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428" r:id="rId2"/>
    <p:sldId id="456" r:id="rId3"/>
    <p:sldId id="426" r:id="rId4"/>
    <p:sldId id="490" r:id="rId5"/>
    <p:sldId id="455" r:id="rId6"/>
    <p:sldId id="430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8A1D7-1DA9-580E-9526-D7B4364B17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B25E1-1985-CC46-D9C6-8FB5EFF57A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0E54C-91A8-B743-AA25-F1EFC55C7DFF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9AB2B-5ACD-3A01-277A-8B7FB9BD61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EC0A1-1A2D-ACF1-DA2C-2309A21EA8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59813-8AA3-7442-B2C8-0676F80E8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91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71C25-9B5A-4B44-82EF-77DA54D87A04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31861-B3D2-C040-8D76-63F81338C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6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7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9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75" y="2836009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175" y="1335822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819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7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9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8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0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9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07FCF-E8FB-4A4F-BDE5-3C2A1450678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8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D8C9E"/>
                </a:solidFill>
                <a:latin typeface="Rockwell" panose="02060603020205020403" pitchFamily="18" charset="0"/>
              </a:defRPr>
            </a:lvl1pPr>
          </a:lstStyle>
          <a:p>
            <a:fld id="{6998FB93-6891-C548-8632-C54DB6CA56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B88B8A4B-3518-1E10-C6D5-CD6CF7F5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774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Rockwell"/>
          <a:ea typeface="Geneva" pitchFamily="12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panose="02060603020205020403" pitchFamily="18" charset="0"/>
          <a:ea typeface="Geneva" pitchFamily="12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Rockwell"/>
          <a:ea typeface="Geneva" pitchFamily="12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Rockwell"/>
          <a:ea typeface="Geneva" pitchFamily="12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ckwell"/>
          <a:ea typeface="Geneva" pitchFamily="12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Rockwell"/>
          <a:ea typeface="Geneva" pitchFamily="12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Rockwell"/>
          <a:ea typeface="Geneva" pitchFamily="12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Hardware and Networking Troubleshooting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963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How Networks Work</a:t>
            </a:r>
          </a:p>
        </p:txBody>
      </p:sp>
      <p:sp>
        <p:nvSpPr>
          <p:cNvPr id="14338" name="Subtitle 5"/>
          <p:cNvSpPr>
            <a:spLocks noGrp="1"/>
          </p:cNvSpPr>
          <p:nvPr>
            <p:ph type="subTitle" idx="1"/>
          </p:nvPr>
        </p:nvSpPr>
        <p:spPr>
          <a:xfrm>
            <a:off x="1107558" y="3886200"/>
            <a:ext cx="6951986" cy="175260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Network Troubleshooting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007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009"/>
            <a:ext cx="8229600" cy="4525963"/>
          </a:xfrm>
        </p:spPr>
        <p:txBody>
          <a:bodyPr/>
          <a:lstStyle/>
          <a:p>
            <a:r>
              <a:rPr lang="en-US" sz="2400" dirty="0"/>
              <a:t>http://www.speedtest.net</a:t>
            </a:r>
          </a:p>
        </p:txBody>
      </p:sp>
      <p:pic>
        <p:nvPicPr>
          <p:cNvPr id="4" name="Picture 3" descr="internet-speed-te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658" y="2096073"/>
            <a:ext cx="6205813" cy="384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6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Methodology</a:t>
            </a:r>
          </a:p>
        </p:txBody>
      </p:sp>
      <p:pic>
        <p:nvPicPr>
          <p:cNvPr id="4" name="Content Placeholder 4" descr="18-01.t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00202"/>
            <a:ext cx="8458200" cy="3275013"/>
          </a:xfrm>
        </p:spPr>
      </p:pic>
    </p:spTree>
    <p:extLst>
      <p:ext uri="{BB962C8B-B14F-4D97-AF65-F5344CB8AC3E}">
        <p14:creationId xmlns:p14="http://schemas.microsoft.com/office/powerpoint/2010/main" val="56176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20" y="86814"/>
            <a:ext cx="8686800" cy="1143000"/>
          </a:xfrm>
        </p:spPr>
        <p:txBody>
          <a:bodyPr/>
          <a:lstStyle/>
          <a:p>
            <a:r>
              <a:rPr lang="en-US" dirty="0"/>
              <a:t>TCP/IP Troubleshooting Utilities</a:t>
            </a:r>
          </a:p>
        </p:txBody>
      </p:sp>
      <p:graphicFrame>
        <p:nvGraphicFramePr>
          <p:cNvPr id="4" name="Group 37"/>
          <p:cNvGraphicFramePr>
            <a:graphicFrameLocks noGrp="1"/>
          </p:cNvGraphicFramePr>
          <p:nvPr>
            <p:ph idx="1"/>
          </p:nvPr>
        </p:nvGraphicFramePr>
        <p:xfrm>
          <a:off x="341419" y="1229814"/>
          <a:ext cx="8458201" cy="4602438"/>
        </p:xfrm>
        <a:graphic>
          <a:graphicData uri="http://schemas.openxmlformats.org/drawingml/2006/table">
            <a:tbl>
              <a:tblPr/>
              <a:tblGrid>
                <a:gridCol w="1253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7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7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TCP/IP Utility</a:t>
                      </a:r>
                    </a:p>
                  </a:txBody>
                  <a:tcPr marL="93980" marR="93980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Function</a:t>
                      </a:r>
                    </a:p>
                  </a:txBody>
                  <a:tcPr marL="93980" marR="93980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When to Use</a:t>
                      </a:r>
                    </a:p>
                  </a:txBody>
                  <a:tcPr marL="93980" marR="93980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netstat</a:t>
                      </a:r>
                    </a:p>
                  </a:txBody>
                  <a:tcPr marL="93980" marR="93980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Displays current TCP/IP and port statistics</a:t>
                      </a:r>
                    </a:p>
                  </a:txBody>
                  <a:tcPr marL="93980" marR="93980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 determine network problems, monitor connections, and check for open ports</a:t>
                      </a:r>
                    </a:p>
                  </a:txBody>
                  <a:tcPr marL="93980" marR="93980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nbtstat</a:t>
                      </a:r>
                    </a:p>
                  </a:txBody>
                  <a:tcPr marL="93980" marR="93980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Displays NetBIOS over TCP statistics</a:t>
                      </a:r>
                    </a:p>
                  </a:txBody>
                  <a:tcPr marL="93980" marR="93980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 see a list of computers currently connected to the network</a:t>
                      </a:r>
                    </a:p>
                  </a:txBody>
                  <a:tcPr marL="93980" marR="93980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ping</a:t>
                      </a:r>
                    </a:p>
                  </a:txBody>
                  <a:tcPr marL="93980" marR="93980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Sends a packet from one host to another and then echoes a return reply</a:t>
                      </a:r>
                    </a:p>
                  </a:txBody>
                  <a:tcPr marL="93980" marR="93980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 quickly check the state of network media between two hosts</a:t>
                      </a:r>
                    </a:p>
                  </a:txBody>
                  <a:tcPr marL="93980" marR="93980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tracert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or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traceroute</a:t>
                      </a:r>
                    </a:p>
                  </a:txBody>
                  <a:tcPr marL="93980" marR="93980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Sends a packet from one host to another and gathers statistics and information along the way</a:t>
                      </a:r>
                    </a:p>
                  </a:txBody>
                  <a:tcPr marL="93980" marR="93980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 troubleshoot the path to a distant destination</a:t>
                      </a:r>
                    </a:p>
                  </a:txBody>
                  <a:tcPr marL="93980" marR="93980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arp</a:t>
                      </a:r>
                    </a:p>
                  </a:txBody>
                  <a:tcPr marL="93980" marR="93980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Maps the host MAC address to the host IP address</a:t>
                      </a:r>
                    </a:p>
                  </a:txBody>
                  <a:tcPr marL="93980" marR="93980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 verify IP address and MAC address assignments</a:t>
                      </a:r>
                    </a:p>
                  </a:txBody>
                  <a:tcPr marL="93980" marR="93980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nslookup</a:t>
                      </a:r>
                    </a:p>
                  </a:txBody>
                  <a:tcPr marL="93980" marR="93980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Resolves domain names to IP addresses</a:t>
                      </a:r>
                    </a:p>
                  </a:txBody>
                  <a:tcPr marL="93980" marR="93980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 find information about domain names and IP addresses</a:t>
                      </a:r>
                    </a:p>
                  </a:txBody>
                  <a:tcPr marL="93980" marR="93980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91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graphicFrame>
        <p:nvGraphicFramePr>
          <p:cNvPr id="4" name="Group 25"/>
          <p:cNvGraphicFramePr>
            <a:graphicFrameLocks/>
          </p:cNvGraphicFramePr>
          <p:nvPr/>
        </p:nvGraphicFramePr>
        <p:xfrm>
          <a:off x="385648" y="1822475"/>
          <a:ext cx="8458200" cy="2474912"/>
        </p:xfrm>
        <a:graphic>
          <a:graphicData uri="http://schemas.openxmlformats.org/drawingml/2006/table">
            <a:tbl>
              <a:tblPr/>
              <a:tblGrid>
                <a:gridCol w="42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Advantages</a:t>
                      </a:r>
                    </a:p>
                  </a:txBody>
                  <a:tcPr marL="93980" marR="9398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Disadvantages</a:t>
                      </a:r>
                    </a:p>
                  </a:txBody>
                  <a:tcPr marL="93980" marR="9398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Share software, data, equipment, and communications quickly, easily, and inexpensively</a:t>
                      </a:r>
                    </a:p>
                  </a:txBody>
                  <a:tcPr marL="93980" marR="9398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Losing access to files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Need additional personnel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3980" marR="9398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5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Secure data</a:t>
                      </a:r>
                    </a:p>
                  </a:txBody>
                  <a:tcPr marL="93980" marR="9398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Vulnerability to hackers, viruses, and disgruntled workers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3980" marR="9398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4098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network_them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AC56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twork_theme" id="{E851BDCE-49CC-384A-A051-6995C9A38F04}" vid="{963F6B80-B3AA-7A41-9756-3A3483E422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network_theme</Template>
  <TotalTime>106</TotalTime>
  <Words>199</Words>
  <Application>Microsoft Macintosh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Rockwell</vt:lpstr>
      <vt:lpstr>network_theme</vt:lpstr>
      <vt:lpstr>Hardware and Networking Troubleshooting</vt:lpstr>
      <vt:lpstr>How Networks Work</vt:lpstr>
      <vt:lpstr>Check your Speed</vt:lpstr>
      <vt:lpstr>Troubleshooting Methodology</vt:lpstr>
      <vt:lpstr>TCP/IP Troubleshooting Utilities</vt:lpstr>
      <vt:lpstr>Pros and Cons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James Eddy</dc:creator>
  <cp:keywords/>
  <dc:description/>
  <cp:lastModifiedBy>James Eddy</cp:lastModifiedBy>
  <cp:revision>7</cp:revision>
  <dcterms:created xsi:type="dcterms:W3CDTF">2024-01-31T00:29:39Z</dcterms:created>
  <dcterms:modified xsi:type="dcterms:W3CDTF">2024-02-08T13:47:49Z</dcterms:modified>
  <cp:category/>
</cp:coreProperties>
</file>