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5" r:id="rId7"/>
    <p:sldId id="277" r:id="rId8"/>
    <p:sldId id="278" r:id="rId9"/>
    <p:sldId id="280" r:id="rId10"/>
    <p:sldId id="281" r:id="rId11"/>
    <p:sldId id="282" r:id="rId12"/>
    <p:sldId id="283" r:id="rId13"/>
    <p:sldId id="286" r:id="rId14"/>
    <p:sldId id="271" r:id="rId15"/>
    <p:sldId id="26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BA573-A044-7E49-8ACD-2ADB504ABD12}" v="27" dt="2023-09-12T20:24:24.76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8" autoAdjust="0"/>
    <p:restoredTop sz="94772" autoAdjust="0"/>
  </p:normalViewPr>
  <p:slideViewPr>
    <p:cSldViewPr snapToGrid="0">
      <p:cViewPr varScale="1">
        <p:scale>
          <a:sx n="104" d="100"/>
          <a:sy n="104" d="100"/>
        </p:scale>
        <p:origin x="208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4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dirty="0"/>
              <a:t>WorkWise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r>
              <a:rPr lang="en-US" b="1" dirty="0"/>
              <a:t>A Project Management Tool for Engineers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FE90C4AF-3B1C-B9D7-15F1-1A32CC91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WorkWise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159CF34E-0981-327C-9049-B6D3A72DB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03A6DF-0B81-3ED8-69C9-1310436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sz="3600" dirty="0"/>
              <a:t>Project Settings Page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36A96B7-D226-E996-B47D-60AFEDBE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25" y="2205799"/>
            <a:ext cx="7772400" cy="43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3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136526"/>
            <a:ext cx="8401624" cy="1570038"/>
          </a:xfrm>
        </p:spPr>
        <p:txBody>
          <a:bodyPr/>
          <a:lstStyle/>
          <a:p>
            <a:pPr algn="ctr"/>
            <a:r>
              <a:rPr lang="en-US"/>
              <a:t>Meet our team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87883" y="3041415"/>
            <a:ext cx="2281237" cy="546304"/>
          </a:xfrm>
        </p:spPr>
        <p:txBody>
          <a:bodyPr/>
          <a:lstStyle/>
          <a:p>
            <a:pPr algn="ctr"/>
            <a:r>
              <a:rPr lang="en-US"/>
              <a:t>Amar Nagargoje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87882" y="3756995"/>
            <a:ext cx="2281237" cy="546304"/>
          </a:xfrm>
        </p:spPr>
        <p:txBody>
          <a:bodyPr/>
          <a:lstStyle/>
          <a:p>
            <a:pPr algn="ctr"/>
            <a:r>
              <a:rPr lang="en-US"/>
              <a:t>Kunal Bhoyar 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52324" y="2328984"/>
            <a:ext cx="3197835" cy="546304"/>
          </a:xfrm>
        </p:spPr>
        <p:txBody>
          <a:bodyPr/>
          <a:lstStyle/>
          <a:p>
            <a:pPr algn="ctr"/>
            <a:r>
              <a:rPr lang="en-US"/>
              <a:t>Sai Vinod Reddy Jaggavarapu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87881" y="4469426"/>
            <a:ext cx="2281237" cy="546304"/>
          </a:xfrm>
        </p:spPr>
        <p:txBody>
          <a:bodyPr/>
          <a:lstStyle/>
          <a:p>
            <a:pPr algn="ctr"/>
            <a:r>
              <a:rPr lang="en-US"/>
              <a:t>Ujwal Reddy Kotla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/>
              <a:t>WorkWise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conclusion, WorkWise isn't just a project management tool; it's a dynamic solution that empowers engineering teams to collaborate seamlessly, visualize workflows effectively, and ultimately deliver successful projects.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WorkWise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WorkWise</a:t>
            </a:r>
            <a:r>
              <a:rPr lang="en-US" dirty="0"/>
              <a:t> is a cutting-edge project management tool designed to empower engineering teams. Built with React and Node, this comprehensive solution provides a user friendly, efficient, and flexible environment for teams to plan, track, and manage their projects effectively.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WorkWise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6813" y="2023984"/>
            <a:ext cx="4664075" cy="469051"/>
          </a:xfrm>
        </p:spPr>
        <p:txBody>
          <a:bodyPr/>
          <a:lstStyle/>
          <a:p>
            <a:r>
              <a:rPr lang="en-US" dirty="0"/>
              <a:t>Project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1570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Gain an overview of your projects in one centralized dashboard. Track project progress at a glance.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3235" y="2023984"/>
            <a:ext cx="4664075" cy="469051"/>
          </a:xfrm>
        </p:spPr>
        <p:txBody>
          <a:bodyPr/>
          <a:lstStyle/>
          <a:p>
            <a:r>
              <a:rPr lang="en-US" dirty="0"/>
              <a:t>Task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Break down projects into </a:t>
            </a:r>
            <a:r>
              <a:rPr lang="en-US" dirty="0" err="1"/>
              <a:t>WorkItems</a:t>
            </a:r>
            <a:r>
              <a:rPr lang="en-US" dirty="0"/>
              <a:t>. Assign </a:t>
            </a:r>
            <a:r>
              <a:rPr lang="en-US" dirty="0" err="1"/>
              <a:t>Workitems</a:t>
            </a:r>
            <a:r>
              <a:rPr lang="en-US" dirty="0"/>
              <a:t> to team members, set priorities, and track status changes in realtime.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FE90C4AF-3B1C-B9D7-15F1-1A32CC91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WorkWise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159CF34E-0981-327C-9049-B6D3A72DB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03A6DF-0B81-3ED8-69C9-1310436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sz="3600" dirty="0"/>
              <a:t>Login Page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2EE4629-765B-B415-1919-4D48F0D8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15" y="1666771"/>
            <a:ext cx="7772400" cy="505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FE90C4AF-3B1C-B9D7-15F1-1A32CC91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WorkWise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159CF34E-0981-327C-9049-B6D3A72DB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03A6DF-0B81-3ED8-69C9-1310436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sz="3600" dirty="0" err="1"/>
              <a:t>SignUp</a:t>
            </a:r>
            <a:r>
              <a:rPr lang="en-US" sz="3600" dirty="0"/>
              <a:t> Page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18D9EAB-E613-5BBF-0398-F07666EC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275" y="1863724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1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FE90C4AF-3B1C-B9D7-15F1-1A32CC91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WorkWise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159CF34E-0981-327C-9049-B6D3A72DB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03A6DF-0B81-3ED8-69C9-1310436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sz="3600" dirty="0"/>
              <a:t>Add a Project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2AAF55E-ADAD-1E0A-5E19-5C33E9CA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73" y="1863724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6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FE90C4AF-3B1C-B9D7-15F1-1A32CC91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WorkWise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159CF34E-0981-327C-9049-B6D3A72DB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03A6DF-0B81-3ED8-69C9-1310436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sz="3600" dirty="0"/>
              <a:t>Kanban Board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6A134F-0665-0A72-3037-7AAB77C1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68" y="2147512"/>
            <a:ext cx="7772400" cy="3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1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FE90C4AF-3B1C-B9D7-15F1-1A32CC91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WorkWise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159CF34E-0981-327C-9049-B6D3A72DB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03A6DF-0B81-3ED8-69C9-1310436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sz="3600" dirty="0"/>
              <a:t>Profile Page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32008F-7D68-9E15-45A0-ADF88C11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428" y="1484209"/>
            <a:ext cx="7772400" cy="505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0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FE90C4AF-3B1C-B9D7-15F1-1A32CC916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WorkWise</a:t>
            </a:r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159CF34E-0981-327C-9049-B6D3A72DB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03A6DF-0B81-3ED8-69C9-1310436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sz="3600" dirty="0"/>
              <a:t>Create Work Item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717BF0-068C-B36A-5841-FBACB2B8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26" y="1666771"/>
            <a:ext cx="7772400" cy="505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863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2" id="{1E9E7818-336A-4DB3-9653-43A16EB0A1EB}" vid="{3A0B5E3F-0982-48C9-85EE-FA4C01508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73794D-D7EA-4048-9998-F5D6224939BE}">
  <ds:schemaRefs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  <ds:schemaRef ds:uri="230e9df3-be65-4c73-a93b-d1236ebd677e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Macintosh PowerPoint</Application>
  <PresentationFormat>Widescreen</PresentationFormat>
  <Paragraphs>49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WorkWise</vt:lpstr>
      <vt:lpstr>Project Description</vt:lpstr>
      <vt:lpstr>Features</vt:lpstr>
      <vt:lpstr>Login Page</vt:lpstr>
      <vt:lpstr>SignUp Page</vt:lpstr>
      <vt:lpstr>Add a Project</vt:lpstr>
      <vt:lpstr>Kanban Board</vt:lpstr>
      <vt:lpstr>Profile Page</vt:lpstr>
      <vt:lpstr>Create Work Item</vt:lpstr>
      <vt:lpstr>Project Settings Page</vt:lpstr>
      <vt:lpstr>Meet our team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2023-09-06T14:50:52Z</dcterms:created>
  <dcterms:modified xsi:type="dcterms:W3CDTF">2023-12-14T04:57:37Z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