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1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138ABD7-2BB2-4528-84FB-98043A0537C7}" v="82" dt="2025-08-31T12:35:31.02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81" autoAdjust="0"/>
    <p:restoredTop sz="94660"/>
  </p:normalViewPr>
  <p:slideViewPr>
    <p:cSldViewPr snapToGrid="0">
      <p:cViewPr varScale="1">
        <p:scale>
          <a:sx n="89" d="100"/>
          <a:sy n="89" d="100"/>
        </p:scale>
        <p:origin x="38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anchal gor" userId="9b74f9454217ba82" providerId="LiveId" clId="{0138ABD7-2BB2-4528-84FB-98043A0537C7}"/>
    <pc:docChg chg="undo custSel addSld delSld modSld">
      <pc:chgData name="aanchal gor" userId="9b74f9454217ba82" providerId="LiveId" clId="{0138ABD7-2BB2-4528-84FB-98043A0537C7}" dt="2025-08-31T12:35:44.137" v="802" actId="1076"/>
      <pc:docMkLst>
        <pc:docMk/>
      </pc:docMkLst>
      <pc:sldChg chg="addSp modSp new mod">
        <pc:chgData name="aanchal gor" userId="9b74f9454217ba82" providerId="LiveId" clId="{0138ABD7-2BB2-4528-84FB-98043A0537C7}" dt="2025-08-31T11:59:13.497" v="305" actId="1076"/>
        <pc:sldMkLst>
          <pc:docMk/>
          <pc:sldMk cId="3658569668" sldId="257"/>
        </pc:sldMkLst>
        <pc:spChg chg="mod">
          <ac:chgData name="aanchal gor" userId="9b74f9454217ba82" providerId="LiveId" clId="{0138ABD7-2BB2-4528-84FB-98043A0537C7}" dt="2025-08-31T11:53:01.671" v="1"/>
          <ac:spMkLst>
            <pc:docMk/>
            <pc:sldMk cId="3658569668" sldId="257"/>
            <ac:spMk id="2" creationId="{3A8907BC-20FE-47AA-1845-B8C309063B89}"/>
          </ac:spMkLst>
        </pc:spChg>
        <pc:spChg chg="add mod">
          <ac:chgData name="aanchal gor" userId="9b74f9454217ba82" providerId="LiveId" clId="{0138ABD7-2BB2-4528-84FB-98043A0537C7}" dt="2025-08-31T11:58:42.548" v="269" actId="20577"/>
          <ac:spMkLst>
            <pc:docMk/>
            <pc:sldMk cId="3658569668" sldId="257"/>
            <ac:spMk id="3" creationId="{D8ED0F19-8FD1-23D1-38C1-3390D0B2ECB1}"/>
          </ac:spMkLst>
        </pc:spChg>
        <pc:spChg chg="add">
          <ac:chgData name="aanchal gor" userId="9b74f9454217ba82" providerId="LiveId" clId="{0138ABD7-2BB2-4528-84FB-98043A0537C7}" dt="2025-08-31T11:53:39.759" v="7"/>
          <ac:spMkLst>
            <pc:docMk/>
            <pc:sldMk cId="3658569668" sldId="257"/>
            <ac:spMk id="4" creationId="{FC2DB6F5-6CF8-1C85-158D-E33B87970639}"/>
          </ac:spMkLst>
        </pc:spChg>
        <pc:spChg chg="add mod">
          <ac:chgData name="aanchal gor" userId="9b74f9454217ba82" providerId="LiveId" clId="{0138ABD7-2BB2-4528-84FB-98043A0537C7}" dt="2025-08-31T11:53:44.207" v="10"/>
          <ac:spMkLst>
            <pc:docMk/>
            <pc:sldMk cId="3658569668" sldId="257"/>
            <ac:spMk id="5" creationId="{81150E04-B9C7-95F2-D17C-D3B477073A20}"/>
          </ac:spMkLst>
        </pc:spChg>
        <pc:spChg chg="add">
          <ac:chgData name="aanchal gor" userId="9b74f9454217ba82" providerId="LiveId" clId="{0138ABD7-2BB2-4528-84FB-98043A0537C7}" dt="2025-08-31T11:53:58.446" v="14"/>
          <ac:spMkLst>
            <pc:docMk/>
            <pc:sldMk cId="3658569668" sldId="257"/>
            <ac:spMk id="6" creationId="{94C85806-778F-C0DD-51B2-14B1216BF883}"/>
          </ac:spMkLst>
        </pc:spChg>
        <pc:spChg chg="add">
          <ac:chgData name="aanchal gor" userId="9b74f9454217ba82" providerId="LiveId" clId="{0138ABD7-2BB2-4528-84FB-98043A0537C7}" dt="2025-08-31T11:54:25.702" v="20"/>
          <ac:spMkLst>
            <pc:docMk/>
            <pc:sldMk cId="3658569668" sldId="257"/>
            <ac:spMk id="7" creationId="{66DB0252-68B1-408C-326F-E794EDDA4F58}"/>
          </ac:spMkLst>
        </pc:spChg>
        <pc:spChg chg="add mod">
          <ac:chgData name="aanchal gor" userId="9b74f9454217ba82" providerId="LiveId" clId="{0138ABD7-2BB2-4528-84FB-98043A0537C7}" dt="2025-08-31T11:59:13.497" v="305" actId="1076"/>
          <ac:spMkLst>
            <pc:docMk/>
            <pc:sldMk cId="3658569668" sldId="257"/>
            <ac:spMk id="8" creationId="{9C3E2F88-FFEB-BF1B-5583-ACBA3F2AD961}"/>
          </ac:spMkLst>
        </pc:spChg>
      </pc:sldChg>
      <pc:sldChg chg="addSp delSp modSp add mod">
        <pc:chgData name="aanchal gor" userId="9b74f9454217ba82" providerId="LiveId" clId="{0138ABD7-2BB2-4528-84FB-98043A0537C7}" dt="2025-08-31T12:00:42.219" v="339" actId="1076"/>
        <pc:sldMkLst>
          <pc:docMk/>
          <pc:sldMk cId="4072209373" sldId="258"/>
        </pc:sldMkLst>
        <pc:spChg chg="mod">
          <ac:chgData name="aanchal gor" userId="9b74f9454217ba82" providerId="LiveId" clId="{0138ABD7-2BB2-4528-84FB-98043A0537C7}" dt="2025-08-31T11:59:42.559" v="321" actId="20577"/>
          <ac:spMkLst>
            <pc:docMk/>
            <pc:sldMk cId="4072209373" sldId="258"/>
            <ac:spMk id="2" creationId="{BBD9C68F-379A-0EE3-3AAF-007783BCC52C}"/>
          </ac:spMkLst>
        </pc:spChg>
        <pc:spChg chg="add del mod">
          <ac:chgData name="aanchal gor" userId="9b74f9454217ba82" providerId="LiveId" clId="{0138ABD7-2BB2-4528-84FB-98043A0537C7}" dt="2025-08-31T12:00:28.156" v="335" actId="1076"/>
          <ac:spMkLst>
            <pc:docMk/>
            <pc:sldMk cId="4072209373" sldId="258"/>
            <ac:spMk id="3" creationId="{48F22506-7FEC-DFD5-DAD6-311D58F921BC}"/>
          </ac:spMkLst>
        </pc:spChg>
        <pc:spChg chg="add">
          <ac:chgData name="aanchal gor" userId="9b74f9454217ba82" providerId="LiveId" clId="{0138ABD7-2BB2-4528-84FB-98043A0537C7}" dt="2025-08-31T11:59:56.313" v="322"/>
          <ac:spMkLst>
            <pc:docMk/>
            <pc:sldMk cId="4072209373" sldId="258"/>
            <ac:spMk id="4" creationId="{EF20601C-0DA9-70EC-A106-021C6984C3DC}"/>
          </ac:spMkLst>
        </pc:spChg>
        <pc:spChg chg="add del mod">
          <ac:chgData name="aanchal gor" userId="9b74f9454217ba82" providerId="LiveId" clId="{0138ABD7-2BB2-4528-84FB-98043A0537C7}" dt="2025-08-31T12:00:42.219" v="339" actId="1076"/>
          <ac:spMkLst>
            <pc:docMk/>
            <pc:sldMk cId="4072209373" sldId="258"/>
            <ac:spMk id="5" creationId="{A926AE03-5FAA-776F-286D-A80EBB3C456C}"/>
          </ac:spMkLst>
        </pc:spChg>
      </pc:sldChg>
      <pc:sldChg chg="addSp delSp modSp add mod">
        <pc:chgData name="aanchal gor" userId="9b74f9454217ba82" providerId="LiveId" clId="{0138ABD7-2BB2-4528-84FB-98043A0537C7}" dt="2025-08-31T12:09:00.579" v="565" actId="22"/>
        <pc:sldMkLst>
          <pc:docMk/>
          <pc:sldMk cId="1220485995" sldId="259"/>
        </pc:sldMkLst>
        <pc:spChg chg="mod">
          <ac:chgData name="aanchal gor" userId="9b74f9454217ba82" providerId="LiveId" clId="{0138ABD7-2BB2-4528-84FB-98043A0537C7}" dt="2025-08-31T12:02:31.780" v="384" actId="5793"/>
          <ac:spMkLst>
            <pc:docMk/>
            <pc:sldMk cId="1220485995" sldId="259"/>
            <ac:spMk id="2" creationId="{B002CF9A-C514-3BAC-9356-7643379FCBE7}"/>
          </ac:spMkLst>
        </pc:spChg>
        <pc:spChg chg="mod">
          <ac:chgData name="aanchal gor" userId="9b74f9454217ba82" providerId="LiveId" clId="{0138ABD7-2BB2-4528-84FB-98043A0537C7}" dt="2025-08-31T12:04:40.797" v="559" actId="1076"/>
          <ac:spMkLst>
            <pc:docMk/>
            <pc:sldMk cId="1220485995" sldId="259"/>
            <ac:spMk id="5" creationId="{90C1A1FF-69B3-08C5-3107-A49F92FAEF6B}"/>
          </ac:spMkLst>
        </pc:spChg>
        <pc:picChg chg="add mod">
          <ac:chgData name="aanchal gor" userId="9b74f9454217ba82" providerId="LiveId" clId="{0138ABD7-2BB2-4528-84FB-98043A0537C7}" dt="2025-08-31T12:07:22.621" v="563" actId="1440"/>
          <ac:picMkLst>
            <pc:docMk/>
            <pc:sldMk cId="1220485995" sldId="259"/>
            <ac:picMk id="6" creationId="{4C765463-5F90-1708-59BD-F92169F8A7E0}"/>
          </ac:picMkLst>
        </pc:picChg>
        <pc:picChg chg="add del">
          <ac:chgData name="aanchal gor" userId="9b74f9454217ba82" providerId="LiveId" clId="{0138ABD7-2BB2-4528-84FB-98043A0537C7}" dt="2025-08-31T12:09:00.579" v="565" actId="22"/>
          <ac:picMkLst>
            <pc:docMk/>
            <pc:sldMk cId="1220485995" sldId="259"/>
            <ac:picMk id="9" creationId="{BD4A6115-464E-E085-E9E6-7652BFD6A5F5}"/>
          </ac:picMkLst>
        </pc:picChg>
      </pc:sldChg>
      <pc:sldChg chg="addSp delSp modSp new del mod">
        <pc:chgData name="aanchal gor" userId="9b74f9454217ba82" providerId="LiveId" clId="{0138ABD7-2BB2-4528-84FB-98043A0537C7}" dt="2025-08-31T12:02:11.456" v="344" actId="47"/>
        <pc:sldMkLst>
          <pc:docMk/>
          <pc:sldMk cId="2469347706" sldId="259"/>
        </pc:sldMkLst>
        <pc:spChg chg="add del mod">
          <ac:chgData name="aanchal gor" userId="9b74f9454217ba82" providerId="LiveId" clId="{0138ABD7-2BB2-4528-84FB-98043A0537C7}" dt="2025-08-31T12:02:10.479" v="343"/>
          <ac:spMkLst>
            <pc:docMk/>
            <pc:sldMk cId="2469347706" sldId="259"/>
            <ac:spMk id="2" creationId="{E54B2C46-54C7-48ED-A908-DD0C8071E53B}"/>
          </ac:spMkLst>
        </pc:spChg>
      </pc:sldChg>
      <pc:sldChg chg="addSp delSp modSp add mod">
        <pc:chgData name="aanchal gor" userId="9b74f9454217ba82" providerId="LiveId" clId="{0138ABD7-2BB2-4528-84FB-98043A0537C7}" dt="2025-08-31T12:12:09.590" v="589" actId="1440"/>
        <pc:sldMkLst>
          <pc:docMk/>
          <pc:sldMk cId="1831662266" sldId="260"/>
        </pc:sldMkLst>
        <pc:spChg chg="mod">
          <ac:chgData name="aanchal gor" userId="9b74f9454217ba82" providerId="LiveId" clId="{0138ABD7-2BB2-4528-84FB-98043A0537C7}" dt="2025-08-31T12:09:18.922" v="567"/>
          <ac:spMkLst>
            <pc:docMk/>
            <pc:sldMk cId="1831662266" sldId="260"/>
            <ac:spMk id="2" creationId="{F06CD57A-BEBF-CFF2-AD41-2A000A113255}"/>
          </ac:spMkLst>
        </pc:spChg>
        <pc:spChg chg="mod">
          <ac:chgData name="aanchal gor" userId="9b74f9454217ba82" providerId="LiveId" clId="{0138ABD7-2BB2-4528-84FB-98043A0537C7}" dt="2025-08-31T12:10:03.579" v="576"/>
          <ac:spMkLst>
            <pc:docMk/>
            <pc:sldMk cId="1831662266" sldId="260"/>
            <ac:spMk id="5" creationId="{D77E0089-D9F4-E4E3-5065-A2BD18714DAB}"/>
          </ac:spMkLst>
        </pc:spChg>
        <pc:picChg chg="del">
          <ac:chgData name="aanchal gor" userId="9b74f9454217ba82" providerId="LiveId" clId="{0138ABD7-2BB2-4528-84FB-98043A0537C7}" dt="2025-08-31T12:11:02.174" v="577" actId="478"/>
          <ac:picMkLst>
            <pc:docMk/>
            <pc:sldMk cId="1831662266" sldId="260"/>
            <ac:picMk id="6" creationId="{86A563BB-A495-DD65-26B0-71A873ED96A0}"/>
          </ac:picMkLst>
        </pc:picChg>
        <pc:picChg chg="add mod">
          <ac:chgData name="aanchal gor" userId="9b74f9454217ba82" providerId="LiveId" clId="{0138ABD7-2BB2-4528-84FB-98043A0537C7}" dt="2025-08-31T12:12:06.217" v="588" actId="1440"/>
          <ac:picMkLst>
            <pc:docMk/>
            <pc:sldMk cId="1831662266" sldId="260"/>
            <ac:picMk id="7" creationId="{1A751F56-850E-8CD5-525C-5C1ADBE9DB8F}"/>
          </ac:picMkLst>
        </pc:picChg>
        <pc:picChg chg="add mod">
          <ac:chgData name="aanchal gor" userId="9b74f9454217ba82" providerId="LiveId" clId="{0138ABD7-2BB2-4528-84FB-98043A0537C7}" dt="2025-08-31T12:12:09.590" v="589" actId="1440"/>
          <ac:picMkLst>
            <pc:docMk/>
            <pc:sldMk cId="1831662266" sldId="260"/>
            <ac:picMk id="10" creationId="{78218CBC-36CC-4D9D-9710-D32C2615BDFB}"/>
          </ac:picMkLst>
        </pc:picChg>
      </pc:sldChg>
      <pc:sldChg chg="addSp delSp modSp add mod">
        <pc:chgData name="aanchal gor" userId="9b74f9454217ba82" providerId="LiveId" clId="{0138ABD7-2BB2-4528-84FB-98043A0537C7}" dt="2025-08-31T12:18:14.510" v="633" actId="14100"/>
        <pc:sldMkLst>
          <pc:docMk/>
          <pc:sldMk cId="2213772483" sldId="261"/>
        </pc:sldMkLst>
        <pc:spChg chg="mod">
          <ac:chgData name="aanchal gor" userId="9b74f9454217ba82" providerId="LiveId" clId="{0138ABD7-2BB2-4528-84FB-98043A0537C7}" dt="2025-08-31T12:12:52.086" v="591"/>
          <ac:spMkLst>
            <pc:docMk/>
            <pc:sldMk cId="2213772483" sldId="261"/>
            <ac:spMk id="2" creationId="{28B943E9-221E-C548-C815-C70D06E330E9}"/>
          </ac:spMkLst>
        </pc:spChg>
        <pc:spChg chg="mod">
          <ac:chgData name="aanchal gor" userId="9b74f9454217ba82" providerId="LiveId" clId="{0138ABD7-2BB2-4528-84FB-98043A0537C7}" dt="2025-08-31T12:13:47.394" v="599"/>
          <ac:spMkLst>
            <pc:docMk/>
            <pc:sldMk cId="2213772483" sldId="261"/>
            <ac:spMk id="5" creationId="{716D7123-0DFD-2D07-D801-C1605D1BD663}"/>
          </ac:spMkLst>
        </pc:spChg>
        <pc:picChg chg="add mod">
          <ac:chgData name="aanchal gor" userId="9b74f9454217ba82" providerId="LiveId" clId="{0138ABD7-2BB2-4528-84FB-98043A0537C7}" dt="2025-08-31T12:17:36.237" v="627" actId="1440"/>
          <ac:picMkLst>
            <pc:docMk/>
            <pc:sldMk cId="2213772483" sldId="261"/>
            <ac:picMk id="6" creationId="{9400A94B-9E78-F9A3-867B-2C337036890E}"/>
          </ac:picMkLst>
        </pc:picChg>
        <pc:picChg chg="del">
          <ac:chgData name="aanchal gor" userId="9b74f9454217ba82" providerId="LiveId" clId="{0138ABD7-2BB2-4528-84FB-98043A0537C7}" dt="2025-08-31T12:17:26.857" v="623" actId="478"/>
          <ac:picMkLst>
            <pc:docMk/>
            <pc:sldMk cId="2213772483" sldId="261"/>
            <ac:picMk id="7" creationId="{ED69A018-90F0-8679-8006-218E9300D95F}"/>
          </ac:picMkLst>
        </pc:picChg>
        <pc:picChg chg="del">
          <ac:chgData name="aanchal gor" userId="9b74f9454217ba82" providerId="LiveId" clId="{0138ABD7-2BB2-4528-84FB-98043A0537C7}" dt="2025-08-31T12:17:50.994" v="628" actId="478"/>
          <ac:picMkLst>
            <pc:docMk/>
            <pc:sldMk cId="2213772483" sldId="261"/>
            <ac:picMk id="10" creationId="{C38AA467-6A18-8A04-609F-2B608C81E46C}"/>
          </ac:picMkLst>
        </pc:picChg>
        <pc:picChg chg="add mod">
          <ac:chgData name="aanchal gor" userId="9b74f9454217ba82" providerId="LiveId" clId="{0138ABD7-2BB2-4528-84FB-98043A0537C7}" dt="2025-08-31T12:18:14.510" v="633" actId="14100"/>
          <ac:picMkLst>
            <pc:docMk/>
            <pc:sldMk cId="2213772483" sldId="261"/>
            <ac:picMk id="11" creationId="{403BF3CF-98EB-0B4C-D3DE-A9C6686AB9CD}"/>
          </ac:picMkLst>
        </pc:picChg>
      </pc:sldChg>
      <pc:sldChg chg="addSp delSp modSp add mod">
        <pc:chgData name="aanchal gor" userId="9b74f9454217ba82" providerId="LiveId" clId="{0138ABD7-2BB2-4528-84FB-98043A0537C7}" dt="2025-08-31T12:15:53.629" v="619" actId="14100"/>
        <pc:sldMkLst>
          <pc:docMk/>
          <pc:sldMk cId="3843120961" sldId="262"/>
        </pc:sldMkLst>
        <pc:spChg chg="del">
          <ac:chgData name="aanchal gor" userId="9b74f9454217ba82" providerId="LiveId" clId="{0138ABD7-2BB2-4528-84FB-98043A0537C7}" dt="2025-08-31T12:14:38.945" v="601" actId="478"/>
          <ac:spMkLst>
            <pc:docMk/>
            <pc:sldMk cId="3843120961" sldId="262"/>
            <ac:spMk id="5" creationId="{AB44FB32-2876-3B51-8C89-C8109AE0C12B}"/>
          </ac:spMkLst>
        </pc:spChg>
        <pc:picChg chg="add mod">
          <ac:chgData name="aanchal gor" userId="9b74f9454217ba82" providerId="LiveId" clId="{0138ABD7-2BB2-4528-84FB-98043A0537C7}" dt="2025-08-31T12:15:44.532" v="616" actId="14100"/>
          <ac:picMkLst>
            <pc:docMk/>
            <pc:sldMk cId="3843120961" sldId="262"/>
            <ac:picMk id="6" creationId="{5F5F087A-754E-77BD-FB28-CDAB77F0BD22}"/>
          </ac:picMkLst>
        </pc:picChg>
        <pc:picChg chg="del mod">
          <ac:chgData name="aanchal gor" userId="9b74f9454217ba82" providerId="LiveId" clId="{0138ABD7-2BB2-4528-84FB-98043A0537C7}" dt="2025-08-31T12:15:33.453" v="612" actId="478"/>
          <ac:picMkLst>
            <pc:docMk/>
            <pc:sldMk cId="3843120961" sldId="262"/>
            <ac:picMk id="7" creationId="{8B02CDEE-4CAC-AC3A-EB07-A58D71E05F47}"/>
          </ac:picMkLst>
        </pc:picChg>
        <pc:picChg chg="mod">
          <ac:chgData name="aanchal gor" userId="9b74f9454217ba82" providerId="LiveId" clId="{0138ABD7-2BB2-4528-84FB-98043A0537C7}" dt="2025-08-31T12:15:53.629" v="619" actId="14100"/>
          <ac:picMkLst>
            <pc:docMk/>
            <pc:sldMk cId="3843120961" sldId="262"/>
            <ac:picMk id="10" creationId="{C587A253-85C4-84F4-E2EF-A4D8387C4677}"/>
          </ac:picMkLst>
        </pc:picChg>
      </pc:sldChg>
      <pc:sldChg chg="addSp delSp modSp add mod">
        <pc:chgData name="aanchal gor" userId="9b74f9454217ba82" providerId="LiveId" clId="{0138ABD7-2BB2-4528-84FB-98043A0537C7}" dt="2025-08-31T12:23:43.026" v="656" actId="14100"/>
        <pc:sldMkLst>
          <pc:docMk/>
          <pc:sldMk cId="1744336320" sldId="263"/>
        </pc:sldMkLst>
        <pc:spChg chg="mod">
          <ac:chgData name="aanchal gor" userId="9b74f9454217ba82" providerId="LiveId" clId="{0138ABD7-2BB2-4528-84FB-98043A0537C7}" dt="2025-08-31T12:21:12.444" v="635"/>
          <ac:spMkLst>
            <pc:docMk/>
            <pc:sldMk cId="1744336320" sldId="263"/>
            <ac:spMk id="2" creationId="{21A61B6C-F52B-0B68-5B87-D865ECDD10F5}"/>
          </ac:spMkLst>
        </pc:spChg>
        <pc:spChg chg="mod">
          <ac:chgData name="aanchal gor" userId="9b74f9454217ba82" providerId="LiveId" clId="{0138ABD7-2BB2-4528-84FB-98043A0537C7}" dt="2025-08-31T12:21:47.163" v="639" actId="1076"/>
          <ac:spMkLst>
            <pc:docMk/>
            <pc:sldMk cId="1744336320" sldId="263"/>
            <ac:spMk id="5" creationId="{8DA2F2E1-A367-377F-4905-FA75E73A713A}"/>
          </ac:spMkLst>
        </pc:spChg>
        <pc:picChg chg="del">
          <ac:chgData name="aanchal gor" userId="9b74f9454217ba82" providerId="LiveId" clId="{0138ABD7-2BB2-4528-84FB-98043A0537C7}" dt="2025-08-31T12:21:53.935" v="640" actId="478"/>
          <ac:picMkLst>
            <pc:docMk/>
            <pc:sldMk cId="1744336320" sldId="263"/>
            <ac:picMk id="6" creationId="{612B521E-BDAD-14A2-DB2C-7E89E3A9E592}"/>
          </ac:picMkLst>
        </pc:picChg>
        <pc:picChg chg="add del mod">
          <ac:chgData name="aanchal gor" userId="9b74f9454217ba82" providerId="LiveId" clId="{0138ABD7-2BB2-4528-84FB-98043A0537C7}" dt="2025-08-31T12:23:03.015" v="649" actId="478"/>
          <ac:picMkLst>
            <pc:docMk/>
            <pc:sldMk cId="1744336320" sldId="263"/>
            <ac:picMk id="7" creationId="{9C8D405F-FDE7-A228-AFE2-6DFB7074DC8E}"/>
          </ac:picMkLst>
        </pc:picChg>
        <pc:picChg chg="add mod">
          <ac:chgData name="aanchal gor" userId="9b74f9454217ba82" providerId="LiveId" clId="{0138ABD7-2BB2-4528-84FB-98043A0537C7}" dt="2025-08-31T12:23:43.026" v="656" actId="14100"/>
          <ac:picMkLst>
            <pc:docMk/>
            <pc:sldMk cId="1744336320" sldId="263"/>
            <ac:picMk id="10" creationId="{CCAE58B6-B050-F63E-4DBE-D294A71E10F2}"/>
          </ac:picMkLst>
        </pc:picChg>
        <pc:picChg chg="del">
          <ac:chgData name="aanchal gor" userId="9b74f9454217ba82" providerId="LiveId" clId="{0138ABD7-2BB2-4528-84FB-98043A0537C7}" dt="2025-08-31T12:21:55.179" v="641" actId="478"/>
          <ac:picMkLst>
            <pc:docMk/>
            <pc:sldMk cId="1744336320" sldId="263"/>
            <ac:picMk id="11" creationId="{84725B28-D098-5AFC-22C2-25C86337E02C}"/>
          </ac:picMkLst>
        </pc:picChg>
      </pc:sldChg>
      <pc:sldChg chg="addSp delSp modSp add mod">
        <pc:chgData name="aanchal gor" userId="9b74f9454217ba82" providerId="LiveId" clId="{0138ABD7-2BB2-4528-84FB-98043A0537C7}" dt="2025-08-31T12:24:31.851" v="668" actId="1440"/>
        <pc:sldMkLst>
          <pc:docMk/>
          <pc:sldMk cId="2736324605" sldId="264"/>
        </pc:sldMkLst>
        <pc:spChg chg="del mod">
          <ac:chgData name="aanchal gor" userId="9b74f9454217ba82" providerId="LiveId" clId="{0138ABD7-2BB2-4528-84FB-98043A0537C7}" dt="2025-08-31T12:23:59.471" v="660" actId="478"/>
          <ac:spMkLst>
            <pc:docMk/>
            <pc:sldMk cId="2736324605" sldId="264"/>
            <ac:spMk id="5" creationId="{F3116090-622A-EA1F-0907-361246EFA58D}"/>
          </ac:spMkLst>
        </pc:spChg>
        <pc:picChg chg="add mod">
          <ac:chgData name="aanchal gor" userId="9b74f9454217ba82" providerId="LiveId" clId="{0138ABD7-2BB2-4528-84FB-98043A0537C7}" dt="2025-08-31T12:24:31.851" v="668" actId="1440"/>
          <ac:picMkLst>
            <pc:docMk/>
            <pc:sldMk cId="2736324605" sldId="264"/>
            <ac:picMk id="6" creationId="{90351BEF-1085-6DE2-AF32-560BB6F95BD6}"/>
          </ac:picMkLst>
        </pc:picChg>
        <pc:picChg chg="del">
          <ac:chgData name="aanchal gor" userId="9b74f9454217ba82" providerId="LiveId" clId="{0138ABD7-2BB2-4528-84FB-98043A0537C7}" dt="2025-08-31T12:23:55.077" v="658" actId="478"/>
          <ac:picMkLst>
            <pc:docMk/>
            <pc:sldMk cId="2736324605" sldId="264"/>
            <ac:picMk id="10" creationId="{364619BB-2F54-5CBA-8845-28DA462CA610}"/>
          </ac:picMkLst>
        </pc:picChg>
      </pc:sldChg>
      <pc:sldChg chg="addSp delSp modSp add mod">
        <pc:chgData name="aanchal gor" userId="9b74f9454217ba82" providerId="LiveId" clId="{0138ABD7-2BB2-4528-84FB-98043A0537C7}" dt="2025-08-31T12:25:53.784" v="683" actId="1440"/>
        <pc:sldMkLst>
          <pc:docMk/>
          <pc:sldMk cId="3698875727" sldId="265"/>
        </pc:sldMkLst>
        <pc:spChg chg="del">
          <ac:chgData name="aanchal gor" userId="9b74f9454217ba82" providerId="LiveId" clId="{0138ABD7-2BB2-4528-84FB-98043A0537C7}" dt="2025-08-31T12:24:40.008" v="670" actId="478"/>
          <ac:spMkLst>
            <pc:docMk/>
            <pc:sldMk cId="3698875727" sldId="265"/>
            <ac:spMk id="5" creationId="{8CF160B1-498B-38D0-4FBD-6A5F7E3048EA}"/>
          </ac:spMkLst>
        </pc:spChg>
        <pc:picChg chg="add mod">
          <ac:chgData name="aanchal gor" userId="9b74f9454217ba82" providerId="LiveId" clId="{0138ABD7-2BB2-4528-84FB-98043A0537C7}" dt="2025-08-31T12:25:53.784" v="683" actId="1440"/>
          <ac:picMkLst>
            <pc:docMk/>
            <pc:sldMk cId="3698875727" sldId="265"/>
            <ac:picMk id="6" creationId="{01D5426A-D77F-54FC-8C9C-F8C7E31B6734}"/>
          </ac:picMkLst>
        </pc:picChg>
        <pc:picChg chg="add del">
          <ac:chgData name="aanchal gor" userId="9b74f9454217ba82" providerId="LiveId" clId="{0138ABD7-2BB2-4528-84FB-98043A0537C7}" dt="2025-08-31T12:25:20.032" v="677" actId="22"/>
          <ac:picMkLst>
            <pc:docMk/>
            <pc:sldMk cId="3698875727" sldId="265"/>
            <ac:picMk id="9" creationId="{188A5748-3358-A96B-28CE-1D6D1F4078ED}"/>
          </ac:picMkLst>
        </pc:picChg>
        <pc:picChg chg="del">
          <ac:chgData name="aanchal gor" userId="9b74f9454217ba82" providerId="LiveId" clId="{0138ABD7-2BB2-4528-84FB-98043A0537C7}" dt="2025-08-31T12:24:41.348" v="671" actId="478"/>
          <ac:picMkLst>
            <pc:docMk/>
            <pc:sldMk cId="3698875727" sldId="265"/>
            <ac:picMk id="10" creationId="{20E1F442-D934-0FFC-5C33-4AB83DCB421C}"/>
          </ac:picMkLst>
        </pc:picChg>
      </pc:sldChg>
      <pc:sldChg chg="addSp delSp modSp add mod">
        <pc:chgData name="aanchal gor" userId="9b74f9454217ba82" providerId="LiveId" clId="{0138ABD7-2BB2-4528-84FB-98043A0537C7}" dt="2025-08-31T12:25:57.876" v="684" actId="1440"/>
        <pc:sldMkLst>
          <pc:docMk/>
          <pc:sldMk cId="1920344973" sldId="266"/>
        </pc:sldMkLst>
        <pc:picChg chg="add mod">
          <ac:chgData name="aanchal gor" userId="9b74f9454217ba82" providerId="LiveId" clId="{0138ABD7-2BB2-4528-84FB-98043A0537C7}" dt="2025-08-31T12:25:57.876" v="684" actId="1440"/>
          <ac:picMkLst>
            <pc:docMk/>
            <pc:sldMk cId="1920344973" sldId="266"/>
            <ac:picMk id="5" creationId="{5BC73E2D-4B0C-4D0F-2B56-EBCEEC899501}"/>
          </ac:picMkLst>
        </pc:picChg>
        <pc:picChg chg="del">
          <ac:chgData name="aanchal gor" userId="9b74f9454217ba82" providerId="LiveId" clId="{0138ABD7-2BB2-4528-84FB-98043A0537C7}" dt="2025-08-31T12:25:25.670" v="679" actId="478"/>
          <ac:picMkLst>
            <pc:docMk/>
            <pc:sldMk cId="1920344973" sldId="266"/>
            <ac:picMk id="6" creationId="{A17F7304-7215-5223-9B23-227778DBA48C}"/>
          </ac:picMkLst>
        </pc:picChg>
      </pc:sldChg>
      <pc:sldChg chg="addSp delSp modSp add mod">
        <pc:chgData name="aanchal gor" userId="9b74f9454217ba82" providerId="LiveId" clId="{0138ABD7-2BB2-4528-84FB-98043A0537C7}" dt="2025-08-31T12:32:06.910" v="704" actId="22"/>
        <pc:sldMkLst>
          <pc:docMk/>
          <pc:sldMk cId="1690355130" sldId="267"/>
        </pc:sldMkLst>
        <pc:spChg chg="mod">
          <ac:chgData name="aanchal gor" userId="9b74f9454217ba82" providerId="LiveId" clId="{0138ABD7-2BB2-4528-84FB-98043A0537C7}" dt="2025-08-31T12:31:39.048" v="697" actId="20577"/>
          <ac:spMkLst>
            <pc:docMk/>
            <pc:sldMk cId="1690355130" sldId="267"/>
            <ac:spMk id="2" creationId="{2F549D25-79A6-F070-39E8-622A3989AB01}"/>
          </ac:spMkLst>
        </pc:spChg>
        <pc:spChg chg="add mod">
          <ac:chgData name="aanchal gor" userId="9b74f9454217ba82" providerId="LiveId" clId="{0138ABD7-2BB2-4528-84FB-98043A0537C7}" dt="2025-08-31T12:31:56.630" v="702" actId="1076"/>
          <ac:spMkLst>
            <pc:docMk/>
            <pc:sldMk cId="1690355130" sldId="267"/>
            <ac:spMk id="4" creationId="{EA2F240C-9047-3EF0-D5A7-B72795E9E9FE}"/>
          </ac:spMkLst>
        </pc:spChg>
        <pc:spChg chg="add del">
          <ac:chgData name="aanchal gor" userId="9b74f9454217ba82" providerId="LiveId" clId="{0138ABD7-2BB2-4528-84FB-98043A0537C7}" dt="2025-08-31T12:32:06.910" v="704" actId="22"/>
          <ac:spMkLst>
            <pc:docMk/>
            <pc:sldMk cId="1690355130" sldId="267"/>
            <ac:spMk id="7" creationId="{A7F8A458-96CA-1EAC-B53B-6623432F81C7}"/>
          </ac:spMkLst>
        </pc:spChg>
        <pc:picChg chg="del">
          <ac:chgData name="aanchal gor" userId="9b74f9454217ba82" providerId="LiveId" clId="{0138ABD7-2BB2-4528-84FB-98043A0537C7}" dt="2025-08-31T12:31:40.874" v="698" actId="478"/>
          <ac:picMkLst>
            <pc:docMk/>
            <pc:sldMk cId="1690355130" sldId="267"/>
            <ac:picMk id="5" creationId="{5AF04C56-6B74-3C84-BA25-4380ABEB7873}"/>
          </ac:picMkLst>
        </pc:picChg>
      </pc:sldChg>
      <pc:sldChg chg="addSp modSp add mod">
        <pc:chgData name="aanchal gor" userId="9b74f9454217ba82" providerId="LiveId" clId="{0138ABD7-2BB2-4528-84FB-98043A0537C7}" dt="2025-08-31T12:33:32.897" v="747"/>
        <pc:sldMkLst>
          <pc:docMk/>
          <pc:sldMk cId="2388050443" sldId="268"/>
        </pc:sldMkLst>
        <pc:spChg chg="mod">
          <ac:chgData name="aanchal gor" userId="9b74f9454217ba82" providerId="LiveId" clId="{0138ABD7-2BB2-4528-84FB-98043A0537C7}" dt="2025-08-31T12:32:51.794" v="717" actId="20577"/>
          <ac:spMkLst>
            <pc:docMk/>
            <pc:sldMk cId="2388050443" sldId="268"/>
            <ac:spMk id="2" creationId="{589ECA98-9F98-18EC-E787-0CC38D1C4B56}"/>
          </ac:spMkLst>
        </pc:spChg>
        <pc:spChg chg="mod">
          <ac:chgData name="aanchal gor" userId="9b74f9454217ba82" providerId="LiveId" clId="{0138ABD7-2BB2-4528-84FB-98043A0537C7}" dt="2025-08-31T12:33:32.897" v="747"/>
          <ac:spMkLst>
            <pc:docMk/>
            <pc:sldMk cId="2388050443" sldId="268"/>
            <ac:spMk id="4" creationId="{5E261CB4-0812-9AAB-F605-73029D8557B2}"/>
          </ac:spMkLst>
        </pc:spChg>
        <pc:spChg chg="add">
          <ac:chgData name="aanchal gor" userId="9b74f9454217ba82" providerId="LiveId" clId="{0138ABD7-2BB2-4528-84FB-98043A0537C7}" dt="2025-08-31T12:32:59.834" v="718"/>
          <ac:spMkLst>
            <pc:docMk/>
            <pc:sldMk cId="2388050443" sldId="268"/>
            <ac:spMk id="5" creationId="{77650B2B-F882-710E-37C0-78729AF38993}"/>
          </ac:spMkLst>
        </pc:spChg>
        <pc:spChg chg="add">
          <ac:chgData name="aanchal gor" userId="9b74f9454217ba82" providerId="LiveId" clId="{0138ABD7-2BB2-4528-84FB-98043A0537C7}" dt="2025-08-31T12:33:05.146" v="720"/>
          <ac:spMkLst>
            <pc:docMk/>
            <pc:sldMk cId="2388050443" sldId="268"/>
            <ac:spMk id="6" creationId="{46460007-CAAF-3D44-622E-8939B3443353}"/>
          </ac:spMkLst>
        </pc:spChg>
      </pc:sldChg>
      <pc:sldChg chg="modSp add mod">
        <pc:chgData name="aanchal gor" userId="9b74f9454217ba82" providerId="LiveId" clId="{0138ABD7-2BB2-4528-84FB-98043A0537C7}" dt="2025-08-31T12:34:36.866" v="755"/>
        <pc:sldMkLst>
          <pc:docMk/>
          <pc:sldMk cId="3913377402" sldId="269"/>
        </pc:sldMkLst>
        <pc:spChg chg="mod">
          <ac:chgData name="aanchal gor" userId="9b74f9454217ba82" providerId="LiveId" clId="{0138ABD7-2BB2-4528-84FB-98043A0537C7}" dt="2025-08-31T12:33:52.152" v="749"/>
          <ac:spMkLst>
            <pc:docMk/>
            <pc:sldMk cId="3913377402" sldId="269"/>
            <ac:spMk id="2" creationId="{1BBFA6E5-3B8A-1DAC-7417-EFC56AD1AB1E}"/>
          </ac:spMkLst>
        </pc:spChg>
        <pc:spChg chg="mod">
          <ac:chgData name="aanchal gor" userId="9b74f9454217ba82" providerId="LiveId" clId="{0138ABD7-2BB2-4528-84FB-98043A0537C7}" dt="2025-08-31T12:34:36.866" v="755"/>
          <ac:spMkLst>
            <pc:docMk/>
            <pc:sldMk cId="3913377402" sldId="269"/>
            <ac:spMk id="4" creationId="{486DDA7E-2264-ECE7-B85D-5AB8A533B51F}"/>
          </ac:spMkLst>
        </pc:spChg>
      </pc:sldChg>
      <pc:sldChg chg="add del">
        <pc:chgData name="aanchal gor" userId="9b74f9454217ba82" providerId="LiveId" clId="{0138ABD7-2BB2-4528-84FB-98043A0537C7}" dt="2025-08-31T12:34:49.258" v="757" actId="47"/>
        <pc:sldMkLst>
          <pc:docMk/>
          <pc:sldMk cId="433681082" sldId="270"/>
        </pc:sldMkLst>
      </pc:sldChg>
      <pc:sldChg chg="addSp modSp new mod">
        <pc:chgData name="aanchal gor" userId="9b74f9454217ba82" providerId="LiveId" clId="{0138ABD7-2BB2-4528-84FB-98043A0537C7}" dt="2025-08-31T12:35:44.137" v="802" actId="1076"/>
        <pc:sldMkLst>
          <pc:docMk/>
          <pc:sldMk cId="2577731624" sldId="270"/>
        </pc:sldMkLst>
        <pc:spChg chg="add mod">
          <ac:chgData name="aanchal gor" userId="9b74f9454217ba82" providerId="LiveId" clId="{0138ABD7-2BB2-4528-84FB-98043A0537C7}" dt="2025-08-31T12:35:22.741" v="773" actId="1076"/>
          <ac:spMkLst>
            <pc:docMk/>
            <pc:sldMk cId="2577731624" sldId="270"/>
            <ac:spMk id="2" creationId="{518A9C16-DEFD-66D8-16A9-9251627EC894}"/>
          </ac:spMkLst>
        </pc:spChg>
        <pc:spChg chg="add mod">
          <ac:chgData name="aanchal gor" userId="9b74f9454217ba82" providerId="LiveId" clId="{0138ABD7-2BB2-4528-84FB-98043A0537C7}" dt="2025-08-31T12:35:44.137" v="802" actId="1076"/>
          <ac:spMkLst>
            <pc:docMk/>
            <pc:sldMk cId="2577731624" sldId="270"/>
            <ac:spMk id="3" creationId="{FE14E93E-9E5A-E3AE-0E00-2FD9A9555128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899A58-0B27-46E1-9CE7-AF02E7DDE56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09E808-FBD5-4E46-AE5B-6FD89D3F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207909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9A58-0B27-46E1-9CE7-AF02E7DDE56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808-FBD5-4E46-AE5B-6FD89D3F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27014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899A58-0B27-46E1-9CE7-AF02E7DDE56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09E808-FBD5-4E46-AE5B-6FD89D3F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001004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9A58-0B27-46E1-9CE7-AF02E7DDE56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8609E808-FBD5-4E46-AE5B-6FD89D3F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79150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899A58-0B27-46E1-9CE7-AF02E7DDE56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09E808-FBD5-4E46-AE5B-6FD89D3F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401710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9A58-0B27-46E1-9CE7-AF02E7DDE56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808-FBD5-4E46-AE5B-6FD89D3F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98511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9A58-0B27-46E1-9CE7-AF02E7DDE56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808-FBD5-4E46-AE5B-6FD89D3F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90941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9A58-0B27-46E1-9CE7-AF02E7DDE56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808-FBD5-4E46-AE5B-6FD89D3F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42166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9A58-0B27-46E1-9CE7-AF02E7DDE56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808-FBD5-4E46-AE5B-6FD89D3F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55506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A5899A58-0B27-46E1-9CE7-AF02E7DDE56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8609E808-FBD5-4E46-AE5B-6FD89D3F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21249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899A58-0B27-46E1-9CE7-AF02E7DDE56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609E808-FBD5-4E46-AE5B-6FD89D3FA5D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1472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A5899A58-0B27-46E1-9CE7-AF02E7DDE56D}" type="datetimeFigureOut">
              <a:rPr lang="en-US" smtClean="0"/>
              <a:t>8/31/2025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8609E808-FBD5-4E46-AE5B-6FD89D3FA5D1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557423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56140B-4DA9-D062-E64D-DC07E23D83E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Personal Expense Tracker – Data Science Capstone Project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05B9188-0B88-7E7C-2114-6330E161193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Analyzing and Predicting Personal Spending Patterns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7AB422D-6A07-2B90-FC06-CBF5EE60BA12}"/>
              </a:ext>
            </a:extLst>
          </p:cNvPr>
          <p:cNvSpPr txBox="1"/>
          <p:nvPr/>
        </p:nvSpPr>
        <p:spPr>
          <a:xfrm>
            <a:off x="9445924" y="6488668"/>
            <a:ext cx="27143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Presented By : Aanchal Gor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842485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AC88CE-A4B8-D251-0A33-548977BA88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EACE77-58A2-B89F-994A-9526892487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with Visualization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51C565-6515-04DD-2EAB-92A31F60092C}"/>
              </a:ext>
            </a:extLst>
          </p:cNvPr>
          <p:cNvSpPr txBox="1"/>
          <p:nvPr/>
        </p:nvSpPr>
        <p:spPr>
          <a:xfrm flipV="1">
            <a:off x="1222874" y="3770842"/>
            <a:ext cx="742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ED1E277-67F8-9C04-F3DD-688C3D247C06}"/>
              </a:ext>
            </a:extLst>
          </p:cNvPr>
          <p:cNvSpPr txBox="1"/>
          <p:nvPr/>
        </p:nvSpPr>
        <p:spPr>
          <a:xfrm>
            <a:off x="9459649" y="6426680"/>
            <a:ext cx="27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Presented By : Aanchal Gor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D5426A-D77F-54FC-8C9C-F8C7E31B673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3" y="1989826"/>
            <a:ext cx="8473215" cy="4730151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6988757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3D9B34-0511-56E6-09FC-146CA80D71D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A44C34-4130-6DAE-2A51-A4F5F0998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with Visualization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746628D-10AB-D2E5-33B4-801AB3BC28D5}"/>
              </a:ext>
            </a:extLst>
          </p:cNvPr>
          <p:cNvSpPr txBox="1"/>
          <p:nvPr/>
        </p:nvSpPr>
        <p:spPr>
          <a:xfrm flipV="1">
            <a:off x="1222874" y="3770842"/>
            <a:ext cx="742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3D1FB4-43DE-0477-A704-E7C80BE8F483}"/>
              </a:ext>
            </a:extLst>
          </p:cNvPr>
          <p:cNvSpPr txBox="1"/>
          <p:nvPr/>
        </p:nvSpPr>
        <p:spPr>
          <a:xfrm>
            <a:off x="9459649" y="6426680"/>
            <a:ext cx="27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Presented By : Aanchal Gor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BC73E2D-4B0C-4D0F-2B56-EBCEEC8995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0204" y="1904116"/>
            <a:ext cx="7827034" cy="489189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920344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C58E08-E088-8C5D-8F3C-C571A416BDA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549D25-79A6-F070-39E8-622A3989AB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FUTURE WORK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17478EE-29FE-385A-461A-1677C7FA06CE}"/>
              </a:ext>
            </a:extLst>
          </p:cNvPr>
          <p:cNvSpPr txBox="1"/>
          <p:nvPr/>
        </p:nvSpPr>
        <p:spPr>
          <a:xfrm flipV="1">
            <a:off x="1222874" y="3770842"/>
            <a:ext cx="742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0C61596-35B9-FCA4-3562-8080EF3EA9AD}"/>
              </a:ext>
            </a:extLst>
          </p:cNvPr>
          <p:cNvSpPr txBox="1"/>
          <p:nvPr/>
        </p:nvSpPr>
        <p:spPr>
          <a:xfrm>
            <a:off x="9459649" y="6426680"/>
            <a:ext cx="27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Presented By : Aanchal Gor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A2F240C-9047-3EF0-D5A7-B72795E9E9FE}"/>
              </a:ext>
            </a:extLst>
          </p:cNvPr>
          <p:cNvSpPr txBox="1"/>
          <p:nvPr/>
        </p:nvSpPr>
        <p:spPr>
          <a:xfrm>
            <a:off x="457200" y="1902365"/>
            <a:ext cx="7566367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Integration with SQL Databases</a:t>
            </a:r>
            <a:endParaRPr lang="en-US" dirty="0"/>
          </a:p>
          <a:p>
            <a:pPr lvl="1"/>
            <a:r>
              <a:rPr lang="en-US" dirty="0"/>
              <a:t>Automating data collection directly from SQL databases.</a:t>
            </a:r>
          </a:p>
          <a:p>
            <a:pPr lvl="1"/>
            <a:r>
              <a:rPr lang="en-US" dirty="0"/>
              <a:t>Creating optimized queries for faster retrieval and preprocessing.</a:t>
            </a:r>
          </a:p>
          <a:p>
            <a:r>
              <a:rPr lang="en-US" b="1" dirty="0"/>
              <a:t>Advanced Predictive Modeling</a:t>
            </a:r>
            <a:endParaRPr lang="en-US" dirty="0"/>
          </a:p>
          <a:p>
            <a:pPr lvl="1"/>
            <a:r>
              <a:rPr lang="en-US" dirty="0"/>
              <a:t>Applying machine learning models (Regression, Classification, Time Series).</a:t>
            </a:r>
          </a:p>
          <a:p>
            <a:pPr lvl="1"/>
            <a:r>
              <a:rPr lang="en-US" dirty="0"/>
              <a:t>Using historical SQL data to improve accuracy.</a:t>
            </a:r>
          </a:p>
          <a:p>
            <a:r>
              <a:rPr lang="en-US" b="1" dirty="0"/>
              <a:t>Scalability &amp; Real-Time Predictions</a:t>
            </a:r>
            <a:endParaRPr lang="en-US" dirty="0"/>
          </a:p>
          <a:p>
            <a:pPr lvl="1"/>
            <a:r>
              <a:rPr lang="en-US" dirty="0"/>
              <a:t>Building real-time dashboards connected with SQL + ML pipelines.</a:t>
            </a:r>
          </a:p>
          <a:p>
            <a:pPr lvl="1"/>
            <a:r>
              <a:rPr lang="en-US" dirty="0"/>
              <a:t>Enabling live predictive insights for decision-making.</a:t>
            </a:r>
          </a:p>
          <a:p>
            <a:r>
              <a:rPr lang="en-US" b="1" dirty="0"/>
              <a:t>Data Visualization &amp; BI Tools</a:t>
            </a:r>
            <a:endParaRPr lang="en-US" dirty="0"/>
          </a:p>
          <a:p>
            <a:pPr lvl="1"/>
            <a:r>
              <a:rPr lang="en-US" dirty="0"/>
              <a:t>Power BI/Tableau integration with SQL + predictive models.</a:t>
            </a:r>
          </a:p>
          <a:p>
            <a:pPr lvl="1"/>
            <a:r>
              <a:rPr lang="en-US" dirty="0"/>
              <a:t>Interactive visual reports for better understanding.</a:t>
            </a:r>
          </a:p>
          <a:p>
            <a:r>
              <a:rPr lang="en-US" b="1" dirty="0"/>
              <a:t>Continuous Model Improvement</a:t>
            </a:r>
            <a:endParaRPr lang="en-US" dirty="0"/>
          </a:p>
          <a:p>
            <a:pPr lvl="1"/>
            <a:r>
              <a:rPr lang="en-US" dirty="0"/>
              <a:t>Periodic retraining using updated SQL datasets.</a:t>
            </a:r>
          </a:p>
          <a:p>
            <a:pPr lvl="1"/>
            <a:r>
              <a:rPr lang="en-US" dirty="0"/>
              <a:t>Feedback loop for improving prediction performance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035513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057B3F1-0496-592A-78C6-7D8895B0A0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ECA98-9F98-18EC-E787-0CC38D1C4B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CONCLUSION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4765FF8-230C-B04E-8C52-28C232588B7F}"/>
              </a:ext>
            </a:extLst>
          </p:cNvPr>
          <p:cNvSpPr txBox="1"/>
          <p:nvPr/>
        </p:nvSpPr>
        <p:spPr>
          <a:xfrm flipV="1">
            <a:off x="1222874" y="3770842"/>
            <a:ext cx="742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E09E51-3ECF-1C46-BE34-38750EB2F766}"/>
              </a:ext>
            </a:extLst>
          </p:cNvPr>
          <p:cNvSpPr txBox="1"/>
          <p:nvPr/>
        </p:nvSpPr>
        <p:spPr>
          <a:xfrm>
            <a:off x="9459649" y="6426680"/>
            <a:ext cx="27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Presented By : Aanchal Gor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E261CB4-0812-9AAB-F605-73029D8557B2}"/>
              </a:ext>
            </a:extLst>
          </p:cNvPr>
          <p:cNvSpPr txBox="1"/>
          <p:nvPr/>
        </p:nvSpPr>
        <p:spPr>
          <a:xfrm>
            <a:off x="457200" y="1902365"/>
            <a:ext cx="9341532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Key Findings :-  </a:t>
            </a:r>
            <a:r>
              <a:rPr lang="en-US" dirty="0"/>
              <a:t>Income, Age, Rent, City Tier influence savings; dashboards/maps help understanding</a:t>
            </a:r>
          </a:p>
          <a:p>
            <a:endParaRPr lang="en-US" dirty="0"/>
          </a:p>
          <a:p>
            <a:r>
              <a:rPr lang="en-US" dirty="0"/>
              <a:t>Future Work: Deploy web app, include more lifestyle variables</a:t>
            </a:r>
          </a:p>
        </p:txBody>
      </p:sp>
    </p:spTree>
    <p:extLst>
      <p:ext uri="{BB962C8B-B14F-4D97-AF65-F5344CB8AC3E}">
        <p14:creationId xmlns:p14="http://schemas.microsoft.com/office/powerpoint/2010/main" val="23880504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541578-A412-31B8-7887-0CC5F6C3BA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FA6E5-3B8A-1DAC-7417-EFC56AD1A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Creativity &amp; Innovative Insights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D216F80-DE5A-ADB6-64B6-C3B6569F9700}"/>
              </a:ext>
            </a:extLst>
          </p:cNvPr>
          <p:cNvSpPr txBox="1"/>
          <p:nvPr/>
        </p:nvSpPr>
        <p:spPr>
          <a:xfrm flipV="1">
            <a:off x="1222874" y="3770842"/>
            <a:ext cx="742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9E1584-D43F-75B7-F7AA-ED978F13FFB0}"/>
              </a:ext>
            </a:extLst>
          </p:cNvPr>
          <p:cNvSpPr txBox="1"/>
          <p:nvPr/>
        </p:nvSpPr>
        <p:spPr>
          <a:xfrm>
            <a:off x="9459649" y="6426680"/>
            <a:ext cx="27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Presented By : Aanchal Gor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86DDA7E-2264-ECE7-B85D-5AB8A533B51F}"/>
              </a:ext>
            </a:extLst>
          </p:cNvPr>
          <p:cNvSpPr txBox="1"/>
          <p:nvPr/>
        </p:nvSpPr>
        <p:spPr>
          <a:xfrm>
            <a:off x="457200" y="1902365"/>
            <a:ext cx="1022138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Extra Features: Interactive charts, Folium map, highlight patterns (e.g., students save less, doctors save more)</a:t>
            </a:r>
          </a:p>
          <a:p>
            <a:endParaRPr lang="en-US" dirty="0"/>
          </a:p>
          <a:p>
            <a:r>
              <a:rPr lang="en-US" dirty="0"/>
              <a:t>Future Work: Infographic of insights/trends</a:t>
            </a:r>
          </a:p>
        </p:txBody>
      </p:sp>
    </p:spTree>
    <p:extLst>
      <p:ext uri="{BB962C8B-B14F-4D97-AF65-F5344CB8AC3E}">
        <p14:creationId xmlns:p14="http://schemas.microsoft.com/office/powerpoint/2010/main" val="39133774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18A9C16-DEFD-66D8-16A9-9251627EC894}"/>
              </a:ext>
            </a:extLst>
          </p:cNvPr>
          <p:cNvSpPr txBox="1"/>
          <p:nvPr/>
        </p:nvSpPr>
        <p:spPr>
          <a:xfrm>
            <a:off x="3459193" y="2432648"/>
            <a:ext cx="594906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sz="8000" b="1" dirty="0">
                <a:latin typeface="Algerian" panose="04020705040A02060702" pitchFamily="82" charset="0"/>
              </a:rPr>
              <a:t>THANK YOU </a:t>
            </a:r>
            <a:endParaRPr lang="en-US" sz="8000" b="1" dirty="0">
              <a:latin typeface="Algerian" panose="04020705040A02060702" pitchFamily="82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E14E93E-9E5A-E3AE-0E00-2FD9A9555128}"/>
              </a:ext>
            </a:extLst>
          </p:cNvPr>
          <p:cNvSpPr txBox="1"/>
          <p:nvPr/>
        </p:nvSpPr>
        <p:spPr>
          <a:xfrm>
            <a:off x="9361225" y="6366294"/>
            <a:ext cx="28307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Presented By :- Aanchal Gor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777316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907BC-20FE-47AA-1845-B8C309063B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8ED0F19-8FD1-23D1-38C1-3390D0B2ECB1}"/>
              </a:ext>
            </a:extLst>
          </p:cNvPr>
          <p:cNvSpPr txBox="1"/>
          <p:nvPr/>
        </p:nvSpPr>
        <p:spPr>
          <a:xfrm>
            <a:off x="828135" y="2320506"/>
            <a:ext cx="10877909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Aim: Predict potential savings based on income, expenses, lifestyle.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Dataset: Personal Expense Tracker with 19 columns.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Methodology : Data Collection  -&gt; Data Cleaning -&gt; EDA -&gt;SQL Analysis -&gt; Predictive Modeling -&gt; Dashboard &amp; Map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Key Findings :  Age , Income, City Tier affect savings ;Random Forest predicts well.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C3E2F88-FFEB-BF1B-5583-ACBA3F2AD961}"/>
              </a:ext>
            </a:extLst>
          </p:cNvPr>
          <p:cNvSpPr txBox="1"/>
          <p:nvPr/>
        </p:nvSpPr>
        <p:spPr>
          <a:xfrm>
            <a:off x="9459649" y="6426680"/>
            <a:ext cx="27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Presented By : Aanchal Gor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5696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689AC7-11C8-0A2B-433D-C5340D3645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D9C68F-379A-0EE3-3AAF-007783BCC5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INTRODUCTION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F22506-7FEC-DFD5-DAD6-311D58F921BC}"/>
              </a:ext>
            </a:extLst>
          </p:cNvPr>
          <p:cNvSpPr txBox="1"/>
          <p:nvPr/>
        </p:nvSpPr>
        <p:spPr>
          <a:xfrm flipV="1">
            <a:off x="1222874" y="3770842"/>
            <a:ext cx="742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875A52-858B-C71C-27D3-893A70208DAF}"/>
              </a:ext>
            </a:extLst>
          </p:cNvPr>
          <p:cNvSpPr txBox="1"/>
          <p:nvPr/>
        </p:nvSpPr>
        <p:spPr>
          <a:xfrm>
            <a:off x="9459649" y="6426680"/>
            <a:ext cx="27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Presented By : Aanchal Gor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A926AE03-5FAA-776F-286D-A80EBB3C45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1992" y="2041009"/>
            <a:ext cx="8326566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Problem: Individuals struggle to manage finances.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Objective: Identify patterns &amp; predict potential savings.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Relevance: Helps budget planning.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Placeholder: Optional infographic</a:t>
            </a:r>
          </a:p>
        </p:txBody>
      </p:sp>
    </p:spTree>
    <p:extLst>
      <p:ext uri="{BB962C8B-B14F-4D97-AF65-F5344CB8AC3E}">
        <p14:creationId xmlns:p14="http://schemas.microsoft.com/office/powerpoint/2010/main" val="40722093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7B1E4C-69AE-67CA-77CA-1654C84E56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02CF9A-C514-3BAC-9356-7643379FCB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Data collection &amp; wrangling 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CDC980-0811-17CB-5793-772A233AB9BD}"/>
              </a:ext>
            </a:extLst>
          </p:cNvPr>
          <p:cNvSpPr txBox="1"/>
          <p:nvPr/>
        </p:nvSpPr>
        <p:spPr>
          <a:xfrm flipV="1">
            <a:off x="1222874" y="3770842"/>
            <a:ext cx="742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D4AAB4-3F64-7474-C606-2646C88EF78D}"/>
              </a:ext>
            </a:extLst>
          </p:cNvPr>
          <p:cNvSpPr txBox="1"/>
          <p:nvPr/>
        </p:nvSpPr>
        <p:spPr>
          <a:xfrm>
            <a:off x="9459649" y="6426680"/>
            <a:ext cx="27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Presented By : Aanchal Gor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0C1A1FF-69B3-08C5-3107-A49F92FAE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113" y="2005752"/>
            <a:ext cx="832656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Source :- CSV FILE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Cleaning :- Handle Missing Values, drop duplicates , convert categorical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Placeholder: Table Screenshot of dataset head.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C765463-5F90-1708-59BD-F92169F8A7E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32272" y="3087158"/>
            <a:ext cx="5273615" cy="3296009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22048599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28D6CB-1123-B6D4-E0B6-2DDD08E751E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6CD57A-BEBF-CFF2-AD41-2A000A1132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&amp; Interactive Visual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7CAA145-FE7C-CE9C-D0BF-52E5D869D36E}"/>
              </a:ext>
            </a:extLst>
          </p:cNvPr>
          <p:cNvSpPr txBox="1"/>
          <p:nvPr/>
        </p:nvSpPr>
        <p:spPr>
          <a:xfrm flipV="1">
            <a:off x="1222874" y="3770842"/>
            <a:ext cx="742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836805E-A8A2-F2A2-6506-CF77E5D1FC91}"/>
              </a:ext>
            </a:extLst>
          </p:cNvPr>
          <p:cNvSpPr txBox="1"/>
          <p:nvPr/>
        </p:nvSpPr>
        <p:spPr>
          <a:xfrm>
            <a:off x="9459649" y="6426680"/>
            <a:ext cx="27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Presented By : Aanchal Gor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D77E0089-D9F4-E4E3-5065-A2BD18714D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113" y="1867253"/>
            <a:ext cx="8326566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Techniques: Histograms, Boxplots, Correlation Heatmaps, Pairplots.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/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Insights: Income higher in City Tier 1; Age correlates with savings; Rent &amp; Loans affect Disposable Income.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Placeholder: Include heatmap, histogram, boxplot images.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A751F56-850E-8CD5-525C-5C1ADBE9D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2874" y="3770842"/>
            <a:ext cx="4635260" cy="289703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78218CBC-36CC-4D9D-9710-D32C2615BD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9001" y="3770842"/>
            <a:ext cx="4726823" cy="2954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8316622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D9FE13B-DB14-BA19-2033-91016773EA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A539DE-0F9B-E68D-1BC0-982B106D0F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&amp; Interactive Visual Analytics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EA31906-DE15-D7D3-E111-D487F755EAD0}"/>
              </a:ext>
            </a:extLst>
          </p:cNvPr>
          <p:cNvSpPr txBox="1"/>
          <p:nvPr/>
        </p:nvSpPr>
        <p:spPr>
          <a:xfrm flipV="1">
            <a:off x="1222874" y="3770842"/>
            <a:ext cx="742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62BBAC-D61B-1018-7511-FFBF55A1EC49}"/>
              </a:ext>
            </a:extLst>
          </p:cNvPr>
          <p:cNvSpPr txBox="1"/>
          <p:nvPr/>
        </p:nvSpPr>
        <p:spPr>
          <a:xfrm>
            <a:off x="9459649" y="6426680"/>
            <a:ext cx="27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Presented By : Aanchal Gor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587A253-85C4-84F4-E2EF-A4D8387C46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377" y="2103210"/>
            <a:ext cx="4968815" cy="3486706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F5F087A-754E-77BD-FB28-CDAB77F0BD2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90561" y="2103210"/>
            <a:ext cx="5127295" cy="348670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38431209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936F461-DE1F-436D-EDC6-B35C539389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B943E9-221E-C548-C815-C70D06E330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Predictive Analysis Methodology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FAB0F6E-5AB4-0F78-2E0F-40BCF621F6B4}"/>
              </a:ext>
            </a:extLst>
          </p:cNvPr>
          <p:cNvSpPr txBox="1"/>
          <p:nvPr/>
        </p:nvSpPr>
        <p:spPr>
          <a:xfrm flipV="1">
            <a:off x="1222874" y="3770842"/>
            <a:ext cx="742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F5E1798-5749-D7EF-3BA3-BB2A2966101F}"/>
              </a:ext>
            </a:extLst>
          </p:cNvPr>
          <p:cNvSpPr txBox="1"/>
          <p:nvPr/>
        </p:nvSpPr>
        <p:spPr>
          <a:xfrm>
            <a:off x="9459649" y="6426680"/>
            <a:ext cx="27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Presented By : Aanchal Gor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716D7123-0DFD-2D07-D801-C1605D1BD663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6113" y="2005753"/>
            <a:ext cx="8326566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Target: </a:t>
            </a:r>
            <a:r>
              <a:rPr lang="en-US" dirty="0" err="1"/>
              <a:t>Potential_Savings</a:t>
            </a:r>
            <a:r>
              <a:rPr lang="en-US" dirty="0"/>
              <a:t> &gt; 5000 (binary).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Features: Income, Age, Rent, Dependents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Model: Random Forest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Train/Test: 80% / 20%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Performance metric: Accuracy &amp; Confusion Matrix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400A94B-9E78-F9A3-867B-2C33703689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7021" y="3657082"/>
            <a:ext cx="4726822" cy="2954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403BF3CF-98EB-0B4C-D3DE-A9C6686AB9C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49696" y="3657082"/>
            <a:ext cx="4726822" cy="2954264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2137724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A36FD9-42BE-0BB2-F266-D0E3F44B216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A61B6C-F52B-0B68-5B87-D865ECDD1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with Visualization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924BFBB-BE74-AD93-DDEF-3869CC9C76AF}"/>
              </a:ext>
            </a:extLst>
          </p:cNvPr>
          <p:cNvSpPr txBox="1"/>
          <p:nvPr/>
        </p:nvSpPr>
        <p:spPr>
          <a:xfrm flipV="1">
            <a:off x="1222874" y="3770842"/>
            <a:ext cx="742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43ED45A-5A8E-5610-3A8A-3E8742B8B10B}"/>
              </a:ext>
            </a:extLst>
          </p:cNvPr>
          <p:cNvSpPr txBox="1"/>
          <p:nvPr/>
        </p:nvSpPr>
        <p:spPr>
          <a:xfrm>
            <a:off x="9459649" y="6426680"/>
            <a:ext cx="27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Presented By : Aanchal Gor</a:t>
            </a:r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8DA2F2E1-A367-377F-4905-FA75E73A713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245" y="2058466"/>
            <a:ext cx="8326566" cy="9233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Charts: Bar, Scatter, Pie, Pairplots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Insights: Income distribution, spending patterns, correlations</a:t>
            </a:r>
          </a:p>
          <a:p>
            <a:pPr lvl="0" defTabSz="914400" eaLnBrk="0" fontAlgn="base" hangingPunct="0"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dirty="0"/>
              <a:t>Placeholder: Chart screenshots</a:t>
            </a: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CAE58B6-B050-F63E-4DBE-D294A71E10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24909" y="2721853"/>
            <a:ext cx="5763883" cy="360242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17443363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B24B40E-07D7-E2C5-D0F5-BE9AC91AE8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1825F9-FB37-F622-91E5-145F3F847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EDA with Visualization 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4AFE771-0B24-D57B-3340-1CF7ADC517AD}"/>
              </a:ext>
            </a:extLst>
          </p:cNvPr>
          <p:cNvSpPr txBox="1"/>
          <p:nvPr/>
        </p:nvSpPr>
        <p:spPr>
          <a:xfrm flipV="1">
            <a:off x="1222874" y="3770842"/>
            <a:ext cx="742910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 </a:t>
            </a:r>
          </a:p>
          <a:p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6FF64A7-1184-6465-1A5F-517C2E7A6492}"/>
              </a:ext>
            </a:extLst>
          </p:cNvPr>
          <p:cNvSpPr txBox="1"/>
          <p:nvPr/>
        </p:nvSpPr>
        <p:spPr>
          <a:xfrm>
            <a:off x="9459649" y="6426680"/>
            <a:ext cx="27323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Presented By : Aanchal Gor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0351BEF-1085-6DE2-AF32-560BB6F95B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894" y="1957125"/>
            <a:ext cx="8378325" cy="4697802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2736324605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Dividend">
      <a:dk1>
        <a:sysClr val="windowText" lastClr="000000"/>
      </a:dk1>
      <a:lt1>
        <a:sysClr val="window" lastClr="FFFFFF"/>
      </a:lt1>
      <a:dk2>
        <a:srgbClr val="3D3D3D"/>
      </a:dk2>
      <a:lt2>
        <a:srgbClr val="EBEBEB"/>
      </a:lt2>
      <a:accent1>
        <a:srgbClr val="4D1434"/>
      </a:accent1>
      <a:accent2>
        <a:srgbClr val="903163"/>
      </a:accent2>
      <a:accent3>
        <a:srgbClr val="B2324B"/>
      </a:accent3>
      <a:accent4>
        <a:srgbClr val="969FA7"/>
      </a:accent4>
      <a:accent5>
        <a:srgbClr val="66B1CE"/>
      </a:accent5>
      <a:accent6>
        <a:srgbClr val="40619D"/>
      </a:accent6>
      <a:hlink>
        <a:srgbClr val="828282"/>
      </a:hlink>
      <a:folHlink>
        <a:srgbClr val="A5A5A5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C21699FF-00E4-43C8-BBCC-D7E5536C371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Dividend</Template>
  <TotalTime>46</TotalTime>
  <Words>524</Words>
  <Application>Microsoft Office PowerPoint</Application>
  <PresentationFormat>Widescreen</PresentationFormat>
  <Paragraphs>93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Algerian</vt:lpstr>
      <vt:lpstr>Arial</vt:lpstr>
      <vt:lpstr>Gill Sans MT</vt:lpstr>
      <vt:lpstr>Wingdings 2</vt:lpstr>
      <vt:lpstr>Dividend</vt:lpstr>
      <vt:lpstr>Personal Expense Tracker – Data Science Capstone Project</vt:lpstr>
      <vt:lpstr>Executive Summary</vt:lpstr>
      <vt:lpstr>INTRODUCTION</vt:lpstr>
      <vt:lpstr>Data collection &amp; wrangling </vt:lpstr>
      <vt:lpstr>EDA &amp; Interactive Visual Analytics</vt:lpstr>
      <vt:lpstr>EDA &amp; Interactive Visual Analytics</vt:lpstr>
      <vt:lpstr>Predictive Analysis Methodology</vt:lpstr>
      <vt:lpstr>EDA with Visualization Results</vt:lpstr>
      <vt:lpstr>EDA with Visualization Results</vt:lpstr>
      <vt:lpstr>EDA with Visualization Results</vt:lpstr>
      <vt:lpstr>EDA with Visualization Results</vt:lpstr>
      <vt:lpstr>FUTURE WORK</vt:lpstr>
      <vt:lpstr>CONCLUSION</vt:lpstr>
      <vt:lpstr>Creativity &amp; Innovative Insights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aanchal gor</dc:creator>
  <cp:lastModifiedBy>aanchal gor</cp:lastModifiedBy>
  <cp:revision>1</cp:revision>
  <dcterms:created xsi:type="dcterms:W3CDTF">2025-08-31T11:49:23Z</dcterms:created>
  <dcterms:modified xsi:type="dcterms:W3CDTF">2025-08-31T12:35:46Z</dcterms:modified>
</cp:coreProperties>
</file>