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Personal Expense Tracker – Data Science Capstone Project</a:t>
            </a:r>
          </a:p>
          <a:p>
            <a:pPr>
              <a:defRPr sz="1800"/>
            </a:pPr>
            <a:r>
              <a:t>Analyzing and Predicting Personal Spending Patterns</a:t>
            </a:r>
          </a:p>
          <a:p>
            <a:pPr>
              <a:defRPr sz="1800"/>
            </a:pPr>
            <a:r>
              <a:t>Aanchal Gor</a:t>
            </a:r>
          </a:p>
          <a:p>
            <a:pPr>
              <a:defRPr sz="1800"/>
            </a:pPr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Dashboard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Interactive bar charts, scatter plots, pie charts</a:t>
            </a:r>
          </a:p>
          <a:p>
            <a:pPr>
              <a:defRPr sz="1800"/>
            </a:pPr>
            <a:r>
              <a:t>Filter by City Tier, Occupation, Age</a:t>
            </a:r>
          </a:p>
          <a:p>
            <a:pPr>
              <a:defRPr sz="1800"/>
            </a:pPr>
            <a:r>
              <a:t>Placeholder: Dashboard screenshot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Accuracy: [Insert Accuracy]</a:t>
            </a:r>
          </a:p>
          <a:p>
            <a:pPr>
              <a:defRPr sz="1800"/>
            </a:pPr>
            <a:r>
              <a:t>Confusion Matrix screenshot</a:t>
            </a:r>
          </a:p>
          <a:p>
            <a:pPr>
              <a:defRPr sz="1800"/>
            </a:pPr>
            <a:r>
              <a:t>Insights: Higher income &amp; fewer dependents → higher predicted savings</a:t>
            </a:r>
          </a:p>
          <a:p>
            <a:pPr>
              <a:defRPr sz="1800"/>
            </a:pPr>
            <a:r>
              <a:t>Placeholder: Feature importance plot or heatmap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Findings: Income, Age, Rent, City Tier influence savings; dashboards/maps help understanding</a:t>
            </a:r>
          </a:p>
          <a:p>
            <a:pPr>
              <a:defRPr sz="1800"/>
            </a:pPr>
            <a:r>
              <a:t>Future Work: Deploy web app, include more lifestyle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Creativity &amp; Innovative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Extra Features: Interactive charts, Folium map, highlight patterns (e.g., students save less, doctors save more)</a:t>
            </a:r>
          </a:p>
          <a:p>
            <a:pPr>
              <a:defRPr sz="1800"/>
            </a:pPr>
            <a:r>
              <a:t>Placeholder: Infographic of insights/trends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Aim: Predict potential savings based on income, expenses, lifestyle.</a:t>
            </a:r>
          </a:p>
          <a:p>
            <a:pPr>
              <a:defRPr sz="1800"/>
            </a:pPr>
            <a:r>
              <a:t>Dataset: Personal Expense Tracker with 19 columns.</a:t>
            </a:r>
          </a:p>
          <a:p>
            <a:pPr>
              <a:defRPr sz="1800"/>
            </a:pPr>
            <a:r>
              <a:t>Methodology: Data Collection → Data Cleaning → EDA → SQL Analysis → Predictive Modeling → Dashboard &amp; Map.</a:t>
            </a:r>
          </a:p>
          <a:p>
            <a:pPr>
              <a:defRPr sz="1800"/>
            </a:pPr>
            <a:r>
              <a:t>Key Findings: Age, Income, City Tier affect savings; Random Forest predicts well.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Individuals struggle to manage finances.</a:t>
            </a:r>
          </a:p>
          <a:p>
            <a:pPr>
              <a:defRPr sz="1800"/>
            </a:pPr>
            <a:r>
              <a:t>Objective: Identify patterns &amp; predict potential savings.</a:t>
            </a:r>
          </a:p>
          <a:p>
            <a:pPr>
              <a:defRPr sz="1800"/>
            </a:pPr>
            <a:r>
              <a:t>Relevance: Helps budget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 source: CSV dataset.</a:t>
            </a:r>
          </a:p>
          <a:p>
            <a:pPr>
              <a:defRPr sz="1800"/>
            </a:pPr>
            <a:r>
              <a:t>Cleaning: Handle missing values, drop duplicates, convert categorical.</a:t>
            </a:r>
          </a:p>
          <a:p>
            <a:pPr>
              <a:defRPr sz="1800"/>
            </a:pPr>
            <a:r>
              <a:t>Placeholder: Table screenshot of dataset head.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Interactive Visual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Techniques: Histograms, Boxplots, Correlation Heatmaps, Pairplots.</a:t>
            </a:r>
          </a:p>
          <a:p>
            <a:pPr>
              <a:defRPr sz="1800"/>
            </a:pPr>
            <a:r>
              <a:t>Insights: Income higher in City Tier 1; Age correlates with savings; Rent &amp; Loans affect Disposable Income.</a:t>
            </a:r>
          </a:p>
          <a:p>
            <a:pPr>
              <a:defRPr sz="1800"/>
            </a:pPr>
            <a:r>
              <a:t>Placeholder: Include heatmap, histogram, boxplot 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Target: Potential_Savings &gt; 5000 (binary)</a:t>
            </a:r>
          </a:p>
          <a:p>
            <a:pPr>
              <a:defRPr sz="1800"/>
            </a:pPr>
            <a:r>
              <a:t>Features: Income, Age, Rent, Dependents</a:t>
            </a:r>
          </a:p>
          <a:p>
            <a:pPr>
              <a:defRPr sz="1800"/>
            </a:pPr>
            <a:r>
              <a:t>Model: Random Forest</a:t>
            </a:r>
          </a:p>
          <a:p>
            <a:pPr>
              <a:defRPr sz="1800"/>
            </a:pPr>
            <a:r>
              <a:t>Train/Test: 80% / 20%</a:t>
            </a:r>
          </a:p>
          <a:p>
            <a:pPr>
              <a:defRPr sz="1800"/>
            </a:pPr>
            <a:r>
              <a:t>Performance metric: Accuracy &amp; Confusion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with Visualization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Charts: Bar, Scatter, Pie, Pairplots</a:t>
            </a:r>
          </a:p>
          <a:p>
            <a:pPr>
              <a:defRPr sz="1800"/>
            </a:pPr>
            <a:r>
              <a:t>Insights: Income distribution, spending patterns, correlations</a:t>
            </a:r>
          </a:p>
          <a:p>
            <a:pPr>
              <a:defRPr sz="1800"/>
            </a:pPr>
            <a:r>
              <a:t>Placeholder: Chart screenshots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with SQL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Queries: Avg Income by City Tier, Total Rent by Occupation, Sum of Expenses</a:t>
            </a:r>
          </a:p>
          <a:p>
            <a:pPr>
              <a:defRPr sz="1800"/>
            </a:pPr>
            <a:r>
              <a:t>Table screenshots</a:t>
            </a:r>
          </a:p>
          <a:p>
            <a:pPr>
              <a:defRPr sz="1800"/>
            </a:pPr>
            <a:r>
              <a:t>Insights: Metro cities higher income, engineers/managers higher rent, food &amp; rent dominate expenses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Map with Folium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Map markers by city, Income &amp; City Tier info</a:t>
            </a:r>
          </a:p>
          <a:p>
            <a:pPr>
              <a:defRPr sz="1800"/>
            </a:pPr>
            <a:r>
              <a:t>Placeholder: Map screenshot or embed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