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0160116016" initials="1" lastIdx="1" clrIdx="0">
    <p:extLst>
      <p:ext uri="{19B8F6BF-5375-455C-9EA6-DF929625EA0E}">
        <p15:presenceInfo xmlns:p15="http://schemas.microsoft.com/office/powerpoint/2012/main" userId="S::180160116016@gecmod.onmicrosoft.com::2bc0d194-e7b0-4bbd-af7f-b41a84ddb7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C609-0DC3-4916-81B7-3F04A515F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26776"/>
            <a:ext cx="7766936" cy="1748118"/>
          </a:xfrm>
        </p:spPr>
        <p:txBody>
          <a:bodyPr/>
          <a:lstStyle/>
          <a:p>
            <a:pPr algn="ctr"/>
            <a:r>
              <a:rPr lang="en-US" dirty="0"/>
              <a:t>Async and Await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5285F-3790-4113-8955-0EE619687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Samkeet Kevat,</a:t>
            </a:r>
          </a:p>
          <a:p>
            <a:r>
              <a:rPr lang="en-US" dirty="0"/>
              <a:t>Ayush Dhimmar.</a:t>
            </a:r>
          </a:p>
        </p:txBody>
      </p:sp>
    </p:spTree>
    <p:extLst>
      <p:ext uri="{BB962C8B-B14F-4D97-AF65-F5344CB8AC3E}">
        <p14:creationId xmlns:p14="http://schemas.microsoft.com/office/powerpoint/2010/main" val="428089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3D94-0E9C-436A-ADD6-26D7459EF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D9331-6571-4B61-B498-E40924CD7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91577">
            <a:off x="1507067" y="7216588"/>
            <a:ext cx="8216053" cy="277906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2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6D8-CE81-411B-ADA4-728AE58B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247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A1C3-B782-4BBD-83B1-8D2DEB33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941"/>
            <a:ext cx="8596668" cy="4248421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Sync vs Async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What is Async and Await?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 vs Async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to use Async and example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Advantages of Async over Promise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Code and Example</a:t>
            </a:r>
          </a:p>
        </p:txBody>
      </p:sp>
    </p:spTree>
    <p:extLst>
      <p:ext uri="{BB962C8B-B14F-4D97-AF65-F5344CB8AC3E}">
        <p14:creationId xmlns:p14="http://schemas.microsoft.com/office/powerpoint/2010/main" val="124781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26C8-0440-438E-9D65-4A149643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977"/>
            <a:ext cx="8596668" cy="6275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Sync vs Async</a:t>
            </a:r>
          </a:p>
        </p:txBody>
      </p:sp>
      <p:pic>
        <p:nvPicPr>
          <p:cNvPr id="1026" name="Picture 2" descr="What every programmer should know about Synchronous vs. Asynchronous Code |  Adrian Mejia Blog">
            <a:extLst>
              <a:ext uri="{FF2B5EF4-FFF2-40B4-BE49-F238E27FC236}">
                <a16:creationId xmlns:a16="http://schemas.microsoft.com/office/drawing/2014/main" id="{5EA0179C-C334-4C50-8FD9-BBF958C07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31" y="1344706"/>
            <a:ext cx="7842110" cy="447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2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CF20-4E4A-4604-9F75-B4D5AF43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7224"/>
            <a:ext cx="8596668" cy="690282"/>
          </a:xfrm>
        </p:spPr>
        <p:txBody>
          <a:bodyPr/>
          <a:lstStyle/>
          <a:p>
            <a:pPr algn="ctr"/>
            <a:r>
              <a:rPr lang="en-US" dirty="0"/>
              <a:t>What is Async and Await?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7017-BE8D-40C8-9941-6A955E62E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4729"/>
            <a:ext cx="8596668" cy="5217459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 async and await keywords enable asynchronous, promise-based behavior to be written in a cleaner style, avoiding the need to explicitly configure promise chains.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202124"/>
                </a:solidFill>
                <a:latin typeface="Roboto" panose="020B0604020202020204" pitchFamily="2" charset="0"/>
              </a:rPr>
              <a:t>Async</a:t>
            </a: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 :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makes sure that a promise is returned and if it is not returned then JavaScript automatically wraps it in a promise which is resolved with its value.</a:t>
            </a: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Await: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Await function is used to wait for the promise. It could be used within the async block only. It makes the code wait until the promise returns a result. It only makes the async block wait.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In simple words we can say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Async makes function return a promise.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Roboto" panose="020B0604020202020204" pitchFamily="2" charset="0"/>
              </a:rPr>
              <a:t>Await makes function wait for a promise.</a:t>
            </a:r>
          </a:p>
        </p:txBody>
      </p:sp>
    </p:spTree>
    <p:extLst>
      <p:ext uri="{BB962C8B-B14F-4D97-AF65-F5344CB8AC3E}">
        <p14:creationId xmlns:p14="http://schemas.microsoft.com/office/powerpoint/2010/main" val="145873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9C4E-A2EF-4CB7-81E4-9C4399E1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154"/>
            <a:ext cx="8596668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Promise vs Async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9B0A8-3427-4080-8FDC-886E98389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553" y="1039906"/>
            <a:ext cx="4493815" cy="699247"/>
          </a:xfrm>
        </p:spPr>
        <p:txBody>
          <a:bodyPr/>
          <a:lstStyle/>
          <a:p>
            <a:pPr algn="ctr"/>
            <a:r>
              <a:rPr lang="en-US" dirty="0"/>
              <a:t>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FC1C1-3A4E-4707-BDA3-2D9F85A9E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953" y="2097741"/>
            <a:ext cx="4341415" cy="39436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placeholder for Asynchronous task which is yet to be completed.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Promise has 3 states – resolved, rejected and pending.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Error handling is done using .then() and .catch() methods.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Promise chains can become difficult to understand sometimes.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5D3F2-F263-4C69-852C-BC1558F49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2" y="1039906"/>
            <a:ext cx="4414205" cy="699247"/>
          </a:xfrm>
        </p:spPr>
        <p:txBody>
          <a:bodyPr/>
          <a:lstStyle/>
          <a:p>
            <a:pPr algn="ctr"/>
            <a:r>
              <a:rPr lang="en-US" dirty="0"/>
              <a:t>Async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B901B-E17E-48F0-BF92-4868E67E6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5" y="2097739"/>
            <a:ext cx="4185618" cy="394362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 syntactic sugar for promise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does not have any states. It returns a promise either resolved or rejected.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Error handling is done using .try() and catch() methods.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easier to read and understand the flow of the program as compared to promise chains.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8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1E3A1-10C0-49C5-8713-74C4479B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7576"/>
            <a:ext cx="8596668" cy="709062"/>
          </a:xfrm>
        </p:spPr>
        <p:txBody>
          <a:bodyPr/>
          <a:lstStyle/>
          <a:p>
            <a:pPr algn="ctr"/>
            <a:r>
              <a:rPr lang="en-US" dirty="0"/>
              <a:t>How to use Async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8875-B546-4CA4-9321-9D3A9E6B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224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Async keyword before a function makes it async function.</a:t>
            </a:r>
          </a:p>
          <a:p>
            <a:pPr marL="0" indent="0">
              <a:buNone/>
            </a:pPr>
            <a:r>
              <a:rPr lang="en-US" dirty="0"/>
              <a:t>For example 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async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Another example :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EBBC91-DEED-4EAC-9BC4-A1D726E1A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6" t="24706" r="29489" b="56994"/>
          <a:stretch/>
        </p:blipFill>
        <p:spPr>
          <a:xfrm>
            <a:off x="1335740" y="3088341"/>
            <a:ext cx="8426824" cy="229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4FA0-F874-456F-B365-015F233F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5506"/>
            <a:ext cx="8596668" cy="4930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Advantages of Async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ECD6-243F-4D30-8F7F-4817292A2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5789"/>
            <a:ext cx="8596668" cy="522557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Concise and clean : we don’t have to write resolve and reject.</a:t>
            </a:r>
          </a:p>
          <a:p>
            <a:pPr>
              <a:buFont typeface="+mj-lt"/>
              <a:buAutoNum type="arabicPeriod"/>
            </a:pPr>
            <a:r>
              <a:rPr lang="en-US" dirty="0"/>
              <a:t>Error handling : we can use try/catch 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Conditionals : it makes condition easier</a:t>
            </a:r>
          </a:p>
          <a:p>
            <a:pPr>
              <a:buFont typeface="+mj-lt"/>
              <a:buAutoNum type="arabicPeriod"/>
            </a:pPr>
            <a:r>
              <a:rPr lang="en-US" dirty="0"/>
              <a:t>Debugging : much easier to debug</a:t>
            </a:r>
          </a:p>
          <a:p>
            <a:pPr>
              <a:buFont typeface="+mj-lt"/>
              <a:buAutoNum type="arabicPeriod"/>
            </a:pPr>
            <a:r>
              <a:rPr lang="en-US" dirty="0"/>
              <a:t>You can </a:t>
            </a:r>
            <a:r>
              <a:rPr lang="en-US" b="1"/>
              <a:t>await</a:t>
            </a:r>
            <a:r>
              <a:rPr lang="en-US"/>
              <a:t> anything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6A13-246F-4C53-86BD-28B14ED4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260"/>
            <a:ext cx="8596668" cy="717176"/>
          </a:xfrm>
        </p:spPr>
        <p:txBody>
          <a:bodyPr/>
          <a:lstStyle/>
          <a:p>
            <a:pPr algn="ctr"/>
            <a:r>
              <a:rPr lang="en-US" dirty="0"/>
              <a:t>Code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8730-C547-464C-94B0-16ADB8CF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6118"/>
            <a:ext cx="8596668" cy="568362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B5451-852B-4952-B8D7-0B2DCB6550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7" t="10196" r="39461" b="42222"/>
          <a:stretch/>
        </p:blipFill>
        <p:spPr>
          <a:xfrm>
            <a:off x="1210234" y="1111623"/>
            <a:ext cx="8063768" cy="46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0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23F8-7834-411C-A88D-73C253E6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663387"/>
          </a:xfrm>
        </p:spPr>
        <p:txBody>
          <a:bodyPr/>
          <a:lstStyle/>
          <a:p>
            <a:pPr algn="ctr"/>
            <a:r>
              <a:rPr lang="en-US" dirty="0"/>
              <a:t>Code and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509B0-1D5E-4C44-86B7-D348A821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62" t="11377" r="44846" b="53463"/>
          <a:stretch/>
        </p:blipFill>
        <p:spPr>
          <a:xfrm>
            <a:off x="1127761" y="1087120"/>
            <a:ext cx="8514079" cy="4541520"/>
          </a:xfrm>
        </p:spPr>
      </p:pic>
    </p:spTree>
    <p:extLst>
      <p:ext uri="{BB962C8B-B14F-4D97-AF65-F5344CB8AC3E}">
        <p14:creationId xmlns:p14="http://schemas.microsoft.com/office/powerpoint/2010/main" val="3697589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361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Consolas</vt:lpstr>
      <vt:lpstr>Roboto</vt:lpstr>
      <vt:lpstr>Trebuchet MS</vt:lpstr>
      <vt:lpstr>Wingdings</vt:lpstr>
      <vt:lpstr>Wingdings 3</vt:lpstr>
      <vt:lpstr>Facet</vt:lpstr>
      <vt:lpstr>Async and Await</vt:lpstr>
      <vt:lpstr>Table of contents</vt:lpstr>
      <vt:lpstr>Sync vs Async</vt:lpstr>
      <vt:lpstr>What is Async and Await?</vt:lpstr>
      <vt:lpstr>Promise vs Async</vt:lpstr>
      <vt:lpstr>How to use Async with example</vt:lpstr>
      <vt:lpstr>Advantages of Async</vt:lpstr>
      <vt:lpstr>Code and Example</vt:lpstr>
      <vt:lpstr>Code and Example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and Await</dc:title>
  <dc:creator>180160116016</dc:creator>
  <cp:lastModifiedBy>180160116016</cp:lastModifiedBy>
  <cp:revision>3</cp:revision>
  <dcterms:created xsi:type="dcterms:W3CDTF">2022-09-26T15:21:27Z</dcterms:created>
  <dcterms:modified xsi:type="dcterms:W3CDTF">2022-09-26T16:59:31Z</dcterms:modified>
</cp:coreProperties>
</file>