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4"/>
  </p:sldMasterIdLst>
  <p:notesMasterIdLst>
    <p:notesMasterId r:id="rId16"/>
  </p:notesMasterIdLst>
  <p:sldIdLst>
    <p:sldId id="2561" r:id="rId5"/>
    <p:sldId id="2582" r:id="rId6"/>
    <p:sldId id="2580" r:id="rId7"/>
    <p:sldId id="2581" r:id="rId8"/>
    <p:sldId id="2563" r:id="rId9"/>
    <p:sldId id="2565" r:id="rId10"/>
    <p:sldId id="2566" r:id="rId11"/>
    <p:sldId id="2569" r:id="rId12"/>
    <p:sldId id="2578" r:id="rId13"/>
    <p:sldId id="2576" r:id="rId14"/>
    <p:sldId id="25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aussian Fitting Tutorial Deck" id="{5A87899D-7583-4351-B761-E13184966D8D}">
          <p14:sldIdLst>
            <p14:sldId id="2561"/>
            <p14:sldId id="2582"/>
            <p14:sldId id="2580"/>
            <p14:sldId id="2581"/>
          </p14:sldIdLst>
        </p14:section>
        <p14:section name="Introduction to Data Analysis" id="{707D1AA1-0DB0-4B3D-9B44-80A443B91275}">
          <p14:sldIdLst>
            <p14:sldId id="2563"/>
          </p14:sldIdLst>
        </p14:section>
        <p14:section name="Interactive Coding Tools" id="{E2130EEE-13AB-43BC-900B-8E5C8B2F8A05}">
          <p14:sldIdLst>
            <p14:sldId id="2565"/>
            <p14:sldId id="2566"/>
          </p14:sldIdLst>
        </p14:section>
        <p14:section name="Notebook Overview" id="{39CD5A53-598B-41A0-AD14-2842EDED0FE9}">
          <p14:sldIdLst/>
        </p14:section>
        <p14:section name="Fitting Data" id="{F6387FDA-6434-4295-B7C5-53699F473B5B}">
          <p14:sldIdLst>
            <p14:sldId id="2569"/>
            <p14:sldId id="2578"/>
          </p14:sldIdLst>
        </p14:section>
        <p14:section name="Step-by-Step Tutorial" id="{D48CB23D-699B-4379-90AF-14D13D369A7C}">
          <p14:sldIdLst/>
        </p14:section>
        <p14:section name="Conclusion" id="{7A915676-41F4-44C2-81B6-E1644BFB9B4C}">
          <p14:sldIdLst>
            <p14:sldId id="2576"/>
            <p14:sldId id="25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952E2-FAC0-44A9-AD80-C5A7E6F768A1}" v="37" dt="2025-09-30T23:49:54.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4" d="100"/>
          <a:sy n="104" d="100"/>
        </p:scale>
        <p:origin x="114" y="30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tacharya, Akash" userId="4f938314-a20e-4082-877b-19ea2643c2ef" providerId="ADAL" clId="{1B1952E2-FAC0-44A9-AD80-C5A7E6F768A1}"/>
    <pc:docChg chg="undo custSel addSld delSld modSld modSection">
      <pc:chgData name="Bhattacharya, Akash" userId="4f938314-a20e-4082-877b-19ea2643c2ef" providerId="ADAL" clId="{1B1952E2-FAC0-44A9-AD80-C5A7E6F768A1}" dt="2025-09-30T23:49:54.089" v="660" actId="6549"/>
      <pc:docMkLst>
        <pc:docMk/>
      </pc:docMkLst>
      <pc:sldChg chg="modSp">
        <pc:chgData name="Bhattacharya, Akash" userId="4f938314-a20e-4082-877b-19ea2643c2ef" providerId="ADAL" clId="{1B1952E2-FAC0-44A9-AD80-C5A7E6F768A1}" dt="2025-09-30T23:49:54.089" v="660" actId="6549"/>
        <pc:sldMkLst>
          <pc:docMk/>
          <pc:sldMk cId="2678909025" sldId="2569"/>
        </pc:sldMkLst>
        <pc:spChg chg="mod">
          <ac:chgData name="Bhattacharya, Akash" userId="4f938314-a20e-4082-877b-19ea2643c2ef" providerId="ADAL" clId="{1B1952E2-FAC0-44A9-AD80-C5A7E6F768A1}" dt="2025-09-30T23:49:54.089" v="660" actId="6549"/>
          <ac:spMkLst>
            <pc:docMk/>
            <pc:sldMk cId="2678909025" sldId="2569"/>
            <ac:spMk id="2" creationId="{708AFE38-3843-1230-2BFE-7767194CD891}"/>
          </ac:spMkLst>
        </pc:spChg>
      </pc:sldChg>
      <pc:sldChg chg="del">
        <pc:chgData name="Bhattacharya, Akash" userId="4f938314-a20e-4082-877b-19ea2643c2ef" providerId="ADAL" clId="{1B1952E2-FAC0-44A9-AD80-C5A7E6F768A1}" dt="2025-09-30T23:47:26.141" v="499" actId="47"/>
        <pc:sldMkLst>
          <pc:docMk/>
          <pc:sldMk cId="3962840807" sldId="2570"/>
        </pc:sldMkLst>
      </pc:sldChg>
      <pc:sldChg chg="del">
        <pc:chgData name="Bhattacharya, Akash" userId="4f938314-a20e-4082-877b-19ea2643c2ef" providerId="ADAL" clId="{1B1952E2-FAC0-44A9-AD80-C5A7E6F768A1}" dt="2025-09-30T23:49:32.063" v="632" actId="47"/>
        <pc:sldMkLst>
          <pc:docMk/>
          <pc:sldMk cId="1580735066" sldId="2571"/>
        </pc:sldMkLst>
      </pc:sldChg>
      <pc:sldChg chg="del">
        <pc:chgData name="Bhattacharya, Akash" userId="4f938314-a20e-4082-877b-19ea2643c2ef" providerId="ADAL" clId="{1B1952E2-FAC0-44A9-AD80-C5A7E6F768A1}" dt="2025-09-30T23:49:32.063" v="632" actId="47"/>
        <pc:sldMkLst>
          <pc:docMk/>
          <pc:sldMk cId="3525175999" sldId="2572"/>
        </pc:sldMkLst>
      </pc:sldChg>
      <pc:sldChg chg="del">
        <pc:chgData name="Bhattacharya, Akash" userId="4f938314-a20e-4082-877b-19ea2643c2ef" providerId="ADAL" clId="{1B1952E2-FAC0-44A9-AD80-C5A7E6F768A1}" dt="2025-09-30T23:49:32.063" v="632" actId="47"/>
        <pc:sldMkLst>
          <pc:docMk/>
          <pc:sldMk cId="4211345133" sldId="2573"/>
        </pc:sldMkLst>
      </pc:sldChg>
      <pc:sldChg chg="del">
        <pc:chgData name="Bhattacharya, Akash" userId="4f938314-a20e-4082-877b-19ea2643c2ef" providerId="ADAL" clId="{1B1952E2-FAC0-44A9-AD80-C5A7E6F768A1}" dt="2025-09-30T23:49:32.063" v="632" actId="47"/>
        <pc:sldMkLst>
          <pc:docMk/>
          <pc:sldMk cId="446275686" sldId="2574"/>
        </pc:sldMkLst>
      </pc:sldChg>
      <pc:sldChg chg="del">
        <pc:chgData name="Bhattacharya, Akash" userId="4f938314-a20e-4082-877b-19ea2643c2ef" providerId="ADAL" clId="{1B1952E2-FAC0-44A9-AD80-C5A7E6F768A1}" dt="2025-09-30T23:49:32.063" v="632" actId="47"/>
        <pc:sldMkLst>
          <pc:docMk/>
          <pc:sldMk cId="2997459621" sldId="2575"/>
        </pc:sldMkLst>
      </pc:sldChg>
      <pc:sldChg chg="addSp delSp modSp mod">
        <pc:chgData name="Bhattacharya, Akash" userId="4f938314-a20e-4082-877b-19ea2643c2ef" providerId="ADAL" clId="{1B1952E2-FAC0-44A9-AD80-C5A7E6F768A1}" dt="2025-09-30T23:49:12.500" v="630" actId="20577"/>
        <pc:sldMkLst>
          <pc:docMk/>
          <pc:sldMk cId="2112434970" sldId="2578"/>
        </pc:sldMkLst>
        <pc:spChg chg="mod">
          <ac:chgData name="Bhattacharya, Akash" userId="4f938314-a20e-4082-877b-19ea2643c2ef" providerId="ADAL" clId="{1B1952E2-FAC0-44A9-AD80-C5A7E6F768A1}" dt="2025-09-30T23:47:53.987" v="514" actId="20577"/>
          <ac:spMkLst>
            <pc:docMk/>
            <pc:sldMk cId="2112434970" sldId="2578"/>
            <ac:spMk id="2" creationId="{9853CBAF-2030-E908-1CA5-C43820BEDDFB}"/>
          </ac:spMkLst>
        </pc:spChg>
        <pc:spChg chg="mod">
          <ac:chgData name="Bhattacharya, Akash" userId="4f938314-a20e-4082-877b-19ea2643c2ef" providerId="ADAL" clId="{1B1952E2-FAC0-44A9-AD80-C5A7E6F768A1}" dt="2025-09-30T23:49:12.500" v="630" actId="20577"/>
          <ac:spMkLst>
            <pc:docMk/>
            <pc:sldMk cId="2112434970" sldId="2578"/>
            <ac:spMk id="3" creationId="{5B5D2F2F-30E7-C1DF-E08E-8F889346BC99}"/>
          </ac:spMkLst>
        </pc:spChg>
        <pc:picChg chg="add mod">
          <ac:chgData name="Bhattacharya, Akash" userId="4f938314-a20e-4082-877b-19ea2643c2ef" providerId="ADAL" clId="{1B1952E2-FAC0-44A9-AD80-C5A7E6F768A1}" dt="2025-09-30T23:47:47.238" v="505" actId="1076"/>
          <ac:picMkLst>
            <pc:docMk/>
            <pc:sldMk cId="2112434970" sldId="2578"/>
            <ac:picMk id="5" creationId="{4068B020-883B-2061-A17B-DAD93095710D}"/>
          </ac:picMkLst>
        </pc:picChg>
        <pc:picChg chg="del">
          <ac:chgData name="Bhattacharya, Akash" userId="4f938314-a20e-4082-877b-19ea2643c2ef" providerId="ADAL" clId="{1B1952E2-FAC0-44A9-AD80-C5A7E6F768A1}" dt="2025-09-30T23:47:34.904" v="500" actId="478"/>
          <ac:picMkLst>
            <pc:docMk/>
            <pc:sldMk cId="2112434970" sldId="2578"/>
            <ac:picMk id="2050" creationId="{41A18BF3-7B42-2229-C6F9-80C5C860A6EE}"/>
          </ac:picMkLst>
        </pc:picChg>
      </pc:sldChg>
      <pc:sldChg chg="del">
        <pc:chgData name="Bhattacharya, Akash" userId="4f938314-a20e-4082-877b-19ea2643c2ef" providerId="ADAL" clId="{1B1952E2-FAC0-44A9-AD80-C5A7E6F768A1}" dt="2025-09-30T23:49:32.063" v="632" actId="47"/>
        <pc:sldMkLst>
          <pc:docMk/>
          <pc:sldMk cId="1087218774" sldId="2579"/>
        </pc:sldMkLst>
      </pc:sldChg>
      <pc:sldChg chg="modSp mod">
        <pc:chgData name="Bhattacharya, Akash" userId="4f938314-a20e-4082-877b-19ea2643c2ef" providerId="ADAL" clId="{1B1952E2-FAC0-44A9-AD80-C5A7E6F768A1}" dt="2025-09-30T23:45:57.154" v="470" actId="1076"/>
        <pc:sldMkLst>
          <pc:docMk/>
          <pc:sldMk cId="2899273439" sldId="2580"/>
        </pc:sldMkLst>
        <pc:spChg chg="mod">
          <ac:chgData name="Bhattacharya, Akash" userId="4f938314-a20e-4082-877b-19ea2643c2ef" providerId="ADAL" clId="{1B1952E2-FAC0-44A9-AD80-C5A7E6F768A1}" dt="2025-09-30T23:42:22.854" v="57" actId="6549"/>
          <ac:spMkLst>
            <pc:docMk/>
            <pc:sldMk cId="2899273439" sldId="2580"/>
            <ac:spMk id="4" creationId="{7CC8651C-129C-50AC-DF7A-23FC12609940}"/>
          </ac:spMkLst>
        </pc:spChg>
        <pc:spChg chg="mod">
          <ac:chgData name="Bhattacharya, Akash" userId="4f938314-a20e-4082-877b-19ea2643c2ef" providerId="ADAL" clId="{1B1952E2-FAC0-44A9-AD80-C5A7E6F768A1}" dt="2025-09-30T23:45:57.154" v="470" actId="1076"/>
          <ac:spMkLst>
            <pc:docMk/>
            <pc:sldMk cId="2899273439" sldId="2580"/>
            <ac:spMk id="5" creationId="{190395CE-C2AF-D329-2362-BA021ACFB49D}"/>
          </ac:spMkLst>
        </pc:spChg>
      </pc:sldChg>
      <pc:sldChg chg="modSp mod">
        <pc:chgData name="Bhattacharya, Akash" userId="4f938314-a20e-4082-877b-19ea2643c2ef" providerId="ADAL" clId="{1B1952E2-FAC0-44A9-AD80-C5A7E6F768A1}" dt="2025-09-30T23:47:03.443" v="498" actId="20577"/>
        <pc:sldMkLst>
          <pc:docMk/>
          <pc:sldMk cId="2495969977" sldId="2581"/>
        </pc:sldMkLst>
        <pc:spChg chg="mod">
          <ac:chgData name="Bhattacharya, Akash" userId="4f938314-a20e-4082-877b-19ea2643c2ef" providerId="ADAL" clId="{1B1952E2-FAC0-44A9-AD80-C5A7E6F768A1}" dt="2025-09-30T23:46:23.749" v="494" actId="20577"/>
          <ac:spMkLst>
            <pc:docMk/>
            <pc:sldMk cId="2495969977" sldId="2581"/>
            <ac:spMk id="3" creationId="{60E7BEEF-DB40-A9B2-DDE9-BEA0C94816AF}"/>
          </ac:spMkLst>
        </pc:spChg>
        <pc:spChg chg="mod">
          <ac:chgData name="Bhattacharya, Akash" userId="4f938314-a20e-4082-877b-19ea2643c2ef" providerId="ADAL" clId="{1B1952E2-FAC0-44A9-AD80-C5A7E6F768A1}" dt="2025-09-30T23:47:03.443" v="498" actId="20577"/>
          <ac:spMkLst>
            <pc:docMk/>
            <pc:sldMk cId="2495969977" sldId="2581"/>
            <ac:spMk id="4" creationId="{BACC863A-10DD-D330-B3C6-EA7C49586292}"/>
          </ac:spMkLst>
        </pc:spChg>
      </pc:sldChg>
      <pc:sldChg chg="addSp modSp new mod">
        <pc:chgData name="Bhattacharya, Akash" userId="4f938314-a20e-4082-877b-19ea2643c2ef" providerId="ADAL" clId="{1B1952E2-FAC0-44A9-AD80-C5A7E6F768A1}" dt="2025-09-30T23:45:45.827" v="469" actId="20577"/>
        <pc:sldMkLst>
          <pc:docMk/>
          <pc:sldMk cId="2311623534" sldId="2582"/>
        </pc:sldMkLst>
        <pc:spChg chg="mod">
          <ac:chgData name="Bhattacharya, Akash" userId="4f938314-a20e-4082-877b-19ea2643c2ef" providerId="ADAL" clId="{1B1952E2-FAC0-44A9-AD80-C5A7E6F768A1}" dt="2025-09-30T23:42:57.608" v="78" actId="20577"/>
          <ac:spMkLst>
            <pc:docMk/>
            <pc:sldMk cId="2311623534" sldId="2582"/>
            <ac:spMk id="2" creationId="{5A36F8E2-AC9C-A083-AA68-670B92D4385F}"/>
          </ac:spMkLst>
        </pc:spChg>
        <pc:spChg chg="add mod">
          <ac:chgData name="Bhattacharya, Akash" userId="4f938314-a20e-4082-877b-19ea2643c2ef" providerId="ADAL" clId="{1B1952E2-FAC0-44A9-AD80-C5A7E6F768A1}" dt="2025-09-30T23:43:31.549" v="159" actId="13822"/>
          <ac:spMkLst>
            <pc:docMk/>
            <pc:sldMk cId="2311623534" sldId="2582"/>
            <ac:spMk id="3" creationId="{4E266E15-13FE-5AD0-543F-78FC5CBA046C}"/>
          </ac:spMkLst>
        </pc:spChg>
        <pc:spChg chg="add mod">
          <ac:chgData name="Bhattacharya, Akash" userId="4f938314-a20e-4082-877b-19ea2643c2ef" providerId="ADAL" clId="{1B1952E2-FAC0-44A9-AD80-C5A7E6F768A1}" dt="2025-09-30T23:44:05.164" v="259" actId="20577"/>
          <ac:spMkLst>
            <pc:docMk/>
            <pc:sldMk cId="2311623534" sldId="2582"/>
            <ac:spMk id="4" creationId="{12010764-56FB-97F0-8736-CDE54EBEC5F1}"/>
          </ac:spMkLst>
        </pc:spChg>
        <pc:spChg chg="add mod">
          <ac:chgData name="Bhattacharya, Akash" userId="4f938314-a20e-4082-877b-19ea2643c2ef" providerId="ADAL" clId="{1B1952E2-FAC0-44A9-AD80-C5A7E6F768A1}" dt="2025-09-30T23:44:40.743" v="321" actId="20577"/>
          <ac:spMkLst>
            <pc:docMk/>
            <pc:sldMk cId="2311623534" sldId="2582"/>
            <ac:spMk id="5" creationId="{23A14741-0ABF-B830-4193-3109F3476109}"/>
          </ac:spMkLst>
        </pc:spChg>
        <pc:spChg chg="add mod">
          <ac:chgData name="Bhattacharya, Akash" userId="4f938314-a20e-4082-877b-19ea2643c2ef" providerId="ADAL" clId="{1B1952E2-FAC0-44A9-AD80-C5A7E6F768A1}" dt="2025-09-30T23:45:45.827" v="469" actId="20577"/>
          <ac:spMkLst>
            <pc:docMk/>
            <pc:sldMk cId="2311623534" sldId="2582"/>
            <ac:spMk id="6" creationId="{9E74BE2A-EF6F-C736-3C54-4624CB5DAB00}"/>
          </ac:spMkLst>
        </pc:spChg>
      </pc:sldChg>
      <pc:sldMasterChg chg="delSldLayout">
        <pc:chgData name="Bhattacharya, Akash" userId="4f938314-a20e-4082-877b-19ea2643c2ef" providerId="ADAL" clId="{1B1952E2-FAC0-44A9-AD80-C5A7E6F768A1}" dt="2025-09-30T23:49:32.063" v="632" actId="47"/>
        <pc:sldMasterMkLst>
          <pc:docMk/>
          <pc:sldMasterMk cId="6606793" sldId="2147483885"/>
        </pc:sldMasterMkLst>
        <pc:sldLayoutChg chg="del">
          <pc:chgData name="Bhattacharya, Akash" userId="4f938314-a20e-4082-877b-19ea2643c2ef" providerId="ADAL" clId="{1B1952E2-FAC0-44A9-AD80-C5A7E6F768A1}" dt="2025-09-30T23:49:32.063" v="632" actId="47"/>
          <pc:sldLayoutMkLst>
            <pc:docMk/>
            <pc:sldMasterMk cId="6606793" sldId="2147483885"/>
            <pc:sldLayoutMk cId="1009112452" sldId="2147483925"/>
          </pc:sldLayoutMkLst>
        </pc:sldLayoutChg>
        <pc:sldLayoutChg chg="del">
          <pc:chgData name="Bhattacharya, Akash" userId="4f938314-a20e-4082-877b-19ea2643c2ef" providerId="ADAL" clId="{1B1952E2-FAC0-44A9-AD80-C5A7E6F768A1}" dt="2025-09-30T23:49:32.063" v="632" actId="47"/>
          <pc:sldLayoutMkLst>
            <pc:docMk/>
            <pc:sldMasterMk cId="6606793" sldId="2147483885"/>
            <pc:sldLayoutMk cId="670590717" sldId="214748392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8ED77-9136-456F-AEC4-4DAA28AC8B10}" type="datetimeFigureOut">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9A616-90E9-46D1-9DB0-B8A22DBDE0D0}" type="slidenum">
              <a:t>‹#›</a:t>
            </a:fld>
            <a:endParaRPr lang="en-US"/>
          </a:p>
        </p:txBody>
      </p:sp>
    </p:spTree>
    <p:extLst>
      <p:ext uri="{BB962C8B-B14F-4D97-AF65-F5344CB8AC3E}">
        <p14:creationId xmlns:p14="http://schemas.microsoft.com/office/powerpoint/2010/main" val="702158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7B36F377-9072-4B95-AEC2-4C1CA5C8F82A}" type="slidenum">
              <a:t>1</a:t>
            </a:fld>
            <a:endParaRPr lang="en-US"/>
          </a:p>
        </p:txBody>
      </p:sp>
    </p:spTree>
    <p:extLst>
      <p:ext uri="{BB962C8B-B14F-4D97-AF65-F5344CB8AC3E}">
        <p14:creationId xmlns:p14="http://schemas.microsoft.com/office/powerpoint/2010/main" val="135218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Data analysis is the process of inspecting, cleaning, and modeling data to discover useful information. It plays a crucial role in various domains such as scientific research, business intelligence, engineering, and healthcare. The primary goal of data analysis is to extract meaningful patterns from noisy or complex datasets. By applying statistical and computational techniques, analysts can uncover trends, test hypotheses, and make informed decisions. In the context of this tutorial, data analysis is used to identify and quantify Gaussian-shaped peaks in user-uploaded datasets, which is a common task in fields like spectroscopy and signal processing.</a:t>
            </a:r>
          </a:p>
        </p:txBody>
      </p:sp>
      <p:sp>
        <p:nvSpPr>
          <p:cNvPr id="4" name="Slide Number Placeholder 3"/>
          <p:cNvSpPr>
            <a:spLocks noGrp="1"/>
          </p:cNvSpPr>
          <p:nvPr>
            <p:ph type="sldNum" sz="quarter" idx="5"/>
          </p:nvPr>
        </p:nvSpPr>
        <p:spPr/>
        <p:txBody>
          <a:bodyPr/>
          <a:lstStyle/>
          <a:p>
            <a:fld id="{7B36F377-9072-4B95-AEC2-4C1CA5C8F82A}" type="slidenum">
              <a:t>5</a:t>
            </a:fld>
            <a:endParaRPr lang="en-US"/>
          </a:p>
        </p:txBody>
      </p:sp>
    </p:spTree>
    <p:extLst>
      <p:ext uri="{BB962C8B-B14F-4D97-AF65-F5344CB8AC3E}">
        <p14:creationId xmlns:p14="http://schemas.microsoft.com/office/powerpoint/2010/main" val="11214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Jupyter Notebooks are interactive coding environments that combine executable code, rich text, and visualizations in a single document. They are widely used in education, data science, and research due to their modular and user-friendly interface. Notebooks support multiple programming languages, including Python, and allow users to document their workflow alongside the code. This makes them ideal for teaching and prototyping. In this tutorial, the Gaussian fitting process is demonstrated using a Jupyter Notebook, enabling learners to follow along with explanations and visual outputs.</a:t>
            </a:r>
          </a:p>
        </p:txBody>
      </p:sp>
      <p:sp>
        <p:nvSpPr>
          <p:cNvPr id="4" name="Slide Number Placeholder 3"/>
          <p:cNvSpPr>
            <a:spLocks noGrp="1"/>
          </p:cNvSpPr>
          <p:nvPr>
            <p:ph type="sldNum" sz="quarter" idx="5"/>
          </p:nvPr>
        </p:nvSpPr>
        <p:spPr/>
        <p:txBody>
          <a:bodyPr/>
          <a:lstStyle/>
          <a:p>
            <a:fld id="{7B36F377-9072-4B95-AEC2-4C1CA5C8F82A}" type="slidenum">
              <a:t>6</a:t>
            </a:fld>
            <a:endParaRPr lang="en-US"/>
          </a:p>
        </p:txBody>
      </p:sp>
    </p:spTree>
    <p:extLst>
      <p:ext uri="{BB962C8B-B14F-4D97-AF65-F5344CB8AC3E}">
        <p14:creationId xmlns:p14="http://schemas.microsoft.com/office/powerpoint/2010/main" val="389551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Google Colab is a free cloud-based platform that provides access to Jupyter Notebooks without the need for local installation. Users can write and execute Python code directly in their browser, making it highly accessible and convenient. Colab supports collaboration, allowing multiple users to work on the same notebook simultaneously. It also integrates with Google Drive for easy file management. In this tutorial, learners are encouraged to use Google Colab to run the Gaussian fitting notebook, upload their own data, and explore the analysis interactively.</a:t>
            </a:r>
          </a:p>
        </p:txBody>
      </p:sp>
      <p:sp>
        <p:nvSpPr>
          <p:cNvPr id="4" name="Slide Number Placeholder 3"/>
          <p:cNvSpPr>
            <a:spLocks noGrp="1"/>
          </p:cNvSpPr>
          <p:nvPr>
            <p:ph type="sldNum" sz="quarter" idx="5"/>
          </p:nvPr>
        </p:nvSpPr>
        <p:spPr/>
        <p:txBody>
          <a:bodyPr/>
          <a:lstStyle/>
          <a:p>
            <a:fld id="{7B36F377-9072-4B95-AEC2-4C1CA5C8F82A}" type="slidenum">
              <a:t>7</a:t>
            </a:fld>
            <a:endParaRPr lang="en-US"/>
          </a:p>
        </p:txBody>
      </p:sp>
    </p:spTree>
    <p:extLst>
      <p:ext uri="{BB962C8B-B14F-4D97-AF65-F5344CB8AC3E}">
        <p14:creationId xmlns:p14="http://schemas.microsoft.com/office/powerpoint/2010/main" val="414558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the Gaussian Curve</a:t>
            </a:r>
          </a:p>
        </p:txBody>
      </p:sp>
      <p:sp>
        <p:nvSpPr>
          <p:cNvPr id="4" name="Slide Number Placeholder 3"/>
          <p:cNvSpPr>
            <a:spLocks noGrp="1"/>
          </p:cNvSpPr>
          <p:nvPr>
            <p:ph type="sldNum" sz="quarter" idx="5"/>
          </p:nvPr>
        </p:nvSpPr>
        <p:spPr/>
        <p:txBody>
          <a:bodyPr/>
          <a:lstStyle/>
          <a:p>
            <a:fld id="{7B36F377-9072-4B95-AEC2-4C1CA5C8F82A}" type="slidenum">
              <a:t>8</a:t>
            </a:fld>
            <a:endParaRPr lang="en-US"/>
          </a:p>
        </p:txBody>
      </p:sp>
    </p:spTree>
    <p:extLst>
      <p:ext uri="{BB962C8B-B14F-4D97-AF65-F5344CB8AC3E}">
        <p14:creationId xmlns:p14="http://schemas.microsoft.com/office/powerpoint/2010/main" val="312237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and Next Steps</a:t>
            </a:r>
          </a:p>
        </p:txBody>
      </p:sp>
      <p:sp>
        <p:nvSpPr>
          <p:cNvPr id="4" name="Slide Number Placeholder 3"/>
          <p:cNvSpPr>
            <a:spLocks noGrp="1"/>
          </p:cNvSpPr>
          <p:nvPr>
            <p:ph type="sldNum" sz="quarter" idx="5"/>
          </p:nvPr>
        </p:nvSpPr>
        <p:spPr/>
        <p:txBody>
          <a:bodyPr/>
          <a:lstStyle/>
          <a:p>
            <a:fld id="{7B36F377-9072-4B95-AEC2-4C1CA5C8F82A}" type="slidenum">
              <a:t>10</a:t>
            </a:fld>
            <a:endParaRPr lang="en-US"/>
          </a:p>
        </p:txBody>
      </p:sp>
    </p:spTree>
    <p:extLst>
      <p:ext uri="{BB962C8B-B14F-4D97-AF65-F5344CB8AC3E}">
        <p14:creationId xmlns:p14="http://schemas.microsoft.com/office/powerpoint/2010/main" val="3166841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tutorial demonstrates how to perform Gaussian fitting on user-uploaded data using Jupyter Notebooks and Google Colab. Key takeaways include understanding the structure of Gaussian functions, setting up fitting routines, and interpreting results. Learners are encouraged to apply these techniques to their own datasets and explore advanced topics such as baseline correction and peak detection. The interactive nature of notebooks makes it easy to experiment and refine analyses, fostering deeper understanding and skill development.</a:t>
            </a:r>
          </a:p>
        </p:txBody>
      </p:sp>
      <p:sp>
        <p:nvSpPr>
          <p:cNvPr id="4" name="Slide Number Placeholder 3"/>
          <p:cNvSpPr>
            <a:spLocks noGrp="1"/>
          </p:cNvSpPr>
          <p:nvPr>
            <p:ph type="sldNum" sz="quarter" idx="5"/>
          </p:nvPr>
        </p:nvSpPr>
        <p:spPr/>
        <p:txBody>
          <a:bodyPr/>
          <a:lstStyle/>
          <a:p>
            <a:fld id="{7B36F377-9072-4B95-AEC2-4C1CA5C8F82A}" type="slidenum">
              <a:t>11</a:t>
            </a:fld>
            <a:endParaRPr lang="en-US"/>
          </a:p>
        </p:txBody>
      </p:sp>
    </p:spTree>
    <p:extLst>
      <p:ext uri="{BB962C8B-B14F-4D97-AF65-F5344CB8AC3E}">
        <p14:creationId xmlns:p14="http://schemas.microsoft.com/office/powerpoint/2010/main" val="1627776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Red Divider">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5DC678B-59F0-F04F-A18F-EB1FF96C9B72}"/>
              </a:ext>
            </a:extLst>
          </p:cNvPr>
          <p:cNvCxnSpPr>
            <a:cxnSpLocks/>
          </p:cNvCxnSpPr>
          <p:nvPr/>
        </p:nvCxnSpPr>
        <p:spPr>
          <a:xfrm>
            <a:off x="381000" y="5284863"/>
            <a:ext cx="1143000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C9BE02-3902-61AE-F3D6-D548753E5954}"/>
              </a:ext>
            </a:extLst>
          </p:cNvPr>
          <p:cNvSpPr txBox="1"/>
          <p:nvPr/>
        </p:nvSpPr>
        <p:spPr>
          <a:xfrm>
            <a:off x="203200" y="5659120"/>
            <a:ext cx="11866880" cy="1117599"/>
          </a:xfrm>
          <a:prstGeom prst="rect">
            <a:avLst/>
          </a:prstGeom>
          <a:solidFill>
            <a:schemeClr val="bg1"/>
          </a:solidFill>
        </p:spPr>
        <p:txBody>
          <a:bodyPr wrap="square" rtlCol="0">
            <a:spAutoFit/>
          </a:bodyPr>
          <a:lstStyle/>
          <a:p>
            <a:endParaRPr lang="en-US" dirty="0"/>
          </a:p>
        </p:txBody>
      </p:sp>
      <p:sp>
        <p:nvSpPr>
          <p:cNvPr id="11" name="Title 1">
            <a:extLst>
              <a:ext uri="{FF2B5EF4-FFF2-40B4-BE49-F238E27FC236}">
                <a16:creationId xmlns:a16="http://schemas.microsoft.com/office/drawing/2014/main" id="{800759A9-EE92-F358-1EA9-1661120BEBE6}"/>
              </a:ext>
            </a:extLst>
          </p:cNvPr>
          <p:cNvSpPr>
            <a:spLocks noGrp="1"/>
          </p:cNvSpPr>
          <p:nvPr>
            <p:ph type="ctrTitle" hasCustomPrompt="1"/>
          </p:nvPr>
        </p:nvSpPr>
        <p:spPr>
          <a:xfrm>
            <a:off x="457200" y="1398110"/>
            <a:ext cx="8385175" cy="1917700"/>
          </a:xfrm>
        </p:spPr>
        <p:txBody>
          <a:bodyPr anchor="t" anchorCtr="0">
            <a:normAutofit/>
          </a:bodyPr>
          <a:lstStyle>
            <a:lvl1pPr algn="l">
              <a:lnSpc>
                <a:spcPct val="100000"/>
              </a:lnSpc>
              <a:defRPr sz="4800" b="0"/>
            </a:lvl1pPr>
          </a:lstStyle>
          <a:p>
            <a:r>
              <a:rPr lang="en-US" dirty="0"/>
              <a:t>Presentation title</a:t>
            </a:r>
          </a:p>
        </p:txBody>
      </p:sp>
      <p:sp>
        <p:nvSpPr>
          <p:cNvPr id="12" name="Subtitle 2">
            <a:extLst>
              <a:ext uri="{FF2B5EF4-FFF2-40B4-BE49-F238E27FC236}">
                <a16:creationId xmlns:a16="http://schemas.microsoft.com/office/drawing/2014/main" id="{209CCA2D-6C6B-2341-F741-3F6DDFD9914A}"/>
              </a:ext>
            </a:extLst>
          </p:cNvPr>
          <p:cNvSpPr>
            <a:spLocks noGrp="1"/>
          </p:cNvSpPr>
          <p:nvPr>
            <p:ph type="subTitle" idx="1" hasCustomPrompt="1"/>
          </p:nvPr>
        </p:nvSpPr>
        <p:spPr>
          <a:xfrm>
            <a:off x="457200" y="3889332"/>
            <a:ext cx="5486400" cy="455693"/>
          </a:xfrm>
        </p:spPr>
        <p:txBody>
          <a:bodyPr>
            <a:normAutofit/>
          </a:bodyPr>
          <a:lstStyle>
            <a:lvl1pPr marL="0" indent="0" algn="l">
              <a:buNone/>
              <a:defRPr sz="20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 First Last  |  Date</a:t>
            </a:r>
          </a:p>
        </p:txBody>
      </p:sp>
      <p:sp>
        <p:nvSpPr>
          <p:cNvPr id="13" name="Text Placeholder 21">
            <a:extLst>
              <a:ext uri="{FF2B5EF4-FFF2-40B4-BE49-F238E27FC236}">
                <a16:creationId xmlns:a16="http://schemas.microsoft.com/office/drawing/2014/main" id="{EEDDF865-8357-680B-972B-7A6F080C8348}"/>
              </a:ext>
            </a:extLst>
          </p:cNvPr>
          <p:cNvSpPr>
            <a:spLocks noGrp="1"/>
          </p:cNvSpPr>
          <p:nvPr>
            <p:ph type="body" sz="quarter" idx="23" hasCustomPrompt="1"/>
          </p:nvPr>
        </p:nvSpPr>
        <p:spPr>
          <a:xfrm>
            <a:off x="457200" y="4395722"/>
            <a:ext cx="5484814" cy="244683"/>
          </a:xfrm>
        </p:spPr>
        <p:txBody>
          <a:bodyPr rIns="0">
            <a:normAutofit/>
          </a:bodyPr>
          <a:lstStyle>
            <a:lvl1pPr marL="0" indent="0">
              <a:buNone/>
              <a:defRPr sz="1000">
                <a:latin typeface="Arial" panose="020B0604020202020204" pitchFamily="34" charset="0"/>
                <a:cs typeface="Arial" panose="020B0604020202020204" pitchFamily="34" charset="0"/>
              </a:defRPr>
            </a:lvl1pPr>
            <a:lvl2pPr marL="4763" indent="0">
              <a:buNone/>
              <a:defRPr sz="1050"/>
            </a:lvl2pPr>
            <a:lvl3pPr>
              <a:defRPr sz="1050"/>
            </a:lvl3pPr>
            <a:lvl4pPr>
              <a:defRPr sz="1050"/>
            </a:lvl4pPr>
            <a:lvl5pPr>
              <a:defRPr sz="105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Confidential – Company Proprietary, if applicable</a:t>
            </a:r>
          </a:p>
        </p:txBody>
      </p:sp>
      <p:pic>
        <p:nvPicPr>
          <p:cNvPr id="4" name="Picture 2">
            <a:extLst>
              <a:ext uri="{FF2B5EF4-FFF2-40B4-BE49-F238E27FC236}">
                <a16:creationId xmlns:a16="http://schemas.microsoft.com/office/drawing/2014/main" id="{3548408B-26D7-6F3C-8E77-57D798AAC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564" y="5769668"/>
            <a:ext cx="2371436" cy="5786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02D606-AF43-64ED-5594-7A7E65EF8A5C}"/>
              </a:ext>
            </a:extLst>
          </p:cNvPr>
          <p:cNvPicPr>
            <a:picLocks noChangeAspect="1"/>
          </p:cNvPicPr>
          <p:nvPr/>
        </p:nvPicPr>
        <p:blipFill>
          <a:blip r:embed="rId3"/>
          <a:stretch>
            <a:fillRect/>
          </a:stretch>
        </p:blipFill>
        <p:spPr>
          <a:xfrm>
            <a:off x="457200" y="5983722"/>
            <a:ext cx="2062277" cy="468393"/>
          </a:xfrm>
          <a:prstGeom prst="rect">
            <a:avLst/>
          </a:prstGeom>
        </p:spPr>
      </p:pic>
    </p:spTree>
    <p:extLst>
      <p:ext uri="{BB962C8B-B14F-4D97-AF65-F5344CB8AC3E}">
        <p14:creationId xmlns:p14="http://schemas.microsoft.com/office/powerpoint/2010/main" val="1993819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E995-CDA5-91F1-C792-3D4C9B2316AF}"/>
              </a:ext>
            </a:extLst>
          </p:cNvPr>
          <p:cNvSpPr>
            <a:spLocks noGrp="1"/>
          </p:cNvSpPr>
          <p:nvPr>
            <p:ph type="title"/>
          </p:nvPr>
        </p:nvSpPr>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F642507D-D57D-D5A5-F531-CF345FF81486}"/>
              </a:ext>
            </a:extLst>
          </p:cNvPr>
          <p:cNvSpPr>
            <a:spLocks noGrp="1"/>
          </p:cNvSpPr>
          <p:nvPr>
            <p:ph sz="half" idx="1"/>
          </p:nvPr>
        </p:nvSpPr>
        <p:spPr>
          <a:xfrm>
            <a:off x="466164" y="1584434"/>
            <a:ext cx="5394905" cy="43502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2">
            <a:extLst>
              <a:ext uri="{FF2B5EF4-FFF2-40B4-BE49-F238E27FC236}">
                <a16:creationId xmlns:a16="http://schemas.microsoft.com/office/drawing/2014/main" id="{658B526D-8B38-C9B4-58AF-700D9B3B4983}"/>
              </a:ext>
            </a:extLst>
          </p:cNvPr>
          <p:cNvSpPr>
            <a:spLocks noGrp="1"/>
          </p:cNvSpPr>
          <p:nvPr>
            <p:ph sz="half" idx="10"/>
          </p:nvPr>
        </p:nvSpPr>
        <p:spPr>
          <a:xfrm>
            <a:off x="6330933" y="1584434"/>
            <a:ext cx="5480067" cy="43502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267294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w/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E995-CDA5-91F1-C792-3D4C9B2316AF}"/>
              </a:ext>
            </a:extLst>
          </p:cNvPr>
          <p:cNvSpPr>
            <a:spLocks noGrp="1"/>
          </p:cNvSpPr>
          <p:nvPr>
            <p:ph type="title"/>
          </p:nvPr>
        </p:nvSpPr>
        <p:spPr/>
        <p:txBody>
          <a:bodyPr/>
          <a:lstStyle/>
          <a:p>
            <a:r>
              <a:rPr lang="en-GB"/>
              <a:t>Click to edit Master title style</a:t>
            </a:r>
            <a:endParaRPr lang="en-US" dirty="0"/>
          </a:p>
        </p:txBody>
      </p:sp>
      <p:sp>
        <p:nvSpPr>
          <p:cNvPr id="5" name="Content Placeholder 2">
            <a:extLst>
              <a:ext uri="{FF2B5EF4-FFF2-40B4-BE49-F238E27FC236}">
                <a16:creationId xmlns:a16="http://schemas.microsoft.com/office/drawing/2014/main" id="{D245CD37-194C-9E72-AD9B-AFA6D0C60338}"/>
              </a:ext>
            </a:extLst>
          </p:cNvPr>
          <p:cNvSpPr>
            <a:spLocks noGrp="1"/>
          </p:cNvSpPr>
          <p:nvPr>
            <p:ph sz="half" idx="1"/>
          </p:nvPr>
        </p:nvSpPr>
        <p:spPr>
          <a:xfrm>
            <a:off x="466164" y="1584434"/>
            <a:ext cx="5394905" cy="36494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3">
            <a:extLst>
              <a:ext uri="{FF2B5EF4-FFF2-40B4-BE49-F238E27FC236}">
                <a16:creationId xmlns:a16="http://schemas.microsoft.com/office/drawing/2014/main" id="{DC1C86BF-8EB3-82EE-1DB2-7B28E04401A3}"/>
              </a:ext>
            </a:extLst>
          </p:cNvPr>
          <p:cNvSpPr>
            <a:spLocks noGrp="1"/>
          </p:cNvSpPr>
          <p:nvPr>
            <p:ph sz="half" idx="2"/>
          </p:nvPr>
        </p:nvSpPr>
        <p:spPr>
          <a:xfrm>
            <a:off x="6311962" y="1584434"/>
            <a:ext cx="5499038" cy="36494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Key takeaway">
            <a:extLst>
              <a:ext uri="{FF2B5EF4-FFF2-40B4-BE49-F238E27FC236}">
                <a16:creationId xmlns:a16="http://schemas.microsoft.com/office/drawing/2014/main" id="{A0944C78-A798-5154-A0B9-E0492FBD1F06}"/>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Tree>
    <p:extLst>
      <p:ext uri="{BB962C8B-B14F-4D97-AF65-F5344CB8AC3E}">
        <p14:creationId xmlns:p14="http://schemas.microsoft.com/office/powerpoint/2010/main" val="12091683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w/Header">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D4230BB-06C9-96A5-BE52-84DF210924AE}"/>
              </a:ext>
            </a:extLst>
          </p:cNvPr>
          <p:cNvSpPr>
            <a:spLocks noGrp="1"/>
          </p:cNvSpPr>
          <p:nvPr>
            <p:ph type="body" idx="26"/>
          </p:nvPr>
        </p:nvSpPr>
        <p:spPr>
          <a:xfrm>
            <a:off x="466164" y="1588292"/>
            <a:ext cx="5394906" cy="274486"/>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2">
            <a:extLst>
              <a:ext uri="{FF2B5EF4-FFF2-40B4-BE49-F238E27FC236}">
                <a16:creationId xmlns:a16="http://schemas.microsoft.com/office/drawing/2014/main" id="{B566AE4E-8FD1-7A92-9B6A-5DF9EDDB6095}"/>
              </a:ext>
            </a:extLst>
          </p:cNvPr>
          <p:cNvSpPr>
            <a:spLocks noGrp="1"/>
          </p:cNvSpPr>
          <p:nvPr>
            <p:ph type="body" idx="27"/>
          </p:nvPr>
        </p:nvSpPr>
        <p:spPr>
          <a:xfrm>
            <a:off x="6311962" y="1588292"/>
            <a:ext cx="5492706" cy="274486"/>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Content Placeholder 2">
            <a:extLst>
              <a:ext uri="{FF2B5EF4-FFF2-40B4-BE49-F238E27FC236}">
                <a16:creationId xmlns:a16="http://schemas.microsoft.com/office/drawing/2014/main" id="{33F47260-7D4C-0A04-ED5B-CE7C3218FDA1}"/>
              </a:ext>
            </a:extLst>
          </p:cNvPr>
          <p:cNvSpPr>
            <a:spLocks noGrp="1"/>
          </p:cNvSpPr>
          <p:nvPr>
            <p:ph sz="half" idx="1"/>
          </p:nvPr>
        </p:nvSpPr>
        <p:spPr>
          <a:xfrm>
            <a:off x="466163" y="2139193"/>
            <a:ext cx="5394906" cy="3799925"/>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Content Placeholder 3">
            <a:extLst>
              <a:ext uri="{FF2B5EF4-FFF2-40B4-BE49-F238E27FC236}">
                <a16:creationId xmlns:a16="http://schemas.microsoft.com/office/drawing/2014/main" id="{D50B04B7-1235-FE6B-2C85-DC8414FF1953}"/>
              </a:ext>
            </a:extLst>
          </p:cNvPr>
          <p:cNvSpPr>
            <a:spLocks noGrp="1"/>
          </p:cNvSpPr>
          <p:nvPr>
            <p:ph sz="half" idx="2"/>
          </p:nvPr>
        </p:nvSpPr>
        <p:spPr>
          <a:xfrm>
            <a:off x="6311962" y="2139191"/>
            <a:ext cx="5492707" cy="3799925"/>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Title 1">
            <a:extLst>
              <a:ext uri="{FF2B5EF4-FFF2-40B4-BE49-F238E27FC236}">
                <a16:creationId xmlns:a16="http://schemas.microsoft.com/office/drawing/2014/main" id="{1B484B97-976C-0C62-59F9-8C1FCAA4DA07}"/>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1183155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w/Title + Takeaway">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D4230BB-06C9-96A5-BE52-84DF210924AE}"/>
              </a:ext>
            </a:extLst>
          </p:cNvPr>
          <p:cNvSpPr>
            <a:spLocks noGrp="1"/>
          </p:cNvSpPr>
          <p:nvPr>
            <p:ph type="body" idx="26"/>
          </p:nvPr>
        </p:nvSpPr>
        <p:spPr>
          <a:xfrm>
            <a:off x="466164" y="1588661"/>
            <a:ext cx="5394905" cy="274485"/>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2">
            <a:extLst>
              <a:ext uri="{FF2B5EF4-FFF2-40B4-BE49-F238E27FC236}">
                <a16:creationId xmlns:a16="http://schemas.microsoft.com/office/drawing/2014/main" id="{B566AE4E-8FD1-7A92-9B6A-5DF9EDDB6095}"/>
              </a:ext>
            </a:extLst>
          </p:cNvPr>
          <p:cNvSpPr>
            <a:spLocks noGrp="1"/>
          </p:cNvSpPr>
          <p:nvPr>
            <p:ph type="body" idx="27"/>
          </p:nvPr>
        </p:nvSpPr>
        <p:spPr>
          <a:xfrm>
            <a:off x="6330933" y="1588661"/>
            <a:ext cx="5492707" cy="318659"/>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Content Placeholder 2">
            <a:extLst>
              <a:ext uri="{FF2B5EF4-FFF2-40B4-BE49-F238E27FC236}">
                <a16:creationId xmlns:a16="http://schemas.microsoft.com/office/drawing/2014/main" id="{33F47260-7D4C-0A04-ED5B-CE7C3218FDA1}"/>
              </a:ext>
            </a:extLst>
          </p:cNvPr>
          <p:cNvSpPr>
            <a:spLocks noGrp="1"/>
          </p:cNvSpPr>
          <p:nvPr>
            <p:ph sz="half" idx="1"/>
          </p:nvPr>
        </p:nvSpPr>
        <p:spPr>
          <a:xfrm>
            <a:off x="466164" y="2139193"/>
            <a:ext cx="5394905" cy="3094707"/>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Content Placeholder 3">
            <a:extLst>
              <a:ext uri="{FF2B5EF4-FFF2-40B4-BE49-F238E27FC236}">
                <a16:creationId xmlns:a16="http://schemas.microsoft.com/office/drawing/2014/main" id="{D50B04B7-1235-FE6B-2C85-DC8414FF1953}"/>
              </a:ext>
            </a:extLst>
          </p:cNvPr>
          <p:cNvSpPr>
            <a:spLocks noGrp="1"/>
          </p:cNvSpPr>
          <p:nvPr>
            <p:ph sz="half" idx="2"/>
          </p:nvPr>
        </p:nvSpPr>
        <p:spPr>
          <a:xfrm>
            <a:off x="6311962" y="2139193"/>
            <a:ext cx="5492707" cy="3094705"/>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Key takeaway">
            <a:extLst>
              <a:ext uri="{FF2B5EF4-FFF2-40B4-BE49-F238E27FC236}">
                <a16:creationId xmlns:a16="http://schemas.microsoft.com/office/drawing/2014/main" id="{79D52FDB-67EF-9D51-F977-40750A34BACF}"/>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
        <p:nvSpPr>
          <p:cNvPr id="4" name="Title 1">
            <a:extLst>
              <a:ext uri="{FF2B5EF4-FFF2-40B4-BE49-F238E27FC236}">
                <a16:creationId xmlns:a16="http://schemas.microsoft.com/office/drawing/2014/main" id="{667A2F3E-0858-8199-CD74-75BA8389AB0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25215031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w/Title + Gra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7F935B-D14F-B204-BE2A-F69D621F6ADA}"/>
              </a:ext>
            </a:extLst>
          </p:cNvPr>
          <p:cNvSpPr/>
          <p:nvPr/>
        </p:nvSpPr>
        <p:spPr>
          <a:xfrm>
            <a:off x="0" y="1417578"/>
            <a:ext cx="12192000" cy="3992674"/>
          </a:xfrm>
          <a:prstGeom prst="rect">
            <a:avLst/>
          </a:prstGeom>
          <a:solidFill>
            <a:srgbClr val="7D868C">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Text Placeholder 2">
            <a:extLst>
              <a:ext uri="{FF2B5EF4-FFF2-40B4-BE49-F238E27FC236}">
                <a16:creationId xmlns:a16="http://schemas.microsoft.com/office/drawing/2014/main" id="{9D4230BB-06C9-96A5-BE52-84DF210924AE}"/>
              </a:ext>
            </a:extLst>
          </p:cNvPr>
          <p:cNvSpPr>
            <a:spLocks noGrp="1"/>
          </p:cNvSpPr>
          <p:nvPr>
            <p:ph type="body" idx="26"/>
          </p:nvPr>
        </p:nvSpPr>
        <p:spPr>
          <a:xfrm>
            <a:off x="466164" y="1588661"/>
            <a:ext cx="5394905" cy="274485"/>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2">
            <a:extLst>
              <a:ext uri="{FF2B5EF4-FFF2-40B4-BE49-F238E27FC236}">
                <a16:creationId xmlns:a16="http://schemas.microsoft.com/office/drawing/2014/main" id="{B566AE4E-8FD1-7A92-9B6A-5DF9EDDB6095}"/>
              </a:ext>
            </a:extLst>
          </p:cNvPr>
          <p:cNvSpPr>
            <a:spLocks noGrp="1"/>
          </p:cNvSpPr>
          <p:nvPr>
            <p:ph type="body" idx="27"/>
          </p:nvPr>
        </p:nvSpPr>
        <p:spPr>
          <a:xfrm>
            <a:off x="6330933" y="1588661"/>
            <a:ext cx="5492707" cy="318659"/>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Content Placeholder 2">
            <a:extLst>
              <a:ext uri="{FF2B5EF4-FFF2-40B4-BE49-F238E27FC236}">
                <a16:creationId xmlns:a16="http://schemas.microsoft.com/office/drawing/2014/main" id="{33F47260-7D4C-0A04-ED5B-CE7C3218FDA1}"/>
              </a:ext>
            </a:extLst>
          </p:cNvPr>
          <p:cNvSpPr>
            <a:spLocks noGrp="1"/>
          </p:cNvSpPr>
          <p:nvPr>
            <p:ph sz="half" idx="1"/>
          </p:nvPr>
        </p:nvSpPr>
        <p:spPr>
          <a:xfrm>
            <a:off x="466164" y="2139193"/>
            <a:ext cx="5394905" cy="3094707"/>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Content Placeholder 3">
            <a:extLst>
              <a:ext uri="{FF2B5EF4-FFF2-40B4-BE49-F238E27FC236}">
                <a16:creationId xmlns:a16="http://schemas.microsoft.com/office/drawing/2014/main" id="{D50B04B7-1235-FE6B-2C85-DC8414FF1953}"/>
              </a:ext>
            </a:extLst>
          </p:cNvPr>
          <p:cNvSpPr>
            <a:spLocks noGrp="1"/>
          </p:cNvSpPr>
          <p:nvPr>
            <p:ph sz="half" idx="2"/>
          </p:nvPr>
        </p:nvSpPr>
        <p:spPr>
          <a:xfrm>
            <a:off x="6311962" y="2139193"/>
            <a:ext cx="5492707" cy="3094705"/>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Key takeaway">
            <a:extLst>
              <a:ext uri="{FF2B5EF4-FFF2-40B4-BE49-F238E27FC236}">
                <a16:creationId xmlns:a16="http://schemas.microsoft.com/office/drawing/2014/main" id="{79D52FDB-67EF-9D51-F977-40750A34BACF}"/>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
        <p:nvSpPr>
          <p:cNvPr id="4" name="Title 1">
            <a:extLst>
              <a:ext uri="{FF2B5EF4-FFF2-40B4-BE49-F238E27FC236}">
                <a16:creationId xmlns:a16="http://schemas.microsoft.com/office/drawing/2014/main" id="{667A2F3E-0858-8199-CD74-75BA8389AB0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cxnSp>
        <p:nvCxnSpPr>
          <p:cNvPr id="5" name="Straight Connector 4">
            <a:extLst>
              <a:ext uri="{FF2B5EF4-FFF2-40B4-BE49-F238E27FC236}">
                <a16:creationId xmlns:a16="http://schemas.microsoft.com/office/drawing/2014/main" id="{7F2E3F1D-D566-E093-FEE7-617C4796349B}"/>
              </a:ext>
            </a:extLst>
          </p:cNvPr>
          <p:cNvCxnSpPr>
            <a:cxnSpLocks/>
            <a:stCxn id="2" idx="0"/>
          </p:cNvCxnSpPr>
          <p:nvPr/>
        </p:nvCxnSpPr>
        <p:spPr>
          <a:xfrm flipH="1">
            <a:off x="6088626" y="1417578"/>
            <a:ext cx="7374" cy="4022844"/>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4639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3" name="Content Placeholder 3">
            <a:extLst>
              <a:ext uri="{FF2B5EF4-FFF2-40B4-BE49-F238E27FC236}">
                <a16:creationId xmlns:a16="http://schemas.microsoft.com/office/drawing/2014/main" id="{BDFC7534-1633-9A4C-4EC3-A08A094CF575}"/>
              </a:ext>
            </a:extLst>
          </p:cNvPr>
          <p:cNvSpPr>
            <a:spLocks noGrp="1"/>
          </p:cNvSpPr>
          <p:nvPr>
            <p:ph sz="half" idx="32"/>
          </p:nvPr>
        </p:nvSpPr>
        <p:spPr>
          <a:xfrm>
            <a:off x="8393275" y="1641021"/>
            <a:ext cx="3411629" cy="4229100"/>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24" name="Content Placeholder 3">
            <a:extLst>
              <a:ext uri="{FF2B5EF4-FFF2-40B4-BE49-F238E27FC236}">
                <a16:creationId xmlns:a16="http://schemas.microsoft.com/office/drawing/2014/main" id="{C7EA040D-A53A-6ECE-3719-41EEC31F5A19}"/>
              </a:ext>
            </a:extLst>
          </p:cNvPr>
          <p:cNvSpPr>
            <a:spLocks noGrp="1"/>
          </p:cNvSpPr>
          <p:nvPr>
            <p:ph sz="half" idx="33"/>
          </p:nvPr>
        </p:nvSpPr>
        <p:spPr>
          <a:xfrm>
            <a:off x="4488414" y="1641021"/>
            <a:ext cx="3411629" cy="4229100"/>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25" name="Content Placeholder 3">
            <a:extLst>
              <a:ext uri="{FF2B5EF4-FFF2-40B4-BE49-F238E27FC236}">
                <a16:creationId xmlns:a16="http://schemas.microsoft.com/office/drawing/2014/main" id="{0BF748A9-7A47-7E60-F0A9-D9CB6E6780A5}"/>
              </a:ext>
            </a:extLst>
          </p:cNvPr>
          <p:cNvSpPr>
            <a:spLocks noGrp="1"/>
          </p:cNvSpPr>
          <p:nvPr>
            <p:ph sz="half" idx="34"/>
          </p:nvPr>
        </p:nvSpPr>
        <p:spPr>
          <a:xfrm>
            <a:off x="364728" y="1641022"/>
            <a:ext cx="3411629" cy="4229100"/>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2" name="Title 1">
            <a:extLst>
              <a:ext uri="{FF2B5EF4-FFF2-40B4-BE49-F238E27FC236}">
                <a16:creationId xmlns:a16="http://schemas.microsoft.com/office/drawing/2014/main" id="{F0F90481-39A0-4301-4FB7-C1C4B4B5125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27624824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s 2/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0481-39A0-4301-4FB7-C1C4B4B5125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
        <p:nvSpPr>
          <p:cNvPr id="3" name="Key takeaway">
            <a:extLst>
              <a:ext uri="{FF2B5EF4-FFF2-40B4-BE49-F238E27FC236}">
                <a16:creationId xmlns:a16="http://schemas.microsoft.com/office/drawing/2014/main" id="{E81152FD-8587-081F-610C-09FF8505025F}"/>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
        <p:nvSpPr>
          <p:cNvPr id="4" name="Content Placeholder 3">
            <a:extLst>
              <a:ext uri="{FF2B5EF4-FFF2-40B4-BE49-F238E27FC236}">
                <a16:creationId xmlns:a16="http://schemas.microsoft.com/office/drawing/2014/main" id="{EF629C32-922E-E04D-00B4-EAD63F40A86A}"/>
              </a:ext>
            </a:extLst>
          </p:cNvPr>
          <p:cNvSpPr>
            <a:spLocks noGrp="1"/>
          </p:cNvSpPr>
          <p:nvPr>
            <p:ph sz="half" idx="34"/>
          </p:nvPr>
        </p:nvSpPr>
        <p:spPr>
          <a:xfrm>
            <a:off x="381234" y="1583424"/>
            <a:ext cx="3411629" cy="3650475"/>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E61DEF4C-DEF2-0518-9C5E-AF9054335E24}"/>
              </a:ext>
            </a:extLst>
          </p:cNvPr>
          <p:cNvSpPr>
            <a:spLocks noGrp="1"/>
          </p:cNvSpPr>
          <p:nvPr>
            <p:ph sz="half" idx="35"/>
          </p:nvPr>
        </p:nvSpPr>
        <p:spPr>
          <a:xfrm>
            <a:off x="4488414" y="1583424"/>
            <a:ext cx="3411629" cy="3650475"/>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CB006E20-55DB-4C42-B44D-34A7C3C03B9A}"/>
              </a:ext>
            </a:extLst>
          </p:cNvPr>
          <p:cNvSpPr>
            <a:spLocks noGrp="1"/>
          </p:cNvSpPr>
          <p:nvPr>
            <p:ph sz="half" idx="36"/>
          </p:nvPr>
        </p:nvSpPr>
        <p:spPr>
          <a:xfrm>
            <a:off x="8399139" y="1583424"/>
            <a:ext cx="3411629" cy="3650475"/>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475701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w/Title">
    <p:spTree>
      <p:nvGrpSpPr>
        <p:cNvPr id="1" name=""/>
        <p:cNvGrpSpPr/>
        <p:nvPr/>
      </p:nvGrpSpPr>
      <p:grpSpPr>
        <a:xfrm>
          <a:off x="0" y="0"/>
          <a:ext cx="0" cy="0"/>
          <a:chOff x="0" y="0"/>
          <a:chExt cx="0" cy="0"/>
        </a:xfrm>
      </p:grpSpPr>
      <p:sp>
        <p:nvSpPr>
          <p:cNvPr id="23" name="Content Placeholder 3">
            <a:extLst>
              <a:ext uri="{FF2B5EF4-FFF2-40B4-BE49-F238E27FC236}">
                <a16:creationId xmlns:a16="http://schemas.microsoft.com/office/drawing/2014/main" id="{BDFC7534-1633-9A4C-4EC3-A08A094CF575}"/>
              </a:ext>
            </a:extLst>
          </p:cNvPr>
          <p:cNvSpPr>
            <a:spLocks noGrp="1"/>
          </p:cNvSpPr>
          <p:nvPr>
            <p:ph sz="half" idx="32"/>
          </p:nvPr>
        </p:nvSpPr>
        <p:spPr>
          <a:xfrm>
            <a:off x="8393275" y="2072367"/>
            <a:ext cx="3411629" cy="3797754"/>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11" name="Text Placeholder 2">
            <a:extLst>
              <a:ext uri="{FF2B5EF4-FFF2-40B4-BE49-F238E27FC236}">
                <a16:creationId xmlns:a16="http://schemas.microsoft.com/office/drawing/2014/main" id="{B4B8985F-2AEE-62BC-06C5-B2F235C345B4}"/>
              </a:ext>
            </a:extLst>
          </p:cNvPr>
          <p:cNvSpPr>
            <a:spLocks noGrp="1"/>
          </p:cNvSpPr>
          <p:nvPr>
            <p:ph type="body" idx="27"/>
          </p:nvPr>
        </p:nvSpPr>
        <p:spPr>
          <a:xfrm>
            <a:off x="381234" y="1583424"/>
            <a:ext cx="3395123" cy="304216"/>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2">
            <a:extLst>
              <a:ext uri="{FF2B5EF4-FFF2-40B4-BE49-F238E27FC236}">
                <a16:creationId xmlns:a16="http://schemas.microsoft.com/office/drawing/2014/main" id="{6DB715F1-60D0-7CDC-A8CC-CFDAC4BC4FDD}"/>
              </a:ext>
            </a:extLst>
          </p:cNvPr>
          <p:cNvSpPr>
            <a:spLocks noGrp="1"/>
          </p:cNvSpPr>
          <p:nvPr>
            <p:ph type="body" idx="28"/>
          </p:nvPr>
        </p:nvSpPr>
        <p:spPr>
          <a:xfrm>
            <a:off x="4488415" y="1589344"/>
            <a:ext cx="3411628" cy="253411"/>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5" name="Text Placeholder 2">
            <a:extLst>
              <a:ext uri="{FF2B5EF4-FFF2-40B4-BE49-F238E27FC236}">
                <a16:creationId xmlns:a16="http://schemas.microsoft.com/office/drawing/2014/main" id="{EADB1DAB-40CB-9B03-5BF8-53CC539AE748}"/>
              </a:ext>
            </a:extLst>
          </p:cNvPr>
          <p:cNvSpPr>
            <a:spLocks noGrp="1"/>
          </p:cNvSpPr>
          <p:nvPr>
            <p:ph type="body" idx="29"/>
          </p:nvPr>
        </p:nvSpPr>
        <p:spPr>
          <a:xfrm>
            <a:off x="8391433" y="1583424"/>
            <a:ext cx="3419567" cy="259331"/>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4" name="Content Placeholder 3">
            <a:extLst>
              <a:ext uri="{FF2B5EF4-FFF2-40B4-BE49-F238E27FC236}">
                <a16:creationId xmlns:a16="http://schemas.microsoft.com/office/drawing/2014/main" id="{C7EA040D-A53A-6ECE-3719-41EEC31F5A19}"/>
              </a:ext>
            </a:extLst>
          </p:cNvPr>
          <p:cNvSpPr>
            <a:spLocks noGrp="1"/>
          </p:cNvSpPr>
          <p:nvPr>
            <p:ph sz="half" idx="33"/>
          </p:nvPr>
        </p:nvSpPr>
        <p:spPr>
          <a:xfrm>
            <a:off x="4488414" y="2072367"/>
            <a:ext cx="3411629" cy="3797754"/>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25" name="Content Placeholder 3">
            <a:extLst>
              <a:ext uri="{FF2B5EF4-FFF2-40B4-BE49-F238E27FC236}">
                <a16:creationId xmlns:a16="http://schemas.microsoft.com/office/drawing/2014/main" id="{0BF748A9-7A47-7E60-F0A9-D9CB6E6780A5}"/>
              </a:ext>
            </a:extLst>
          </p:cNvPr>
          <p:cNvSpPr>
            <a:spLocks noGrp="1"/>
          </p:cNvSpPr>
          <p:nvPr>
            <p:ph sz="half" idx="34"/>
          </p:nvPr>
        </p:nvSpPr>
        <p:spPr>
          <a:xfrm>
            <a:off x="364728" y="2072366"/>
            <a:ext cx="3411629" cy="3797755"/>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2" name="Title 1">
            <a:extLst>
              <a:ext uri="{FF2B5EF4-FFF2-40B4-BE49-F238E27FC236}">
                <a16:creationId xmlns:a16="http://schemas.microsoft.com/office/drawing/2014/main" id="{F0F90481-39A0-4301-4FB7-C1C4B4B5125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4940371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s w/Title + Takeaway">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B4B8985F-2AEE-62BC-06C5-B2F235C345B4}"/>
              </a:ext>
            </a:extLst>
          </p:cNvPr>
          <p:cNvSpPr>
            <a:spLocks noGrp="1"/>
          </p:cNvSpPr>
          <p:nvPr>
            <p:ph type="body" idx="27"/>
          </p:nvPr>
        </p:nvSpPr>
        <p:spPr>
          <a:xfrm>
            <a:off x="381234" y="1583424"/>
            <a:ext cx="3395123" cy="304216"/>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2">
            <a:extLst>
              <a:ext uri="{FF2B5EF4-FFF2-40B4-BE49-F238E27FC236}">
                <a16:creationId xmlns:a16="http://schemas.microsoft.com/office/drawing/2014/main" id="{6DB715F1-60D0-7CDC-A8CC-CFDAC4BC4FDD}"/>
              </a:ext>
            </a:extLst>
          </p:cNvPr>
          <p:cNvSpPr>
            <a:spLocks noGrp="1"/>
          </p:cNvSpPr>
          <p:nvPr>
            <p:ph type="body" idx="28"/>
          </p:nvPr>
        </p:nvSpPr>
        <p:spPr>
          <a:xfrm>
            <a:off x="4488415" y="1589344"/>
            <a:ext cx="3411628" cy="253411"/>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5" name="Text Placeholder 2">
            <a:extLst>
              <a:ext uri="{FF2B5EF4-FFF2-40B4-BE49-F238E27FC236}">
                <a16:creationId xmlns:a16="http://schemas.microsoft.com/office/drawing/2014/main" id="{EADB1DAB-40CB-9B03-5BF8-53CC539AE748}"/>
              </a:ext>
            </a:extLst>
          </p:cNvPr>
          <p:cNvSpPr>
            <a:spLocks noGrp="1"/>
          </p:cNvSpPr>
          <p:nvPr>
            <p:ph type="body" idx="29"/>
          </p:nvPr>
        </p:nvSpPr>
        <p:spPr>
          <a:xfrm>
            <a:off x="8391433" y="1583424"/>
            <a:ext cx="3419567" cy="259331"/>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 name="Title 1">
            <a:extLst>
              <a:ext uri="{FF2B5EF4-FFF2-40B4-BE49-F238E27FC236}">
                <a16:creationId xmlns:a16="http://schemas.microsoft.com/office/drawing/2014/main" id="{F0F90481-39A0-4301-4FB7-C1C4B4B5125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
        <p:nvSpPr>
          <p:cNvPr id="3" name="Key takeaway">
            <a:extLst>
              <a:ext uri="{FF2B5EF4-FFF2-40B4-BE49-F238E27FC236}">
                <a16:creationId xmlns:a16="http://schemas.microsoft.com/office/drawing/2014/main" id="{E81152FD-8587-081F-610C-09FF8505025F}"/>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
        <p:nvSpPr>
          <p:cNvPr id="4" name="Content Placeholder 3">
            <a:extLst>
              <a:ext uri="{FF2B5EF4-FFF2-40B4-BE49-F238E27FC236}">
                <a16:creationId xmlns:a16="http://schemas.microsoft.com/office/drawing/2014/main" id="{EF629C32-922E-E04D-00B4-EAD63F40A86A}"/>
              </a:ext>
            </a:extLst>
          </p:cNvPr>
          <p:cNvSpPr>
            <a:spLocks noGrp="1"/>
          </p:cNvSpPr>
          <p:nvPr>
            <p:ph sz="half" idx="34"/>
          </p:nvPr>
        </p:nvSpPr>
        <p:spPr>
          <a:xfrm>
            <a:off x="381234" y="2072367"/>
            <a:ext cx="3411629" cy="3161532"/>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E61DEF4C-DEF2-0518-9C5E-AF9054335E24}"/>
              </a:ext>
            </a:extLst>
          </p:cNvPr>
          <p:cNvSpPr>
            <a:spLocks noGrp="1"/>
          </p:cNvSpPr>
          <p:nvPr>
            <p:ph sz="half" idx="35"/>
          </p:nvPr>
        </p:nvSpPr>
        <p:spPr>
          <a:xfrm>
            <a:off x="4488414" y="2072367"/>
            <a:ext cx="3411629" cy="3161532"/>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CB006E20-55DB-4C42-B44D-34A7C3C03B9A}"/>
              </a:ext>
            </a:extLst>
          </p:cNvPr>
          <p:cNvSpPr>
            <a:spLocks noGrp="1"/>
          </p:cNvSpPr>
          <p:nvPr>
            <p:ph sz="half" idx="36"/>
          </p:nvPr>
        </p:nvSpPr>
        <p:spPr>
          <a:xfrm>
            <a:off x="8399139" y="2072367"/>
            <a:ext cx="3411629" cy="3161532"/>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16187152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w/Title + Gra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009FCE-A0DF-A83D-888B-70FB44FABAB0}"/>
              </a:ext>
            </a:extLst>
          </p:cNvPr>
          <p:cNvSpPr/>
          <p:nvPr/>
        </p:nvSpPr>
        <p:spPr>
          <a:xfrm>
            <a:off x="0" y="1417578"/>
            <a:ext cx="12192000" cy="3992674"/>
          </a:xfrm>
          <a:prstGeom prst="rect">
            <a:avLst/>
          </a:prstGeom>
          <a:solidFill>
            <a:srgbClr val="7D868C">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Key takeaway">
            <a:extLst>
              <a:ext uri="{FF2B5EF4-FFF2-40B4-BE49-F238E27FC236}">
                <a16:creationId xmlns:a16="http://schemas.microsoft.com/office/drawing/2014/main" id="{B5EEB0B2-F42F-D4DB-D311-D2E13F960865}"/>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
        <p:nvSpPr>
          <p:cNvPr id="3" name="Text Placeholder 2">
            <a:extLst>
              <a:ext uri="{FF2B5EF4-FFF2-40B4-BE49-F238E27FC236}">
                <a16:creationId xmlns:a16="http://schemas.microsoft.com/office/drawing/2014/main" id="{57D30DE7-F956-E86B-96CC-0EA253F4F210}"/>
              </a:ext>
            </a:extLst>
          </p:cNvPr>
          <p:cNvSpPr>
            <a:spLocks noGrp="1"/>
          </p:cNvSpPr>
          <p:nvPr>
            <p:ph type="body" idx="27"/>
          </p:nvPr>
        </p:nvSpPr>
        <p:spPr>
          <a:xfrm>
            <a:off x="381234" y="1583424"/>
            <a:ext cx="3395123" cy="304216"/>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Text Placeholder 2">
            <a:extLst>
              <a:ext uri="{FF2B5EF4-FFF2-40B4-BE49-F238E27FC236}">
                <a16:creationId xmlns:a16="http://schemas.microsoft.com/office/drawing/2014/main" id="{1108AC36-2FBA-02AD-D76E-2BC2A318BF0F}"/>
              </a:ext>
            </a:extLst>
          </p:cNvPr>
          <p:cNvSpPr>
            <a:spLocks noGrp="1"/>
          </p:cNvSpPr>
          <p:nvPr>
            <p:ph type="body" idx="28"/>
          </p:nvPr>
        </p:nvSpPr>
        <p:spPr>
          <a:xfrm>
            <a:off x="4488415" y="1589344"/>
            <a:ext cx="3411628" cy="253411"/>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5" name="Text Placeholder 2">
            <a:extLst>
              <a:ext uri="{FF2B5EF4-FFF2-40B4-BE49-F238E27FC236}">
                <a16:creationId xmlns:a16="http://schemas.microsoft.com/office/drawing/2014/main" id="{4A949F52-5133-43A1-4221-644C75F9474C}"/>
              </a:ext>
            </a:extLst>
          </p:cNvPr>
          <p:cNvSpPr>
            <a:spLocks noGrp="1"/>
          </p:cNvSpPr>
          <p:nvPr>
            <p:ph type="body" idx="29"/>
          </p:nvPr>
        </p:nvSpPr>
        <p:spPr>
          <a:xfrm>
            <a:off x="8391433" y="1583424"/>
            <a:ext cx="3419567" cy="259331"/>
          </a:xfrm>
        </p:spPr>
        <p:txBody>
          <a:bodyPr anchor="t"/>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Title 1">
            <a:extLst>
              <a:ext uri="{FF2B5EF4-FFF2-40B4-BE49-F238E27FC236}">
                <a16:creationId xmlns:a16="http://schemas.microsoft.com/office/drawing/2014/main" id="{4D779CDC-6299-F104-45A3-2D7D2D1A9E3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
        <p:nvSpPr>
          <p:cNvPr id="7" name="Content Placeholder 3">
            <a:extLst>
              <a:ext uri="{FF2B5EF4-FFF2-40B4-BE49-F238E27FC236}">
                <a16:creationId xmlns:a16="http://schemas.microsoft.com/office/drawing/2014/main" id="{A02C896B-6272-6EBD-1058-72BA841B5166}"/>
              </a:ext>
            </a:extLst>
          </p:cNvPr>
          <p:cNvSpPr>
            <a:spLocks noGrp="1"/>
          </p:cNvSpPr>
          <p:nvPr>
            <p:ph sz="half" idx="34"/>
          </p:nvPr>
        </p:nvSpPr>
        <p:spPr>
          <a:xfrm>
            <a:off x="381234" y="2072367"/>
            <a:ext cx="3411629" cy="3161532"/>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8" name="Content Placeholder 3">
            <a:extLst>
              <a:ext uri="{FF2B5EF4-FFF2-40B4-BE49-F238E27FC236}">
                <a16:creationId xmlns:a16="http://schemas.microsoft.com/office/drawing/2014/main" id="{B0F7A573-6B43-3CC7-4DC7-1D3C25710E8E}"/>
              </a:ext>
            </a:extLst>
          </p:cNvPr>
          <p:cNvSpPr>
            <a:spLocks noGrp="1"/>
          </p:cNvSpPr>
          <p:nvPr>
            <p:ph sz="half" idx="35"/>
          </p:nvPr>
        </p:nvSpPr>
        <p:spPr>
          <a:xfrm>
            <a:off x="4488414" y="2072367"/>
            <a:ext cx="3411629" cy="3161532"/>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sp>
        <p:nvSpPr>
          <p:cNvPr id="10" name="Content Placeholder 3">
            <a:extLst>
              <a:ext uri="{FF2B5EF4-FFF2-40B4-BE49-F238E27FC236}">
                <a16:creationId xmlns:a16="http://schemas.microsoft.com/office/drawing/2014/main" id="{89A8D07F-E990-D976-63AF-ED015B2BC1D1}"/>
              </a:ext>
            </a:extLst>
          </p:cNvPr>
          <p:cNvSpPr>
            <a:spLocks noGrp="1"/>
          </p:cNvSpPr>
          <p:nvPr>
            <p:ph sz="half" idx="36"/>
          </p:nvPr>
        </p:nvSpPr>
        <p:spPr>
          <a:xfrm>
            <a:off x="8399139" y="2072367"/>
            <a:ext cx="3411629" cy="3161532"/>
          </a:xfrm>
        </p:spPr>
        <p:txBody>
          <a:bodyPr/>
          <a:lstStyle>
            <a:lvl1pPr>
              <a:defRPr sz="1800"/>
            </a:lvl1pPr>
            <a:lvl2pPr>
              <a:defRPr sz="1600"/>
            </a:lvl2pPr>
            <a:lvl3pPr>
              <a:defRPr sz="1400"/>
            </a:lvl3pPr>
            <a:lvl4pPr>
              <a:defRPr sz="1400"/>
            </a:lvl4pPr>
            <a:lvl5pPr>
              <a:defRPr sz="1200"/>
            </a:lvl5pPr>
          </a:lstStyle>
          <a:p>
            <a:pPr lvl="0"/>
            <a:r>
              <a:rPr lang="en-GB"/>
              <a:t>Click to edit Master text styles</a:t>
            </a:r>
          </a:p>
          <a:p>
            <a:pPr lvl="1"/>
            <a:r>
              <a:rPr lang="en-GB"/>
              <a:t>Second level</a:t>
            </a:r>
          </a:p>
          <a:p>
            <a:pPr lvl="2"/>
            <a:r>
              <a:rPr lang="en-GB"/>
              <a:t>Third level</a:t>
            </a:r>
          </a:p>
        </p:txBody>
      </p:sp>
      <p:cxnSp>
        <p:nvCxnSpPr>
          <p:cNvPr id="14" name="Straight Connector 13">
            <a:extLst>
              <a:ext uri="{FF2B5EF4-FFF2-40B4-BE49-F238E27FC236}">
                <a16:creationId xmlns:a16="http://schemas.microsoft.com/office/drawing/2014/main" id="{8D1EFEE4-53DC-C7CA-9A03-6D6534DA300B}"/>
              </a:ext>
            </a:extLst>
          </p:cNvPr>
          <p:cNvCxnSpPr>
            <a:cxnSpLocks/>
          </p:cNvCxnSpPr>
          <p:nvPr/>
        </p:nvCxnSpPr>
        <p:spPr>
          <a:xfrm>
            <a:off x="4121280" y="1169076"/>
            <a:ext cx="0" cy="4271346"/>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E4D217-F59D-1FCC-A956-1D50E75DC4C4}"/>
              </a:ext>
            </a:extLst>
          </p:cNvPr>
          <p:cNvCxnSpPr>
            <a:cxnSpLocks/>
          </p:cNvCxnSpPr>
          <p:nvPr/>
        </p:nvCxnSpPr>
        <p:spPr>
          <a:xfrm>
            <a:off x="8156168" y="1268250"/>
            <a:ext cx="0" cy="417217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8318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Black Divider">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5DC678B-59F0-F04F-A18F-EB1FF96C9B72}"/>
              </a:ext>
            </a:extLst>
          </p:cNvPr>
          <p:cNvCxnSpPr>
            <a:cxnSpLocks/>
          </p:cNvCxnSpPr>
          <p:nvPr/>
        </p:nvCxnSpPr>
        <p:spPr>
          <a:xfrm>
            <a:off x="381000" y="5284863"/>
            <a:ext cx="1143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C9BE02-3902-61AE-F3D6-D548753E5954}"/>
              </a:ext>
            </a:extLst>
          </p:cNvPr>
          <p:cNvSpPr txBox="1"/>
          <p:nvPr/>
        </p:nvSpPr>
        <p:spPr>
          <a:xfrm>
            <a:off x="203200" y="5659120"/>
            <a:ext cx="11866880" cy="1117599"/>
          </a:xfrm>
          <a:prstGeom prst="rect">
            <a:avLst/>
          </a:prstGeom>
          <a:solidFill>
            <a:schemeClr val="bg1"/>
          </a:solidFill>
        </p:spPr>
        <p:txBody>
          <a:bodyPr wrap="square" rtlCol="0">
            <a:spAutoFit/>
          </a:bodyPr>
          <a:lstStyle/>
          <a:p>
            <a:endParaRPr lang="en-US" dirty="0"/>
          </a:p>
        </p:txBody>
      </p:sp>
      <p:sp>
        <p:nvSpPr>
          <p:cNvPr id="11" name="Title 1">
            <a:extLst>
              <a:ext uri="{FF2B5EF4-FFF2-40B4-BE49-F238E27FC236}">
                <a16:creationId xmlns:a16="http://schemas.microsoft.com/office/drawing/2014/main" id="{800759A9-EE92-F358-1EA9-1661120BEBE6}"/>
              </a:ext>
            </a:extLst>
          </p:cNvPr>
          <p:cNvSpPr>
            <a:spLocks noGrp="1"/>
          </p:cNvSpPr>
          <p:nvPr>
            <p:ph type="ctrTitle" hasCustomPrompt="1"/>
          </p:nvPr>
        </p:nvSpPr>
        <p:spPr>
          <a:xfrm>
            <a:off x="457200" y="1398110"/>
            <a:ext cx="8385175" cy="1917700"/>
          </a:xfrm>
        </p:spPr>
        <p:txBody>
          <a:bodyPr anchor="t" anchorCtr="0">
            <a:normAutofit/>
          </a:bodyPr>
          <a:lstStyle>
            <a:lvl1pPr algn="l">
              <a:lnSpc>
                <a:spcPct val="100000"/>
              </a:lnSpc>
              <a:defRPr sz="4800" b="0"/>
            </a:lvl1pPr>
          </a:lstStyle>
          <a:p>
            <a:r>
              <a:rPr lang="en-US" dirty="0"/>
              <a:t>Presentation title</a:t>
            </a:r>
          </a:p>
        </p:txBody>
      </p:sp>
      <p:sp>
        <p:nvSpPr>
          <p:cNvPr id="12" name="Subtitle 2">
            <a:extLst>
              <a:ext uri="{FF2B5EF4-FFF2-40B4-BE49-F238E27FC236}">
                <a16:creationId xmlns:a16="http://schemas.microsoft.com/office/drawing/2014/main" id="{209CCA2D-6C6B-2341-F741-3F6DDFD9914A}"/>
              </a:ext>
            </a:extLst>
          </p:cNvPr>
          <p:cNvSpPr>
            <a:spLocks noGrp="1"/>
          </p:cNvSpPr>
          <p:nvPr>
            <p:ph type="subTitle" idx="1" hasCustomPrompt="1"/>
          </p:nvPr>
        </p:nvSpPr>
        <p:spPr>
          <a:xfrm>
            <a:off x="457200" y="3889332"/>
            <a:ext cx="5486400" cy="455693"/>
          </a:xfrm>
        </p:spPr>
        <p:txBody>
          <a:bodyPr>
            <a:normAutofit/>
          </a:bodyPr>
          <a:lstStyle>
            <a:lvl1pPr marL="0" indent="0" algn="l">
              <a:buNone/>
              <a:defRPr sz="20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 First Last  |  Date</a:t>
            </a:r>
          </a:p>
        </p:txBody>
      </p:sp>
      <p:sp>
        <p:nvSpPr>
          <p:cNvPr id="13" name="Text Placeholder 21">
            <a:extLst>
              <a:ext uri="{FF2B5EF4-FFF2-40B4-BE49-F238E27FC236}">
                <a16:creationId xmlns:a16="http://schemas.microsoft.com/office/drawing/2014/main" id="{EEDDF865-8357-680B-972B-7A6F080C8348}"/>
              </a:ext>
            </a:extLst>
          </p:cNvPr>
          <p:cNvSpPr>
            <a:spLocks noGrp="1"/>
          </p:cNvSpPr>
          <p:nvPr>
            <p:ph type="body" sz="quarter" idx="23" hasCustomPrompt="1"/>
          </p:nvPr>
        </p:nvSpPr>
        <p:spPr>
          <a:xfrm>
            <a:off x="457200" y="4395722"/>
            <a:ext cx="5484814" cy="244683"/>
          </a:xfrm>
        </p:spPr>
        <p:txBody>
          <a:bodyPr rIns="0">
            <a:normAutofit/>
          </a:bodyPr>
          <a:lstStyle>
            <a:lvl1pPr marL="0" indent="0">
              <a:buNone/>
              <a:defRPr sz="1000">
                <a:latin typeface="Arial" panose="020B0604020202020204" pitchFamily="34" charset="0"/>
                <a:cs typeface="Arial" panose="020B0604020202020204" pitchFamily="34" charset="0"/>
              </a:defRPr>
            </a:lvl1pPr>
            <a:lvl2pPr marL="4763" indent="0">
              <a:buNone/>
              <a:defRPr sz="1050"/>
            </a:lvl2pPr>
            <a:lvl3pPr>
              <a:defRPr sz="1050"/>
            </a:lvl3pPr>
            <a:lvl4pPr>
              <a:defRPr sz="1050"/>
            </a:lvl4pPr>
            <a:lvl5pPr>
              <a:defRPr sz="105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Confidential – Company Proprietary, if applicable</a:t>
            </a:r>
          </a:p>
        </p:txBody>
      </p:sp>
      <p:pic>
        <p:nvPicPr>
          <p:cNvPr id="4" name="Picture 2">
            <a:extLst>
              <a:ext uri="{FF2B5EF4-FFF2-40B4-BE49-F238E27FC236}">
                <a16:creationId xmlns:a16="http://schemas.microsoft.com/office/drawing/2014/main" id="{3548408B-26D7-6F3C-8E77-57D798AAC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564" y="5769668"/>
            <a:ext cx="2371436" cy="5786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E5BE585-1B4D-F711-B408-19078300AAD5}"/>
              </a:ext>
            </a:extLst>
          </p:cNvPr>
          <p:cNvPicPr>
            <a:picLocks noChangeAspect="1"/>
          </p:cNvPicPr>
          <p:nvPr/>
        </p:nvPicPr>
        <p:blipFill>
          <a:blip r:embed="rId3"/>
          <a:stretch>
            <a:fillRect/>
          </a:stretch>
        </p:blipFill>
        <p:spPr>
          <a:xfrm>
            <a:off x="457200" y="5983722"/>
            <a:ext cx="2062277" cy="468393"/>
          </a:xfrm>
          <a:prstGeom prst="rect">
            <a:avLst/>
          </a:prstGeom>
        </p:spPr>
      </p:pic>
    </p:spTree>
    <p:extLst>
      <p:ext uri="{BB962C8B-B14F-4D97-AF65-F5344CB8AC3E}">
        <p14:creationId xmlns:p14="http://schemas.microsoft.com/office/powerpoint/2010/main" val="219052617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Columns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0481-39A0-4301-4FB7-C1C4B4B5125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
        <p:nvSpPr>
          <p:cNvPr id="5" name="Content Placeholder 3">
            <a:extLst>
              <a:ext uri="{FF2B5EF4-FFF2-40B4-BE49-F238E27FC236}">
                <a16:creationId xmlns:a16="http://schemas.microsoft.com/office/drawing/2014/main" id="{9DD190DC-5A9D-8513-4868-ED5D4673D75C}"/>
              </a:ext>
            </a:extLst>
          </p:cNvPr>
          <p:cNvSpPr>
            <a:spLocks noGrp="1"/>
          </p:cNvSpPr>
          <p:nvPr>
            <p:ph sz="half" idx="28"/>
          </p:nvPr>
        </p:nvSpPr>
        <p:spPr>
          <a:xfrm>
            <a:off x="3349225" y="2152062"/>
            <a:ext cx="2580087" cy="3701730"/>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6" name="Content Placeholder 3">
            <a:extLst>
              <a:ext uri="{FF2B5EF4-FFF2-40B4-BE49-F238E27FC236}">
                <a16:creationId xmlns:a16="http://schemas.microsoft.com/office/drawing/2014/main" id="{5435929E-CB07-989A-5104-E975D0EADADD}"/>
              </a:ext>
            </a:extLst>
          </p:cNvPr>
          <p:cNvSpPr>
            <a:spLocks noGrp="1"/>
          </p:cNvSpPr>
          <p:nvPr>
            <p:ph sz="half" idx="29"/>
          </p:nvPr>
        </p:nvSpPr>
        <p:spPr>
          <a:xfrm>
            <a:off x="6254846" y="2152061"/>
            <a:ext cx="2580087" cy="3701729"/>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7" name="Content Placeholder 3">
            <a:extLst>
              <a:ext uri="{FF2B5EF4-FFF2-40B4-BE49-F238E27FC236}">
                <a16:creationId xmlns:a16="http://schemas.microsoft.com/office/drawing/2014/main" id="{6B2E65A7-DF9E-7CC4-AF79-5890E1FCD9C1}"/>
              </a:ext>
            </a:extLst>
          </p:cNvPr>
          <p:cNvSpPr>
            <a:spLocks noGrp="1"/>
          </p:cNvSpPr>
          <p:nvPr>
            <p:ph sz="half" idx="30"/>
          </p:nvPr>
        </p:nvSpPr>
        <p:spPr>
          <a:xfrm>
            <a:off x="9230679" y="2152062"/>
            <a:ext cx="2580087" cy="3701728"/>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8" name="Text Placeholder 2">
            <a:extLst>
              <a:ext uri="{FF2B5EF4-FFF2-40B4-BE49-F238E27FC236}">
                <a16:creationId xmlns:a16="http://schemas.microsoft.com/office/drawing/2014/main" id="{2EE7C31A-042F-9717-C310-C42883AB1293}"/>
              </a:ext>
            </a:extLst>
          </p:cNvPr>
          <p:cNvSpPr>
            <a:spLocks noGrp="1"/>
          </p:cNvSpPr>
          <p:nvPr>
            <p:ph type="body" idx="31"/>
          </p:nvPr>
        </p:nvSpPr>
        <p:spPr>
          <a:xfrm>
            <a:off x="3349225" y="1587898"/>
            <a:ext cx="2580087" cy="297136"/>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2">
            <a:extLst>
              <a:ext uri="{FF2B5EF4-FFF2-40B4-BE49-F238E27FC236}">
                <a16:creationId xmlns:a16="http://schemas.microsoft.com/office/drawing/2014/main" id="{E4F2F22F-C026-5818-B449-456E1AC4E574}"/>
              </a:ext>
            </a:extLst>
          </p:cNvPr>
          <p:cNvSpPr>
            <a:spLocks noGrp="1"/>
          </p:cNvSpPr>
          <p:nvPr>
            <p:ph type="body" idx="32"/>
          </p:nvPr>
        </p:nvSpPr>
        <p:spPr>
          <a:xfrm>
            <a:off x="6254845" y="1583424"/>
            <a:ext cx="2579899" cy="393319"/>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Text Placeholder 2">
            <a:extLst>
              <a:ext uri="{FF2B5EF4-FFF2-40B4-BE49-F238E27FC236}">
                <a16:creationId xmlns:a16="http://schemas.microsoft.com/office/drawing/2014/main" id="{66AF50DA-799F-E4CF-EFA2-EAE5DA00DF7D}"/>
              </a:ext>
            </a:extLst>
          </p:cNvPr>
          <p:cNvSpPr>
            <a:spLocks noGrp="1"/>
          </p:cNvSpPr>
          <p:nvPr>
            <p:ph type="body" idx="33"/>
          </p:nvPr>
        </p:nvSpPr>
        <p:spPr>
          <a:xfrm>
            <a:off x="9230679" y="1592074"/>
            <a:ext cx="2580085" cy="393319"/>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4" name="Content Placeholder 3">
            <a:extLst>
              <a:ext uri="{FF2B5EF4-FFF2-40B4-BE49-F238E27FC236}">
                <a16:creationId xmlns:a16="http://schemas.microsoft.com/office/drawing/2014/main" id="{038C9A24-26E2-F248-7FCE-6B01A43C2680}"/>
              </a:ext>
            </a:extLst>
          </p:cNvPr>
          <p:cNvSpPr>
            <a:spLocks noGrp="1"/>
          </p:cNvSpPr>
          <p:nvPr>
            <p:ph sz="half" idx="34"/>
          </p:nvPr>
        </p:nvSpPr>
        <p:spPr>
          <a:xfrm>
            <a:off x="466164" y="2147587"/>
            <a:ext cx="2580087" cy="3706205"/>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16" name="Text Placeholder 2">
            <a:extLst>
              <a:ext uri="{FF2B5EF4-FFF2-40B4-BE49-F238E27FC236}">
                <a16:creationId xmlns:a16="http://schemas.microsoft.com/office/drawing/2014/main" id="{BA018A67-9288-BB23-BD2F-470AAF701EB3}"/>
              </a:ext>
            </a:extLst>
          </p:cNvPr>
          <p:cNvSpPr>
            <a:spLocks noGrp="1"/>
          </p:cNvSpPr>
          <p:nvPr>
            <p:ph type="body" idx="35"/>
          </p:nvPr>
        </p:nvSpPr>
        <p:spPr>
          <a:xfrm>
            <a:off x="466164" y="1583424"/>
            <a:ext cx="2580087" cy="297136"/>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Tree>
    <p:extLst>
      <p:ext uri="{BB962C8B-B14F-4D97-AF65-F5344CB8AC3E}">
        <p14:creationId xmlns:p14="http://schemas.microsoft.com/office/powerpoint/2010/main" val="11435230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lumns w/Title +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0481-39A0-4301-4FB7-C1C4B4B51252}"/>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
        <p:nvSpPr>
          <p:cNvPr id="5" name="Content Placeholder 3">
            <a:extLst>
              <a:ext uri="{FF2B5EF4-FFF2-40B4-BE49-F238E27FC236}">
                <a16:creationId xmlns:a16="http://schemas.microsoft.com/office/drawing/2014/main" id="{9DD190DC-5A9D-8513-4868-ED5D4673D75C}"/>
              </a:ext>
            </a:extLst>
          </p:cNvPr>
          <p:cNvSpPr>
            <a:spLocks noGrp="1"/>
          </p:cNvSpPr>
          <p:nvPr>
            <p:ph sz="half" idx="28"/>
          </p:nvPr>
        </p:nvSpPr>
        <p:spPr>
          <a:xfrm>
            <a:off x="3349225" y="2152062"/>
            <a:ext cx="2580087" cy="3126989"/>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6" name="Content Placeholder 3">
            <a:extLst>
              <a:ext uri="{FF2B5EF4-FFF2-40B4-BE49-F238E27FC236}">
                <a16:creationId xmlns:a16="http://schemas.microsoft.com/office/drawing/2014/main" id="{5435929E-CB07-989A-5104-E975D0EADADD}"/>
              </a:ext>
            </a:extLst>
          </p:cNvPr>
          <p:cNvSpPr>
            <a:spLocks noGrp="1"/>
          </p:cNvSpPr>
          <p:nvPr>
            <p:ph sz="half" idx="29"/>
          </p:nvPr>
        </p:nvSpPr>
        <p:spPr>
          <a:xfrm>
            <a:off x="6254846" y="2152061"/>
            <a:ext cx="2580087" cy="3122515"/>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7" name="Content Placeholder 3">
            <a:extLst>
              <a:ext uri="{FF2B5EF4-FFF2-40B4-BE49-F238E27FC236}">
                <a16:creationId xmlns:a16="http://schemas.microsoft.com/office/drawing/2014/main" id="{6B2E65A7-DF9E-7CC4-AF79-5890E1FCD9C1}"/>
              </a:ext>
            </a:extLst>
          </p:cNvPr>
          <p:cNvSpPr>
            <a:spLocks noGrp="1"/>
          </p:cNvSpPr>
          <p:nvPr>
            <p:ph sz="half" idx="30"/>
          </p:nvPr>
        </p:nvSpPr>
        <p:spPr>
          <a:xfrm>
            <a:off x="9230679" y="2152062"/>
            <a:ext cx="2580087" cy="3122514"/>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8" name="Text Placeholder 2">
            <a:extLst>
              <a:ext uri="{FF2B5EF4-FFF2-40B4-BE49-F238E27FC236}">
                <a16:creationId xmlns:a16="http://schemas.microsoft.com/office/drawing/2014/main" id="{2EE7C31A-042F-9717-C310-C42883AB1293}"/>
              </a:ext>
            </a:extLst>
          </p:cNvPr>
          <p:cNvSpPr>
            <a:spLocks noGrp="1"/>
          </p:cNvSpPr>
          <p:nvPr>
            <p:ph type="body" idx="31"/>
          </p:nvPr>
        </p:nvSpPr>
        <p:spPr>
          <a:xfrm>
            <a:off x="3349225" y="1587898"/>
            <a:ext cx="2580087" cy="297136"/>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2">
            <a:extLst>
              <a:ext uri="{FF2B5EF4-FFF2-40B4-BE49-F238E27FC236}">
                <a16:creationId xmlns:a16="http://schemas.microsoft.com/office/drawing/2014/main" id="{E4F2F22F-C026-5818-B449-456E1AC4E574}"/>
              </a:ext>
            </a:extLst>
          </p:cNvPr>
          <p:cNvSpPr>
            <a:spLocks noGrp="1"/>
          </p:cNvSpPr>
          <p:nvPr>
            <p:ph type="body" idx="32"/>
          </p:nvPr>
        </p:nvSpPr>
        <p:spPr>
          <a:xfrm>
            <a:off x="6254845" y="1583424"/>
            <a:ext cx="2579899" cy="393319"/>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Text Placeholder 2">
            <a:extLst>
              <a:ext uri="{FF2B5EF4-FFF2-40B4-BE49-F238E27FC236}">
                <a16:creationId xmlns:a16="http://schemas.microsoft.com/office/drawing/2014/main" id="{66AF50DA-799F-E4CF-EFA2-EAE5DA00DF7D}"/>
              </a:ext>
            </a:extLst>
          </p:cNvPr>
          <p:cNvSpPr>
            <a:spLocks noGrp="1"/>
          </p:cNvSpPr>
          <p:nvPr>
            <p:ph type="body" idx="33"/>
          </p:nvPr>
        </p:nvSpPr>
        <p:spPr>
          <a:xfrm>
            <a:off x="9230679" y="1592074"/>
            <a:ext cx="2580085" cy="393319"/>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4" name="Content Placeholder 3">
            <a:extLst>
              <a:ext uri="{FF2B5EF4-FFF2-40B4-BE49-F238E27FC236}">
                <a16:creationId xmlns:a16="http://schemas.microsoft.com/office/drawing/2014/main" id="{038C9A24-26E2-F248-7FCE-6B01A43C2680}"/>
              </a:ext>
            </a:extLst>
          </p:cNvPr>
          <p:cNvSpPr>
            <a:spLocks noGrp="1"/>
          </p:cNvSpPr>
          <p:nvPr>
            <p:ph sz="half" idx="34"/>
          </p:nvPr>
        </p:nvSpPr>
        <p:spPr>
          <a:xfrm>
            <a:off x="466164" y="2147587"/>
            <a:ext cx="2580087" cy="3126989"/>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16" name="Text Placeholder 2">
            <a:extLst>
              <a:ext uri="{FF2B5EF4-FFF2-40B4-BE49-F238E27FC236}">
                <a16:creationId xmlns:a16="http://schemas.microsoft.com/office/drawing/2014/main" id="{BA018A67-9288-BB23-BD2F-470AAF701EB3}"/>
              </a:ext>
            </a:extLst>
          </p:cNvPr>
          <p:cNvSpPr>
            <a:spLocks noGrp="1"/>
          </p:cNvSpPr>
          <p:nvPr>
            <p:ph type="body" idx="35"/>
          </p:nvPr>
        </p:nvSpPr>
        <p:spPr>
          <a:xfrm>
            <a:off x="466164" y="1583424"/>
            <a:ext cx="2580087" cy="297136"/>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 name="Key takeaway">
            <a:extLst>
              <a:ext uri="{FF2B5EF4-FFF2-40B4-BE49-F238E27FC236}">
                <a16:creationId xmlns:a16="http://schemas.microsoft.com/office/drawing/2014/main" id="{3AFEE65C-615D-4674-0C8E-B175D8D84237}"/>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Tree>
    <p:extLst>
      <p:ext uri="{BB962C8B-B14F-4D97-AF65-F5344CB8AC3E}">
        <p14:creationId xmlns:p14="http://schemas.microsoft.com/office/powerpoint/2010/main" val="238661150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 Columns w/Title + Gray">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F5C2825-AE06-C55C-0FC2-863BEDB9FE35}"/>
              </a:ext>
            </a:extLst>
          </p:cNvPr>
          <p:cNvSpPr/>
          <p:nvPr/>
        </p:nvSpPr>
        <p:spPr>
          <a:xfrm>
            <a:off x="0" y="1417578"/>
            <a:ext cx="12192000" cy="3992674"/>
          </a:xfrm>
          <a:prstGeom prst="rect">
            <a:avLst/>
          </a:prstGeom>
          <a:solidFill>
            <a:srgbClr val="7D868C">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36EA7B2-3616-185B-E3BE-138323B26BC9}"/>
              </a:ext>
            </a:extLst>
          </p:cNvPr>
          <p:cNvCxnSpPr>
            <a:cxnSpLocks/>
          </p:cNvCxnSpPr>
          <p:nvPr/>
        </p:nvCxnSpPr>
        <p:spPr>
          <a:xfrm>
            <a:off x="3168445" y="1430376"/>
            <a:ext cx="0" cy="448089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375F5F-B09D-9356-2F19-EE1247A354AB}"/>
              </a:ext>
            </a:extLst>
          </p:cNvPr>
          <p:cNvCxnSpPr>
            <a:cxnSpLocks/>
          </p:cNvCxnSpPr>
          <p:nvPr/>
        </p:nvCxnSpPr>
        <p:spPr>
          <a:xfrm>
            <a:off x="6088626" y="1478616"/>
            <a:ext cx="0" cy="436800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E921D4-35B3-3F3A-EF68-07B391A969D4}"/>
              </a:ext>
            </a:extLst>
          </p:cNvPr>
          <p:cNvCxnSpPr>
            <a:cxnSpLocks/>
          </p:cNvCxnSpPr>
          <p:nvPr/>
        </p:nvCxnSpPr>
        <p:spPr>
          <a:xfrm>
            <a:off x="9008806" y="1430376"/>
            <a:ext cx="0" cy="448089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Key takeaway">
            <a:extLst>
              <a:ext uri="{FF2B5EF4-FFF2-40B4-BE49-F238E27FC236}">
                <a16:creationId xmlns:a16="http://schemas.microsoft.com/office/drawing/2014/main" id="{F08884BB-37AB-B44C-3D5E-18CCF050CAE9}"/>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
        <p:nvSpPr>
          <p:cNvPr id="4" name="Title 1">
            <a:extLst>
              <a:ext uri="{FF2B5EF4-FFF2-40B4-BE49-F238E27FC236}">
                <a16:creationId xmlns:a16="http://schemas.microsoft.com/office/drawing/2014/main" id="{2C24DD0E-4AD9-4A22-C40C-80A6BB3A8049}"/>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
        <p:nvSpPr>
          <p:cNvPr id="5" name="Content Placeholder 3">
            <a:extLst>
              <a:ext uri="{FF2B5EF4-FFF2-40B4-BE49-F238E27FC236}">
                <a16:creationId xmlns:a16="http://schemas.microsoft.com/office/drawing/2014/main" id="{4720B3B1-7887-CD3C-0BCD-C5D911FE60F2}"/>
              </a:ext>
            </a:extLst>
          </p:cNvPr>
          <p:cNvSpPr>
            <a:spLocks noGrp="1"/>
          </p:cNvSpPr>
          <p:nvPr>
            <p:ph sz="half" idx="28"/>
          </p:nvPr>
        </p:nvSpPr>
        <p:spPr>
          <a:xfrm>
            <a:off x="3349225" y="2152062"/>
            <a:ext cx="2580087" cy="3126989"/>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6" name="Content Placeholder 3">
            <a:extLst>
              <a:ext uri="{FF2B5EF4-FFF2-40B4-BE49-F238E27FC236}">
                <a16:creationId xmlns:a16="http://schemas.microsoft.com/office/drawing/2014/main" id="{6AA6ADAC-64A3-BDA7-2639-CBF8B8123D91}"/>
              </a:ext>
            </a:extLst>
          </p:cNvPr>
          <p:cNvSpPr>
            <a:spLocks noGrp="1"/>
          </p:cNvSpPr>
          <p:nvPr>
            <p:ph sz="half" idx="29"/>
          </p:nvPr>
        </p:nvSpPr>
        <p:spPr>
          <a:xfrm>
            <a:off x="6254846" y="2152061"/>
            <a:ext cx="2580087" cy="3122515"/>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8" name="Content Placeholder 3">
            <a:extLst>
              <a:ext uri="{FF2B5EF4-FFF2-40B4-BE49-F238E27FC236}">
                <a16:creationId xmlns:a16="http://schemas.microsoft.com/office/drawing/2014/main" id="{E6A83AB5-5EE4-D5A8-A778-5D99C8863712}"/>
              </a:ext>
            </a:extLst>
          </p:cNvPr>
          <p:cNvSpPr>
            <a:spLocks noGrp="1"/>
          </p:cNvSpPr>
          <p:nvPr>
            <p:ph sz="half" idx="30"/>
          </p:nvPr>
        </p:nvSpPr>
        <p:spPr>
          <a:xfrm>
            <a:off x="9230679" y="2152062"/>
            <a:ext cx="2580087" cy="3122514"/>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10" name="Text Placeholder 2">
            <a:extLst>
              <a:ext uri="{FF2B5EF4-FFF2-40B4-BE49-F238E27FC236}">
                <a16:creationId xmlns:a16="http://schemas.microsoft.com/office/drawing/2014/main" id="{218922EA-B10C-D7EA-1B8B-05D45698DD57}"/>
              </a:ext>
            </a:extLst>
          </p:cNvPr>
          <p:cNvSpPr>
            <a:spLocks noGrp="1"/>
          </p:cNvSpPr>
          <p:nvPr>
            <p:ph type="body" idx="31"/>
          </p:nvPr>
        </p:nvSpPr>
        <p:spPr>
          <a:xfrm>
            <a:off x="3349225" y="1587898"/>
            <a:ext cx="2580087" cy="297136"/>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2">
            <a:extLst>
              <a:ext uri="{FF2B5EF4-FFF2-40B4-BE49-F238E27FC236}">
                <a16:creationId xmlns:a16="http://schemas.microsoft.com/office/drawing/2014/main" id="{D92C7AD6-848A-00A5-2115-C83289557FE8}"/>
              </a:ext>
            </a:extLst>
          </p:cNvPr>
          <p:cNvSpPr>
            <a:spLocks noGrp="1"/>
          </p:cNvSpPr>
          <p:nvPr>
            <p:ph type="body" idx="32"/>
          </p:nvPr>
        </p:nvSpPr>
        <p:spPr>
          <a:xfrm>
            <a:off x="6254845" y="1583424"/>
            <a:ext cx="2579899" cy="393319"/>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2">
            <a:extLst>
              <a:ext uri="{FF2B5EF4-FFF2-40B4-BE49-F238E27FC236}">
                <a16:creationId xmlns:a16="http://schemas.microsoft.com/office/drawing/2014/main" id="{2F414CC5-418E-5BA6-21DA-178027DDD98C}"/>
              </a:ext>
            </a:extLst>
          </p:cNvPr>
          <p:cNvSpPr>
            <a:spLocks noGrp="1"/>
          </p:cNvSpPr>
          <p:nvPr>
            <p:ph type="body" idx="33"/>
          </p:nvPr>
        </p:nvSpPr>
        <p:spPr>
          <a:xfrm>
            <a:off x="9230679" y="1592074"/>
            <a:ext cx="2580085" cy="393319"/>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4" name="Content Placeholder 3">
            <a:extLst>
              <a:ext uri="{FF2B5EF4-FFF2-40B4-BE49-F238E27FC236}">
                <a16:creationId xmlns:a16="http://schemas.microsoft.com/office/drawing/2014/main" id="{5E32CF47-BB79-2533-9619-F0710F91C214}"/>
              </a:ext>
            </a:extLst>
          </p:cNvPr>
          <p:cNvSpPr>
            <a:spLocks noGrp="1"/>
          </p:cNvSpPr>
          <p:nvPr>
            <p:ph sz="half" idx="34"/>
          </p:nvPr>
        </p:nvSpPr>
        <p:spPr>
          <a:xfrm>
            <a:off x="466164" y="2147587"/>
            <a:ext cx="2580087" cy="3126989"/>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15" name="Text Placeholder 2">
            <a:extLst>
              <a:ext uri="{FF2B5EF4-FFF2-40B4-BE49-F238E27FC236}">
                <a16:creationId xmlns:a16="http://schemas.microsoft.com/office/drawing/2014/main" id="{44D83473-9ED9-F5B0-9679-1952122EDA2E}"/>
              </a:ext>
            </a:extLst>
          </p:cNvPr>
          <p:cNvSpPr>
            <a:spLocks noGrp="1"/>
          </p:cNvSpPr>
          <p:nvPr>
            <p:ph type="body" idx="35"/>
          </p:nvPr>
        </p:nvSpPr>
        <p:spPr>
          <a:xfrm>
            <a:off x="466164" y="1583424"/>
            <a:ext cx="2580087" cy="297136"/>
          </a:xfrm>
        </p:spPr>
        <p:txBody>
          <a:bodyPr anchor="t">
            <a:normAutofit/>
          </a:bodyPr>
          <a:lstStyle>
            <a:lvl1pPr marL="0" indent="0" algn="l">
              <a:buNone/>
              <a:defRPr sz="1400" b="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cxnSp>
        <p:nvCxnSpPr>
          <p:cNvPr id="18" name="Straight Connector 17">
            <a:extLst>
              <a:ext uri="{FF2B5EF4-FFF2-40B4-BE49-F238E27FC236}">
                <a16:creationId xmlns:a16="http://schemas.microsoft.com/office/drawing/2014/main" id="{54AF9CD1-90E5-CF40-447F-D26F46690DAF}"/>
              </a:ext>
            </a:extLst>
          </p:cNvPr>
          <p:cNvCxnSpPr>
            <a:cxnSpLocks/>
          </p:cNvCxnSpPr>
          <p:nvPr/>
        </p:nvCxnSpPr>
        <p:spPr>
          <a:xfrm>
            <a:off x="3207582" y="1300609"/>
            <a:ext cx="0" cy="4109643"/>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2F94D1-7C38-63C3-288A-8D33ADE63457}"/>
              </a:ext>
            </a:extLst>
          </p:cNvPr>
          <p:cNvCxnSpPr>
            <a:cxnSpLocks/>
          </p:cNvCxnSpPr>
          <p:nvPr/>
        </p:nvCxnSpPr>
        <p:spPr>
          <a:xfrm>
            <a:off x="6096000" y="1374178"/>
            <a:ext cx="0" cy="4109643"/>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76A2938-E8E1-0612-0A06-48FD91083992}"/>
              </a:ext>
            </a:extLst>
          </p:cNvPr>
          <p:cNvCxnSpPr>
            <a:cxnSpLocks/>
          </p:cNvCxnSpPr>
          <p:nvPr/>
        </p:nvCxnSpPr>
        <p:spPr>
          <a:xfrm>
            <a:off x="9049626" y="1431420"/>
            <a:ext cx="0" cy="4109643"/>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9707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ro Statement">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71A0D2CD-0F85-83BB-3330-35AF7FFFCAA6}"/>
              </a:ext>
            </a:extLst>
          </p:cNvPr>
          <p:cNvSpPr>
            <a:spLocks noGrp="1"/>
          </p:cNvSpPr>
          <p:nvPr>
            <p:ph type="body" sz="quarter" idx="12"/>
          </p:nvPr>
        </p:nvSpPr>
        <p:spPr>
          <a:xfrm>
            <a:off x="457200" y="2273473"/>
            <a:ext cx="10312400" cy="2411261"/>
          </a:xfrm>
        </p:spPr>
        <p:txBody>
          <a:bodyPr/>
          <a:lstStyle>
            <a:lvl1pPr marL="0" indent="0">
              <a:buNone/>
              <a:defRPr sz="3200">
                <a:latin typeface="Arial" panose="020B0604020202020204" pitchFamily="34" charset="0"/>
                <a:cs typeface="Arial" panose="020B0604020202020204" pitchFamily="34" charset="0"/>
              </a:defRPr>
            </a:lvl1pPr>
          </a:lstStyle>
          <a:p>
            <a:pPr lvl="0"/>
            <a:r>
              <a:rPr lang="en-GB"/>
              <a:t>Click to edit Master text styles</a:t>
            </a:r>
          </a:p>
        </p:txBody>
      </p:sp>
      <p:sp>
        <p:nvSpPr>
          <p:cNvPr id="7" name="Text Placeholder 4">
            <a:extLst>
              <a:ext uri="{FF2B5EF4-FFF2-40B4-BE49-F238E27FC236}">
                <a16:creationId xmlns:a16="http://schemas.microsoft.com/office/drawing/2014/main" id="{8CBA5A42-E0B6-ABC7-891A-5D871C03E1D6}"/>
              </a:ext>
            </a:extLst>
          </p:cNvPr>
          <p:cNvSpPr>
            <a:spLocks noGrp="1"/>
          </p:cNvSpPr>
          <p:nvPr>
            <p:ph type="body" sz="quarter" idx="15"/>
          </p:nvPr>
        </p:nvSpPr>
        <p:spPr>
          <a:xfrm>
            <a:off x="457200" y="1592263"/>
            <a:ext cx="10312400" cy="243050"/>
          </a:xfrm>
        </p:spPr>
        <p:txBody>
          <a:bodyPr vert="horz" lIns="0" tIns="0" rIns="91440" bIns="0" rtlCol="0" anchor="t" anchorCtr="0">
            <a:noAutofit/>
          </a:bodyPr>
          <a:lstStyle>
            <a:lvl1pPr marL="0" indent="0">
              <a:buNone/>
              <a:defRPr lang="en-US" sz="1400" b="0" dirty="0">
                <a:solidFill>
                  <a:srgbClr val="ED1C24"/>
                </a:solidFill>
                <a:latin typeface="Arial" panose="020B0604020202020204" pitchFamily="34" charset="0"/>
                <a:cs typeface="Arial" panose="020B0604020202020204" pitchFamily="34" charset="0"/>
              </a:defRPr>
            </a:lvl1pPr>
          </a:lstStyle>
          <a:p>
            <a:pPr lvl="0"/>
            <a:r>
              <a:rPr lang="en-GB"/>
              <a:t>Click to edit Master text styles</a:t>
            </a:r>
          </a:p>
        </p:txBody>
      </p:sp>
    </p:spTree>
    <p:extLst>
      <p:ext uri="{BB962C8B-B14F-4D97-AF65-F5344CB8AC3E}">
        <p14:creationId xmlns:p14="http://schemas.microsoft.com/office/powerpoint/2010/main" val="405315980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ro Statement w/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FE5928A-EEBA-713B-8767-FF033FB3D657}"/>
              </a:ext>
            </a:extLst>
          </p:cNvPr>
          <p:cNvSpPr>
            <a:spLocks noGrp="1"/>
          </p:cNvSpPr>
          <p:nvPr>
            <p:ph type="pic" sz="quarter" idx="18"/>
          </p:nvPr>
        </p:nvSpPr>
        <p:spPr>
          <a:xfrm>
            <a:off x="4310063" y="0"/>
            <a:ext cx="7881937" cy="6053138"/>
          </a:xfrm>
          <a:solidFill>
            <a:schemeClr val="bg1">
              <a:lumMod val="95000"/>
            </a:schemeClr>
          </a:solidFill>
        </p:spPr>
        <p:txBody>
          <a:bodyPr/>
          <a:lstStyle/>
          <a:p>
            <a:r>
              <a:rPr lang="en-GB"/>
              <a:t>Click icon to add picture</a:t>
            </a:r>
            <a:endParaRPr lang="en-US"/>
          </a:p>
        </p:txBody>
      </p:sp>
      <p:sp>
        <p:nvSpPr>
          <p:cNvPr id="6" name="Text Placeholder 5">
            <a:extLst>
              <a:ext uri="{FF2B5EF4-FFF2-40B4-BE49-F238E27FC236}">
                <a16:creationId xmlns:a16="http://schemas.microsoft.com/office/drawing/2014/main" id="{0A7F1D7C-77D1-5A5C-AB4C-5A0940F0C037}"/>
              </a:ext>
            </a:extLst>
          </p:cNvPr>
          <p:cNvSpPr>
            <a:spLocks noGrp="1"/>
          </p:cNvSpPr>
          <p:nvPr>
            <p:ph type="body" sz="quarter" idx="12"/>
          </p:nvPr>
        </p:nvSpPr>
        <p:spPr>
          <a:xfrm>
            <a:off x="457200" y="1082675"/>
            <a:ext cx="3552825" cy="4970463"/>
          </a:xfrm>
        </p:spPr>
        <p:txBody>
          <a:bodyPr/>
          <a:lstStyle>
            <a:lvl1pPr marL="0" indent="0">
              <a:buNone/>
              <a:defRPr sz="2400">
                <a:latin typeface="Arial" panose="020B0604020202020204" pitchFamily="34" charset="0"/>
                <a:cs typeface="Arial" panose="020B0604020202020204" pitchFamily="34" charset="0"/>
              </a:defRPr>
            </a:lvl1pPr>
          </a:lstStyle>
          <a:p>
            <a:pPr lvl="0"/>
            <a:r>
              <a:rPr lang="en-GB"/>
              <a:t>Click to edit Master text styles</a:t>
            </a:r>
          </a:p>
        </p:txBody>
      </p:sp>
      <p:sp>
        <p:nvSpPr>
          <p:cNvPr id="8" name="Text Placeholder 4">
            <a:extLst>
              <a:ext uri="{FF2B5EF4-FFF2-40B4-BE49-F238E27FC236}">
                <a16:creationId xmlns:a16="http://schemas.microsoft.com/office/drawing/2014/main" id="{DCDFBD84-4EEF-3920-9A1F-095B3602F290}"/>
              </a:ext>
            </a:extLst>
          </p:cNvPr>
          <p:cNvSpPr>
            <a:spLocks noGrp="1"/>
          </p:cNvSpPr>
          <p:nvPr>
            <p:ph type="body" sz="quarter" idx="15"/>
          </p:nvPr>
        </p:nvSpPr>
        <p:spPr>
          <a:xfrm>
            <a:off x="457200" y="541338"/>
            <a:ext cx="3552825" cy="243050"/>
          </a:xfrm>
        </p:spPr>
        <p:txBody>
          <a:bodyPr vert="horz" lIns="0" tIns="0" rIns="91440" bIns="0" rtlCol="0" anchor="t" anchorCtr="0">
            <a:noAutofit/>
          </a:bodyPr>
          <a:lstStyle>
            <a:lvl1pPr marL="0" indent="0">
              <a:buNone/>
              <a:defRPr lang="en-US" sz="1400" b="0" dirty="0">
                <a:solidFill>
                  <a:srgbClr val="ED1C24"/>
                </a:solidFill>
                <a:latin typeface="Arial" panose="020B0604020202020204" pitchFamily="34" charset="0"/>
                <a:cs typeface="Arial" panose="020B0604020202020204" pitchFamily="34" charset="0"/>
              </a:defRPr>
            </a:lvl1pPr>
          </a:lstStyle>
          <a:p>
            <a:pPr lvl="0"/>
            <a:r>
              <a:rPr lang="en-GB"/>
              <a:t>Click to edit Master text styles</a:t>
            </a:r>
          </a:p>
        </p:txBody>
      </p:sp>
      <p:sp>
        <p:nvSpPr>
          <p:cNvPr id="2" name="Text Placeholder 21">
            <a:extLst>
              <a:ext uri="{FF2B5EF4-FFF2-40B4-BE49-F238E27FC236}">
                <a16:creationId xmlns:a16="http://schemas.microsoft.com/office/drawing/2014/main" id="{406A284E-5AD1-1847-4479-7D82B6B8CE76}"/>
              </a:ext>
            </a:extLst>
          </p:cNvPr>
          <p:cNvSpPr txBox="1">
            <a:spLocks/>
          </p:cNvSpPr>
          <p:nvPr/>
        </p:nvSpPr>
        <p:spPr>
          <a:xfrm>
            <a:off x="11229584" y="6275539"/>
            <a:ext cx="510196" cy="274486"/>
          </a:xfrm>
          <a:prstGeom prst="rect">
            <a:avLst/>
          </a:prstGeom>
        </p:spPr>
        <p:txBody>
          <a:bodyPr lIns="0" tIns="0" rIns="0" bIns="0" anchor="b"/>
          <a:lstStyle>
            <a:lvl1pPr marL="0" indent="0" algn="r" defTabSz="914400" rtl="0" eaLnBrk="1" latinLnBrk="0" hangingPunct="1">
              <a:lnSpc>
                <a:spcPct val="110000"/>
              </a:lnSpc>
              <a:spcBef>
                <a:spcPts val="0"/>
              </a:spcBef>
              <a:buFont typeface="Arial" panose="020B0604020202020204" pitchFamily="34" charset="0"/>
              <a:buNone/>
              <a:defRPr sz="1000" kern="1200">
                <a:solidFill>
                  <a:schemeClr val="tx1"/>
                </a:solidFill>
                <a:latin typeface="+mn-lt"/>
                <a:ea typeface="+mn-ea"/>
                <a:cs typeface="+mn-cs"/>
              </a:defRPr>
            </a:lvl1pPr>
            <a:lvl2pPr marL="4763" indent="0" algn="l" defTabSz="914400" rtl="0" eaLnBrk="1" latinLnBrk="0" hangingPunct="1">
              <a:lnSpc>
                <a:spcPct val="110000"/>
              </a:lnSpc>
              <a:spcBef>
                <a:spcPts val="0"/>
              </a:spcBef>
              <a:buFont typeface="Arial" panose="020B0604020202020204" pitchFamily="34" charset="0"/>
              <a:buNone/>
              <a:tabLst/>
              <a:defRPr sz="1050" kern="1200">
                <a:solidFill>
                  <a:schemeClr val="tx1"/>
                </a:solidFill>
                <a:latin typeface="+mn-lt"/>
                <a:ea typeface="+mn-ea"/>
                <a:cs typeface="+mn-cs"/>
              </a:defRPr>
            </a:lvl2pPr>
            <a:lvl3pPr marL="460375" indent="-230188" algn="l" defTabSz="914400" rtl="0" eaLnBrk="1" latinLnBrk="0" hangingPunct="1">
              <a:lnSpc>
                <a:spcPct val="110000"/>
              </a:lnSpc>
              <a:spcBef>
                <a:spcPts val="0"/>
              </a:spcBef>
              <a:buFont typeface="System Font Regular"/>
              <a:buChar char="–"/>
              <a:tabLst/>
              <a:defRPr sz="1050" kern="1200">
                <a:solidFill>
                  <a:schemeClr val="tx1"/>
                </a:solidFill>
                <a:latin typeface="+mn-lt"/>
                <a:ea typeface="+mn-ea"/>
                <a:cs typeface="+mn-cs"/>
              </a:defRPr>
            </a:lvl3pPr>
            <a:lvl4pPr marL="690563" indent="-230188" algn="l" defTabSz="914400" rtl="0" eaLnBrk="1" latinLnBrk="0" hangingPunct="1">
              <a:lnSpc>
                <a:spcPct val="110000"/>
              </a:lnSpc>
              <a:spcBef>
                <a:spcPts val="0"/>
              </a:spcBef>
              <a:buFont typeface="Arial" panose="020B0604020202020204" pitchFamily="34" charset="0"/>
              <a:buChar char="•"/>
              <a:tabLst/>
              <a:defRPr sz="1050" kern="1200">
                <a:solidFill>
                  <a:schemeClr val="tx1"/>
                </a:solidFill>
                <a:latin typeface="+mn-lt"/>
                <a:ea typeface="+mn-ea"/>
                <a:cs typeface="+mn-cs"/>
              </a:defRPr>
            </a:lvl4pPr>
            <a:lvl5pPr marL="914400" indent="-223838" algn="l" defTabSz="914400" rtl="0" eaLnBrk="1" latinLnBrk="0" hangingPunct="1">
              <a:lnSpc>
                <a:spcPct val="110000"/>
              </a:lnSpc>
              <a:spcBef>
                <a:spcPts val="0"/>
              </a:spcBef>
              <a:buFont typeface="System Font Regular"/>
              <a:buChar char="–"/>
              <a:tabLst/>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D4037A25-7F1D-2142-B712-D154DBB0CE31}"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112646297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ro Statement w/Image Lef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FE5928A-EEBA-713B-8767-FF033FB3D657}"/>
              </a:ext>
            </a:extLst>
          </p:cNvPr>
          <p:cNvSpPr>
            <a:spLocks noGrp="1"/>
          </p:cNvSpPr>
          <p:nvPr>
            <p:ph type="pic" sz="quarter" idx="18"/>
          </p:nvPr>
        </p:nvSpPr>
        <p:spPr>
          <a:xfrm>
            <a:off x="452221" y="541338"/>
            <a:ext cx="7417017" cy="5511800"/>
          </a:xfrm>
          <a:solidFill>
            <a:schemeClr val="bg1">
              <a:lumMod val="95000"/>
            </a:schemeClr>
          </a:solidFill>
        </p:spPr>
        <p:txBody>
          <a:bodyPr/>
          <a:lstStyle/>
          <a:p>
            <a:r>
              <a:rPr lang="en-GB"/>
              <a:t>Click icon to add picture</a:t>
            </a:r>
            <a:endParaRPr lang="en-US"/>
          </a:p>
        </p:txBody>
      </p:sp>
      <p:sp>
        <p:nvSpPr>
          <p:cNvPr id="6" name="Text Placeholder 5">
            <a:extLst>
              <a:ext uri="{FF2B5EF4-FFF2-40B4-BE49-F238E27FC236}">
                <a16:creationId xmlns:a16="http://schemas.microsoft.com/office/drawing/2014/main" id="{0A7F1D7C-77D1-5A5C-AB4C-5A0940F0C037}"/>
              </a:ext>
            </a:extLst>
          </p:cNvPr>
          <p:cNvSpPr>
            <a:spLocks noGrp="1"/>
          </p:cNvSpPr>
          <p:nvPr>
            <p:ph type="body" sz="quarter" idx="12"/>
          </p:nvPr>
        </p:nvSpPr>
        <p:spPr>
          <a:xfrm>
            <a:off x="8183563" y="1082675"/>
            <a:ext cx="3552825" cy="4970463"/>
          </a:xfrm>
        </p:spPr>
        <p:txBody>
          <a:bodyPr rIns="0"/>
          <a:lstStyle>
            <a:lvl1pPr marL="0" indent="0">
              <a:buNone/>
              <a:defRPr sz="2400">
                <a:latin typeface="Arial" panose="020B0604020202020204" pitchFamily="34" charset="0"/>
                <a:cs typeface="Arial" panose="020B0604020202020204" pitchFamily="34" charset="0"/>
              </a:defRPr>
            </a:lvl1pPr>
          </a:lstStyle>
          <a:p>
            <a:pPr lvl="0"/>
            <a:r>
              <a:rPr lang="en-GB"/>
              <a:t>Click to edit Master text styles</a:t>
            </a:r>
          </a:p>
        </p:txBody>
      </p:sp>
      <p:sp>
        <p:nvSpPr>
          <p:cNvPr id="8" name="Text Placeholder 4">
            <a:extLst>
              <a:ext uri="{FF2B5EF4-FFF2-40B4-BE49-F238E27FC236}">
                <a16:creationId xmlns:a16="http://schemas.microsoft.com/office/drawing/2014/main" id="{DCDFBD84-4EEF-3920-9A1F-095B3602F290}"/>
              </a:ext>
            </a:extLst>
          </p:cNvPr>
          <p:cNvSpPr>
            <a:spLocks noGrp="1"/>
          </p:cNvSpPr>
          <p:nvPr>
            <p:ph type="body" sz="quarter" idx="15"/>
          </p:nvPr>
        </p:nvSpPr>
        <p:spPr>
          <a:xfrm>
            <a:off x="8183563" y="541338"/>
            <a:ext cx="3552825" cy="243050"/>
          </a:xfrm>
        </p:spPr>
        <p:txBody>
          <a:bodyPr vert="horz" lIns="0" tIns="0" rIns="91440" bIns="0" rtlCol="0" anchor="t" anchorCtr="0">
            <a:noAutofit/>
          </a:bodyPr>
          <a:lstStyle>
            <a:lvl1pPr marL="0" indent="0">
              <a:buNone/>
              <a:defRPr lang="en-US" sz="1400" b="0" dirty="0">
                <a:solidFill>
                  <a:srgbClr val="ED1C24"/>
                </a:solidFill>
                <a:latin typeface="Arial" panose="020B0604020202020204" pitchFamily="34" charset="0"/>
                <a:cs typeface="Arial" panose="020B0604020202020204" pitchFamily="34" charset="0"/>
              </a:defRPr>
            </a:lvl1pPr>
          </a:lstStyle>
          <a:p>
            <a:pPr lvl="0"/>
            <a:r>
              <a:rPr lang="en-GB"/>
              <a:t>Click to edit Master text styles</a:t>
            </a:r>
          </a:p>
        </p:txBody>
      </p:sp>
    </p:spTree>
    <p:extLst>
      <p:ext uri="{BB962C8B-B14F-4D97-AF65-F5344CB8AC3E}">
        <p14:creationId xmlns:p14="http://schemas.microsoft.com/office/powerpoint/2010/main" val="352815630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mage Right">
    <p:spTree>
      <p:nvGrpSpPr>
        <p:cNvPr id="1" name=""/>
        <p:cNvGrpSpPr/>
        <p:nvPr/>
      </p:nvGrpSpPr>
      <p:grpSpPr>
        <a:xfrm>
          <a:off x="0" y="0"/>
          <a:ext cx="0" cy="0"/>
          <a:chOff x="0" y="0"/>
          <a:chExt cx="0" cy="0"/>
        </a:xfrm>
      </p:grpSpPr>
      <p:sp>
        <p:nvSpPr>
          <p:cNvPr id="8" name="Title 11">
            <a:extLst>
              <a:ext uri="{FF2B5EF4-FFF2-40B4-BE49-F238E27FC236}">
                <a16:creationId xmlns:a16="http://schemas.microsoft.com/office/drawing/2014/main" id="{96A4A124-24E4-643E-F19B-907F844A58B2}"/>
              </a:ext>
            </a:extLst>
          </p:cNvPr>
          <p:cNvSpPr>
            <a:spLocks noGrp="1"/>
          </p:cNvSpPr>
          <p:nvPr>
            <p:ph type="title"/>
          </p:nvPr>
        </p:nvSpPr>
        <p:spPr>
          <a:xfrm>
            <a:off x="457200" y="463464"/>
            <a:ext cx="3474720" cy="619212"/>
          </a:xfrm>
        </p:spPr>
        <p:txBody>
          <a:bodyPr>
            <a:noAutofit/>
          </a:bodyPr>
          <a:lstStyle>
            <a:lvl1pPr>
              <a:defRPr sz="2000"/>
            </a:lvl1pPr>
          </a:lstStyle>
          <a:p>
            <a:r>
              <a:rPr lang="en-GB"/>
              <a:t>Click to edit Master title style</a:t>
            </a:r>
            <a:endParaRPr lang="en-US" dirty="0"/>
          </a:p>
        </p:txBody>
      </p:sp>
      <p:sp>
        <p:nvSpPr>
          <p:cNvPr id="10" name="Content Placeholder 3">
            <a:extLst>
              <a:ext uri="{FF2B5EF4-FFF2-40B4-BE49-F238E27FC236}">
                <a16:creationId xmlns:a16="http://schemas.microsoft.com/office/drawing/2014/main" id="{90F0CA58-BDF5-039B-9087-A33E62E7DB96}"/>
              </a:ext>
            </a:extLst>
          </p:cNvPr>
          <p:cNvSpPr>
            <a:spLocks noGrp="1"/>
          </p:cNvSpPr>
          <p:nvPr>
            <p:ph sz="half" idx="2"/>
          </p:nvPr>
        </p:nvSpPr>
        <p:spPr>
          <a:xfrm>
            <a:off x="455613" y="1586705"/>
            <a:ext cx="3476307" cy="4343447"/>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Picture Placeholder 6">
            <a:extLst>
              <a:ext uri="{FF2B5EF4-FFF2-40B4-BE49-F238E27FC236}">
                <a16:creationId xmlns:a16="http://schemas.microsoft.com/office/drawing/2014/main" id="{8D21B90F-1BFE-7ADA-E31D-594BAA81FFF7}"/>
              </a:ext>
            </a:extLst>
          </p:cNvPr>
          <p:cNvSpPr>
            <a:spLocks noGrp="1"/>
          </p:cNvSpPr>
          <p:nvPr>
            <p:ph type="pic" sz="quarter" idx="18"/>
          </p:nvPr>
        </p:nvSpPr>
        <p:spPr>
          <a:xfrm>
            <a:off x="4310063" y="0"/>
            <a:ext cx="7881937" cy="6164036"/>
          </a:xfrm>
          <a:solidFill>
            <a:schemeClr val="bg1">
              <a:lumMod val="95000"/>
            </a:schemeClr>
          </a:solidFill>
        </p:spPr>
        <p:txBody>
          <a:bodyPr/>
          <a:lstStyle/>
          <a:p>
            <a:r>
              <a:rPr lang="en-GB"/>
              <a:t>Click icon to add picture</a:t>
            </a:r>
            <a:endParaRPr lang="en-US"/>
          </a:p>
        </p:txBody>
      </p:sp>
    </p:spTree>
    <p:extLst>
      <p:ext uri="{BB962C8B-B14F-4D97-AF65-F5344CB8AC3E}">
        <p14:creationId xmlns:p14="http://schemas.microsoft.com/office/powerpoint/2010/main" val="351596062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Chart and Graph">
    <p:spTree>
      <p:nvGrpSpPr>
        <p:cNvPr id="1" name=""/>
        <p:cNvGrpSpPr/>
        <p:nvPr/>
      </p:nvGrpSpPr>
      <p:grpSpPr>
        <a:xfrm>
          <a:off x="0" y="0"/>
          <a:ext cx="0" cy="0"/>
          <a:chOff x="0" y="0"/>
          <a:chExt cx="0" cy="0"/>
        </a:xfrm>
      </p:grpSpPr>
      <p:sp>
        <p:nvSpPr>
          <p:cNvPr id="2" name="Chart Placeholder 4">
            <a:extLst>
              <a:ext uri="{FF2B5EF4-FFF2-40B4-BE49-F238E27FC236}">
                <a16:creationId xmlns:a16="http://schemas.microsoft.com/office/drawing/2014/main" id="{63A551BD-F858-2578-676C-3E0E54F47BF5}"/>
              </a:ext>
            </a:extLst>
          </p:cNvPr>
          <p:cNvSpPr>
            <a:spLocks noGrp="1"/>
          </p:cNvSpPr>
          <p:nvPr>
            <p:ph type="chart" sz="quarter" idx="13"/>
          </p:nvPr>
        </p:nvSpPr>
        <p:spPr>
          <a:xfrm>
            <a:off x="6243638" y="541338"/>
            <a:ext cx="5492750" cy="5393296"/>
          </a:xfrm>
        </p:spPr>
        <p:txBody>
          <a:bodyPr/>
          <a:lstStyle/>
          <a:p>
            <a:r>
              <a:rPr lang="en-GB"/>
              <a:t>Click icon to add chart</a:t>
            </a:r>
            <a:endParaRPr lang="en-US"/>
          </a:p>
        </p:txBody>
      </p:sp>
      <p:sp>
        <p:nvSpPr>
          <p:cNvPr id="8" name="Title 11">
            <a:extLst>
              <a:ext uri="{FF2B5EF4-FFF2-40B4-BE49-F238E27FC236}">
                <a16:creationId xmlns:a16="http://schemas.microsoft.com/office/drawing/2014/main" id="{96A4A124-24E4-643E-F19B-907F844A58B2}"/>
              </a:ext>
            </a:extLst>
          </p:cNvPr>
          <p:cNvSpPr>
            <a:spLocks noGrp="1"/>
          </p:cNvSpPr>
          <p:nvPr>
            <p:ph type="title"/>
          </p:nvPr>
        </p:nvSpPr>
        <p:spPr>
          <a:xfrm>
            <a:off x="457200" y="463464"/>
            <a:ext cx="4754880" cy="619212"/>
          </a:xfrm>
        </p:spPr>
        <p:txBody>
          <a:bodyPr>
            <a:normAutofit/>
          </a:bodyPr>
          <a:lstStyle>
            <a:lvl1pPr>
              <a:defRPr sz="2400"/>
            </a:lvl1pPr>
          </a:lstStyle>
          <a:p>
            <a:r>
              <a:rPr lang="en-GB"/>
              <a:t>Click to edit Master title style</a:t>
            </a:r>
            <a:endParaRPr lang="en-US" dirty="0"/>
          </a:p>
        </p:txBody>
      </p:sp>
      <p:sp>
        <p:nvSpPr>
          <p:cNvPr id="10" name="Content Placeholder 3">
            <a:extLst>
              <a:ext uri="{FF2B5EF4-FFF2-40B4-BE49-F238E27FC236}">
                <a16:creationId xmlns:a16="http://schemas.microsoft.com/office/drawing/2014/main" id="{90F0CA58-BDF5-039B-9087-A33E62E7DB96}"/>
              </a:ext>
            </a:extLst>
          </p:cNvPr>
          <p:cNvSpPr>
            <a:spLocks noGrp="1"/>
          </p:cNvSpPr>
          <p:nvPr>
            <p:ph sz="half" idx="2"/>
          </p:nvPr>
        </p:nvSpPr>
        <p:spPr>
          <a:xfrm>
            <a:off x="455613" y="1586705"/>
            <a:ext cx="4756467" cy="4347929"/>
          </a:xfrm>
        </p:spPr>
        <p:txBody>
          <a:bodyPr/>
          <a:lstStyle>
            <a:lvl1pPr>
              <a:defRPr sz="2000"/>
            </a:lvl1pPr>
            <a:lvl2pPr>
              <a:defRPr sz="1800"/>
            </a:lvl2pPr>
            <a:lvl3pPr>
              <a:defRPr sz="1600"/>
            </a:lvl3pPr>
            <a:lvl4pPr>
              <a:defRPr sz="14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5066450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ustom A">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EA67553-9B43-3E4B-8CC7-E36EE22AE93E}"/>
              </a:ext>
            </a:extLst>
          </p:cNvPr>
          <p:cNvSpPr>
            <a:spLocks noGrp="1"/>
          </p:cNvSpPr>
          <p:nvPr>
            <p:ph type="body" sz="quarter" idx="12"/>
          </p:nvPr>
        </p:nvSpPr>
        <p:spPr>
          <a:xfrm>
            <a:off x="381000" y="1583871"/>
            <a:ext cx="11430000" cy="1626093"/>
          </a:xfrm>
        </p:spPr>
        <p:txBody>
          <a:bodyPr>
            <a:normAutofit/>
          </a:bodyPr>
          <a:lstStyle>
            <a:lvl1pPr>
              <a:defRPr sz="2000"/>
            </a:lvl1pPr>
          </a:lstStyle>
          <a:p>
            <a:pPr lvl="0"/>
            <a:r>
              <a:rPr lang="en-GB"/>
              <a:t>Click to edit Master text styles</a:t>
            </a:r>
          </a:p>
        </p:txBody>
      </p:sp>
      <p:cxnSp>
        <p:nvCxnSpPr>
          <p:cNvPr id="8" name="Straight Connector 7">
            <a:extLst>
              <a:ext uri="{FF2B5EF4-FFF2-40B4-BE49-F238E27FC236}">
                <a16:creationId xmlns:a16="http://schemas.microsoft.com/office/drawing/2014/main" id="{75DC678B-59F0-F04F-A18F-EB1FF96C9B72}"/>
              </a:ext>
            </a:extLst>
          </p:cNvPr>
          <p:cNvCxnSpPr>
            <a:cxnSpLocks/>
          </p:cNvCxnSpPr>
          <p:nvPr/>
        </p:nvCxnSpPr>
        <p:spPr>
          <a:xfrm>
            <a:off x="381000" y="3415423"/>
            <a:ext cx="1143000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78047E64-086A-33F2-E917-976BDC790FF3}"/>
              </a:ext>
            </a:extLst>
          </p:cNvPr>
          <p:cNvSpPr>
            <a:spLocks noGrp="1"/>
          </p:cNvSpPr>
          <p:nvPr>
            <p:ph sz="half" idx="1"/>
          </p:nvPr>
        </p:nvSpPr>
        <p:spPr>
          <a:xfrm>
            <a:off x="381000" y="3548435"/>
            <a:ext cx="5480069" cy="23951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2">
            <a:extLst>
              <a:ext uri="{FF2B5EF4-FFF2-40B4-BE49-F238E27FC236}">
                <a16:creationId xmlns:a16="http://schemas.microsoft.com/office/drawing/2014/main" id="{D5EB9826-B488-D44D-D428-39B59063EA3D}"/>
              </a:ext>
            </a:extLst>
          </p:cNvPr>
          <p:cNvSpPr>
            <a:spLocks noGrp="1"/>
          </p:cNvSpPr>
          <p:nvPr>
            <p:ph sz="half" idx="24"/>
          </p:nvPr>
        </p:nvSpPr>
        <p:spPr>
          <a:xfrm>
            <a:off x="6330931" y="3548435"/>
            <a:ext cx="5480069" cy="23951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itle 1">
            <a:extLst>
              <a:ext uri="{FF2B5EF4-FFF2-40B4-BE49-F238E27FC236}">
                <a16:creationId xmlns:a16="http://schemas.microsoft.com/office/drawing/2014/main" id="{F8DCB3FE-CB4D-2DBA-3C6C-6EA463617B09}"/>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86737710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B">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EA67553-9B43-3E4B-8CC7-E36EE22AE93E}"/>
              </a:ext>
            </a:extLst>
          </p:cNvPr>
          <p:cNvSpPr>
            <a:spLocks noGrp="1"/>
          </p:cNvSpPr>
          <p:nvPr>
            <p:ph type="body" sz="quarter" idx="12"/>
          </p:nvPr>
        </p:nvSpPr>
        <p:spPr>
          <a:xfrm>
            <a:off x="381000" y="1567547"/>
            <a:ext cx="11430000" cy="1642418"/>
          </a:xfrm>
        </p:spPr>
        <p:txBody>
          <a:bodyPr>
            <a:normAutofit/>
          </a:bodyPr>
          <a:lstStyle>
            <a:lvl1pPr>
              <a:defRPr sz="2000"/>
            </a:lvl1pPr>
          </a:lstStyle>
          <a:p>
            <a:pPr lvl="0"/>
            <a:r>
              <a:rPr lang="en-GB"/>
              <a:t>Click to edit Master text styles</a:t>
            </a:r>
          </a:p>
        </p:txBody>
      </p:sp>
      <p:sp>
        <p:nvSpPr>
          <p:cNvPr id="5" name="Text Placeholder 12">
            <a:extLst>
              <a:ext uri="{FF2B5EF4-FFF2-40B4-BE49-F238E27FC236}">
                <a16:creationId xmlns:a16="http://schemas.microsoft.com/office/drawing/2014/main" id="{1C809F85-EA5B-7F44-BFC6-705C3F8F9F91}"/>
              </a:ext>
            </a:extLst>
          </p:cNvPr>
          <p:cNvSpPr>
            <a:spLocks noGrp="1"/>
          </p:cNvSpPr>
          <p:nvPr>
            <p:ph type="body" sz="quarter" idx="13" hasCustomPrompt="1"/>
          </p:nvPr>
        </p:nvSpPr>
        <p:spPr>
          <a:xfrm>
            <a:off x="381000" y="3620882"/>
            <a:ext cx="3200400" cy="2313754"/>
          </a:xfrm>
        </p:spPr>
        <p:txBody>
          <a:bodyPr/>
          <a:lstStyle>
            <a:lvl1pPr marL="118872" indent="-118872">
              <a:buFont typeface="Arial" panose="020B0604020202020204" pitchFamily="34" charset="0"/>
              <a:buChar char="•"/>
              <a:defRPr sz="1400"/>
            </a:lvl1pPr>
          </a:lstStyle>
          <a:p>
            <a:pPr lvl="0"/>
            <a:r>
              <a:rPr lang="en-US" dirty="0"/>
              <a:t>Click to edit bullet points</a:t>
            </a:r>
          </a:p>
          <a:p>
            <a:pPr lvl="0"/>
            <a:r>
              <a:rPr lang="en-US" dirty="0"/>
              <a:t>Click to edit bullet points</a:t>
            </a:r>
          </a:p>
          <a:p>
            <a:pPr lvl="0"/>
            <a:r>
              <a:rPr lang="en-US" dirty="0"/>
              <a:t>Click to edit bullet points</a:t>
            </a:r>
          </a:p>
        </p:txBody>
      </p:sp>
      <p:sp>
        <p:nvSpPr>
          <p:cNvPr id="6" name="Text Placeholder 12">
            <a:extLst>
              <a:ext uri="{FF2B5EF4-FFF2-40B4-BE49-F238E27FC236}">
                <a16:creationId xmlns:a16="http://schemas.microsoft.com/office/drawing/2014/main" id="{F66EEE40-CEAA-A448-A34A-8F8A7FC8C884}"/>
              </a:ext>
            </a:extLst>
          </p:cNvPr>
          <p:cNvSpPr>
            <a:spLocks noGrp="1"/>
          </p:cNvSpPr>
          <p:nvPr>
            <p:ph type="body" sz="quarter" idx="14" hasCustomPrompt="1"/>
          </p:nvPr>
        </p:nvSpPr>
        <p:spPr>
          <a:xfrm>
            <a:off x="4495800" y="3623595"/>
            <a:ext cx="3200400" cy="2352557"/>
          </a:xfrm>
        </p:spPr>
        <p:txBody>
          <a:bodyPr/>
          <a:lstStyle>
            <a:lvl1pPr marL="118872" indent="-118872">
              <a:buFont typeface="Arial" panose="020B0604020202020204" pitchFamily="34" charset="0"/>
              <a:buChar char="•"/>
              <a:defRPr sz="1400"/>
            </a:lvl1pPr>
          </a:lstStyle>
          <a:p>
            <a:pPr lvl="0"/>
            <a:r>
              <a:rPr lang="en-US" dirty="0"/>
              <a:t>Click to edit bullet points</a:t>
            </a:r>
          </a:p>
          <a:p>
            <a:pPr lvl="0"/>
            <a:r>
              <a:rPr lang="en-US" dirty="0"/>
              <a:t>Click to edit bullet points</a:t>
            </a:r>
          </a:p>
          <a:p>
            <a:pPr lvl="0"/>
            <a:r>
              <a:rPr lang="en-US" dirty="0"/>
              <a:t>Click to edit bullet points</a:t>
            </a:r>
          </a:p>
        </p:txBody>
      </p:sp>
      <p:sp>
        <p:nvSpPr>
          <p:cNvPr id="7" name="Text Placeholder 12">
            <a:extLst>
              <a:ext uri="{FF2B5EF4-FFF2-40B4-BE49-F238E27FC236}">
                <a16:creationId xmlns:a16="http://schemas.microsoft.com/office/drawing/2014/main" id="{C0AD8401-DB64-1643-9B7E-CA7212300F5E}"/>
              </a:ext>
            </a:extLst>
          </p:cNvPr>
          <p:cNvSpPr>
            <a:spLocks noGrp="1"/>
          </p:cNvSpPr>
          <p:nvPr>
            <p:ph type="body" sz="quarter" idx="15" hasCustomPrompt="1"/>
          </p:nvPr>
        </p:nvSpPr>
        <p:spPr>
          <a:xfrm>
            <a:off x="8545945" y="3620881"/>
            <a:ext cx="3200400" cy="2352548"/>
          </a:xfrm>
        </p:spPr>
        <p:txBody>
          <a:bodyPr/>
          <a:lstStyle>
            <a:lvl1pPr marL="118872" indent="-118872">
              <a:buFont typeface="Arial" panose="020B0604020202020204" pitchFamily="34" charset="0"/>
              <a:buChar char="•"/>
              <a:defRPr sz="1400"/>
            </a:lvl1pPr>
          </a:lstStyle>
          <a:p>
            <a:pPr lvl="0"/>
            <a:r>
              <a:rPr lang="en-US" dirty="0"/>
              <a:t>Click to edit bullet points</a:t>
            </a:r>
          </a:p>
          <a:p>
            <a:pPr lvl="0"/>
            <a:r>
              <a:rPr lang="en-US" dirty="0"/>
              <a:t>Click to edit bullet points</a:t>
            </a:r>
          </a:p>
          <a:p>
            <a:pPr lvl="0"/>
            <a:r>
              <a:rPr lang="en-US" dirty="0"/>
              <a:t>Click to edit bullet points</a:t>
            </a:r>
          </a:p>
        </p:txBody>
      </p:sp>
      <p:cxnSp>
        <p:nvCxnSpPr>
          <p:cNvPr id="8" name="Straight Connector 7">
            <a:extLst>
              <a:ext uri="{FF2B5EF4-FFF2-40B4-BE49-F238E27FC236}">
                <a16:creationId xmlns:a16="http://schemas.microsoft.com/office/drawing/2014/main" id="{75DC678B-59F0-F04F-A18F-EB1FF96C9B72}"/>
              </a:ext>
            </a:extLst>
          </p:cNvPr>
          <p:cNvCxnSpPr>
            <a:cxnSpLocks/>
          </p:cNvCxnSpPr>
          <p:nvPr/>
        </p:nvCxnSpPr>
        <p:spPr>
          <a:xfrm>
            <a:off x="381000" y="3415423"/>
            <a:ext cx="1143000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989FB3-1BCF-9B70-1FAD-4B39CD3C9483}"/>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34090860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Image Only">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5DC678B-59F0-F04F-A18F-EB1FF96C9B72}"/>
              </a:ext>
            </a:extLst>
          </p:cNvPr>
          <p:cNvCxnSpPr>
            <a:cxnSpLocks/>
          </p:cNvCxnSpPr>
          <p:nvPr/>
        </p:nvCxnSpPr>
        <p:spPr>
          <a:xfrm>
            <a:off x="381000" y="5284863"/>
            <a:ext cx="11430000" cy="0"/>
          </a:xfrm>
          <a:prstGeom prst="line">
            <a:avLst/>
          </a:prstGeom>
          <a:ln w="12700">
            <a:solidFill>
              <a:srgbClr val="ED1C2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C9BE02-3902-61AE-F3D6-D548753E5954}"/>
              </a:ext>
            </a:extLst>
          </p:cNvPr>
          <p:cNvSpPr txBox="1"/>
          <p:nvPr/>
        </p:nvSpPr>
        <p:spPr>
          <a:xfrm>
            <a:off x="203200" y="5659120"/>
            <a:ext cx="11866880" cy="1117599"/>
          </a:xfrm>
          <a:prstGeom prst="rect">
            <a:avLst/>
          </a:prstGeom>
          <a:solidFill>
            <a:schemeClr val="bg1"/>
          </a:solid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165417B3-AB10-E2FB-D42C-061518E4E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564" y="5769668"/>
            <a:ext cx="2371436" cy="578655"/>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11">
            <a:extLst>
              <a:ext uri="{FF2B5EF4-FFF2-40B4-BE49-F238E27FC236}">
                <a16:creationId xmlns:a16="http://schemas.microsoft.com/office/drawing/2014/main" id="{BBD2F958-CD75-F5B4-5484-8A64B53CB6E8}"/>
              </a:ext>
            </a:extLst>
          </p:cNvPr>
          <p:cNvSpPr>
            <a:spLocks noGrp="1"/>
          </p:cNvSpPr>
          <p:nvPr>
            <p:ph type="pic" sz="quarter" idx="11"/>
          </p:nvPr>
        </p:nvSpPr>
        <p:spPr>
          <a:xfrm>
            <a:off x="0" y="0"/>
            <a:ext cx="12192000" cy="5336081"/>
          </a:xfrm>
          <a:solidFill>
            <a:schemeClr val="bg1">
              <a:lumMod val="95000"/>
            </a:schemeClr>
          </a:solidFill>
        </p:spPr>
        <p:txBody>
          <a:bodyPr/>
          <a:lstStyle/>
          <a:p>
            <a:r>
              <a:rPr lang="en-GB"/>
              <a:t>Click icon to add picture</a:t>
            </a:r>
            <a:endParaRPr lang="en-US"/>
          </a:p>
        </p:txBody>
      </p:sp>
      <p:pic>
        <p:nvPicPr>
          <p:cNvPr id="4" name="Picture 3">
            <a:extLst>
              <a:ext uri="{FF2B5EF4-FFF2-40B4-BE49-F238E27FC236}">
                <a16:creationId xmlns:a16="http://schemas.microsoft.com/office/drawing/2014/main" id="{453913F6-2879-A787-D161-FB4544C34BD6}"/>
              </a:ext>
            </a:extLst>
          </p:cNvPr>
          <p:cNvPicPr>
            <a:picLocks noChangeAspect="1"/>
          </p:cNvPicPr>
          <p:nvPr/>
        </p:nvPicPr>
        <p:blipFill>
          <a:blip r:embed="rId3"/>
          <a:stretch>
            <a:fillRect/>
          </a:stretch>
        </p:blipFill>
        <p:spPr>
          <a:xfrm>
            <a:off x="457200" y="5983722"/>
            <a:ext cx="2062277" cy="468393"/>
          </a:xfrm>
          <a:prstGeom prst="rect">
            <a:avLst/>
          </a:prstGeom>
        </p:spPr>
      </p:pic>
    </p:spTree>
    <p:extLst>
      <p:ext uri="{BB962C8B-B14F-4D97-AF65-F5344CB8AC3E}">
        <p14:creationId xmlns:p14="http://schemas.microsoft.com/office/powerpoint/2010/main" val="4153869980"/>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C">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F37E20C-4A6E-8BBC-D475-8C0C53F38E3D}"/>
              </a:ext>
            </a:extLst>
          </p:cNvPr>
          <p:cNvSpPr>
            <a:spLocks noGrp="1"/>
          </p:cNvSpPr>
          <p:nvPr>
            <p:ph type="body" sz="quarter" idx="12"/>
          </p:nvPr>
        </p:nvSpPr>
        <p:spPr>
          <a:xfrm>
            <a:off x="381000" y="1567543"/>
            <a:ext cx="11430000" cy="1175653"/>
          </a:xfrm>
        </p:spPr>
        <p:txBody>
          <a:bodyPr>
            <a:normAutofit/>
          </a:bodyPr>
          <a:lstStyle>
            <a:lvl1pPr>
              <a:defRPr sz="2000"/>
            </a:lvl1pPr>
          </a:lstStyle>
          <a:p>
            <a:pPr lvl="0"/>
            <a:r>
              <a:rPr lang="en-GB"/>
              <a:t>Click to edit Master text styles</a:t>
            </a:r>
          </a:p>
        </p:txBody>
      </p:sp>
      <p:sp>
        <p:nvSpPr>
          <p:cNvPr id="3" name="Content Placeholder 3">
            <a:extLst>
              <a:ext uri="{FF2B5EF4-FFF2-40B4-BE49-F238E27FC236}">
                <a16:creationId xmlns:a16="http://schemas.microsoft.com/office/drawing/2014/main" id="{06E8A8D1-29AF-2774-1702-69C01F20FB8D}"/>
              </a:ext>
            </a:extLst>
          </p:cNvPr>
          <p:cNvSpPr>
            <a:spLocks noGrp="1"/>
          </p:cNvSpPr>
          <p:nvPr>
            <p:ph sz="half" idx="2"/>
          </p:nvPr>
        </p:nvSpPr>
        <p:spPr>
          <a:xfrm>
            <a:off x="381000" y="2975021"/>
            <a:ext cx="3200400" cy="2950650"/>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9" name="Content Placeholder 3">
            <a:extLst>
              <a:ext uri="{FF2B5EF4-FFF2-40B4-BE49-F238E27FC236}">
                <a16:creationId xmlns:a16="http://schemas.microsoft.com/office/drawing/2014/main" id="{D17AACE0-1B22-BE5F-03BB-06FA917863E5}"/>
              </a:ext>
            </a:extLst>
          </p:cNvPr>
          <p:cNvSpPr>
            <a:spLocks noGrp="1"/>
          </p:cNvSpPr>
          <p:nvPr>
            <p:ph sz="half" idx="24"/>
          </p:nvPr>
        </p:nvSpPr>
        <p:spPr>
          <a:xfrm>
            <a:off x="4495800" y="2975020"/>
            <a:ext cx="3200400" cy="2950649"/>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10" name="Content Placeholder 3">
            <a:extLst>
              <a:ext uri="{FF2B5EF4-FFF2-40B4-BE49-F238E27FC236}">
                <a16:creationId xmlns:a16="http://schemas.microsoft.com/office/drawing/2014/main" id="{FCAF5095-C1C6-50BA-5046-D6BEE79E28AA}"/>
              </a:ext>
            </a:extLst>
          </p:cNvPr>
          <p:cNvSpPr>
            <a:spLocks noGrp="1"/>
          </p:cNvSpPr>
          <p:nvPr>
            <p:ph sz="half" idx="25"/>
          </p:nvPr>
        </p:nvSpPr>
        <p:spPr>
          <a:xfrm>
            <a:off x="8610600" y="2975021"/>
            <a:ext cx="3200400" cy="2950648"/>
          </a:xfrm>
        </p:spPr>
        <p:txBody>
          <a:bodyPr>
            <a:normAutofit/>
          </a:bodyPr>
          <a:lstStyle>
            <a:lvl1pPr marL="0" indent="0">
              <a:buNone/>
              <a:defRPr sz="1400"/>
            </a:lvl1pPr>
            <a:lvl2pPr>
              <a:defRPr sz="1800"/>
            </a:lvl2pPr>
            <a:lvl3pPr>
              <a:defRPr sz="1600"/>
            </a:lvl3pPr>
            <a:lvl4pPr>
              <a:defRPr sz="1400"/>
            </a:lvl4pPr>
            <a:lvl5pPr>
              <a:defRPr sz="1400"/>
            </a:lvl5pPr>
          </a:lstStyle>
          <a:p>
            <a:pPr lvl="0"/>
            <a:r>
              <a:rPr lang="en-GB"/>
              <a:t>Click to edit Master text styles</a:t>
            </a:r>
          </a:p>
        </p:txBody>
      </p:sp>
      <p:sp>
        <p:nvSpPr>
          <p:cNvPr id="2" name="Title 1">
            <a:extLst>
              <a:ext uri="{FF2B5EF4-FFF2-40B4-BE49-F238E27FC236}">
                <a16:creationId xmlns:a16="http://schemas.microsoft.com/office/drawing/2014/main" id="{B1AD3DB4-D79F-8A8D-42E6-672156690D0D}"/>
              </a:ext>
            </a:extLst>
          </p:cNvPr>
          <p:cNvSpPr>
            <a:spLocks noGrp="1"/>
          </p:cNvSpPr>
          <p:nvPr>
            <p:ph type="title"/>
          </p:nvPr>
        </p:nvSpPr>
        <p:spPr>
          <a:xfrm>
            <a:off x="466164" y="451412"/>
            <a:ext cx="11344836" cy="613459"/>
          </a:xfrm>
        </p:spPr>
        <p:txBody>
          <a:bodyPr/>
          <a:lstStyle/>
          <a:p>
            <a:r>
              <a:rPr lang="en-GB"/>
              <a:t>Click to edit Master title style</a:t>
            </a:r>
            <a:endParaRPr lang="en-US" dirty="0"/>
          </a:p>
        </p:txBody>
      </p:sp>
    </p:spTree>
    <p:extLst>
      <p:ext uri="{BB962C8B-B14F-4D97-AF65-F5344CB8AC3E}">
        <p14:creationId xmlns:p14="http://schemas.microsoft.com/office/powerpoint/2010/main" val="164843557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Slide w/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504-4A79-2C03-2A9C-6717AD8A9384}"/>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88552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01278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9BE02-3902-61AE-F3D6-D548753E5954}"/>
              </a:ext>
            </a:extLst>
          </p:cNvPr>
          <p:cNvSpPr txBox="1"/>
          <p:nvPr/>
        </p:nvSpPr>
        <p:spPr>
          <a:xfrm>
            <a:off x="203200" y="5659120"/>
            <a:ext cx="11866880" cy="1117599"/>
          </a:xfrm>
          <a:prstGeom prst="rect">
            <a:avLst/>
          </a:prstGeom>
          <a:solidFill>
            <a:schemeClr val="bg1"/>
          </a:solidFill>
        </p:spPr>
        <p:txBody>
          <a:bodyPr wrap="square" rtlCol="0">
            <a:spAutoFit/>
          </a:bodyP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B96987CD-70AF-65AF-E80D-0BB3EBBC6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1" y="5439907"/>
            <a:ext cx="1383039" cy="859046"/>
          </a:xfrm>
          <a:prstGeom prst="rect">
            <a:avLst/>
          </a:prstGeom>
        </p:spPr>
      </p:pic>
      <p:sp>
        <p:nvSpPr>
          <p:cNvPr id="2" name="Text Placeholder 5">
            <a:extLst>
              <a:ext uri="{FF2B5EF4-FFF2-40B4-BE49-F238E27FC236}">
                <a16:creationId xmlns:a16="http://schemas.microsoft.com/office/drawing/2014/main" id="{2F89987C-4AAE-1AE4-0418-62480D1AADC7}"/>
              </a:ext>
            </a:extLst>
          </p:cNvPr>
          <p:cNvSpPr>
            <a:spLocks noGrp="1"/>
          </p:cNvSpPr>
          <p:nvPr>
            <p:ph type="body" sz="quarter" idx="12" hasCustomPrompt="1"/>
          </p:nvPr>
        </p:nvSpPr>
        <p:spPr>
          <a:xfrm>
            <a:off x="457200" y="1908255"/>
            <a:ext cx="8385175" cy="2411261"/>
          </a:xfrm>
        </p:spPr>
        <p:txBody>
          <a:bodyPr anchor="ctr"/>
          <a:lstStyle>
            <a:lvl1pPr marL="0" indent="0">
              <a:lnSpc>
                <a:spcPct val="100000"/>
              </a:lnSpc>
              <a:buNone/>
              <a:defRPr sz="6600">
                <a:latin typeface="Arial" panose="020B0604020202020204" pitchFamily="34" charset="0"/>
                <a:cs typeface="Arial" panose="020B0604020202020204" pitchFamily="34" charset="0"/>
              </a:defRPr>
            </a:lvl1pPr>
          </a:lstStyle>
          <a:p>
            <a:pPr lvl="0"/>
            <a:r>
              <a:rPr lang="en-US" dirty="0"/>
              <a:t>Add Thank you!</a:t>
            </a:r>
          </a:p>
        </p:txBody>
      </p:sp>
    </p:spTree>
    <p:extLst>
      <p:ext uri="{BB962C8B-B14F-4D97-AF65-F5344CB8AC3E}">
        <p14:creationId xmlns:p14="http://schemas.microsoft.com/office/powerpoint/2010/main" val="126715751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Picture">
    <p:spTree>
      <p:nvGrpSpPr>
        <p:cNvPr id="1" name=""/>
        <p:cNvGrpSpPr/>
        <p:nvPr/>
      </p:nvGrpSpPr>
      <p:grpSpPr>
        <a:xfrm>
          <a:off x="0" y="0"/>
          <a:ext cx="0" cy="0"/>
          <a:chOff x="0" y="0"/>
          <a:chExt cx="0" cy="0"/>
        </a:xfrm>
      </p:grpSpPr>
      <p:sp>
        <p:nvSpPr>
          <p:cNvPr id="8" name="Title 11">
            <a:extLst>
              <a:ext uri="{FF2B5EF4-FFF2-40B4-BE49-F238E27FC236}">
                <a16:creationId xmlns:a16="http://schemas.microsoft.com/office/drawing/2014/main" id="{96A4A124-24E4-643E-F19B-907F844A58B2}"/>
              </a:ext>
            </a:extLst>
          </p:cNvPr>
          <p:cNvSpPr>
            <a:spLocks noGrp="1"/>
          </p:cNvSpPr>
          <p:nvPr>
            <p:ph type="title"/>
          </p:nvPr>
        </p:nvSpPr>
        <p:spPr>
          <a:xfrm>
            <a:off x="457200" y="463464"/>
            <a:ext cx="3474720" cy="619212"/>
          </a:xfrm>
        </p:spPr>
        <p:txBody>
          <a:bodyPr>
            <a:noAutofit/>
          </a:bodyPr>
          <a:lstStyle>
            <a:lvl1pPr>
              <a:defRPr sz="2000"/>
            </a:lvl1pPr>
          </a:lstStyle>
          <a:p>
            <a:r>
              <a:rPr lang="en-GB"/>
              <a:t>Click to edit Master title style</a:t>
            </a:r>
            <a:endParaRPr lang="en-US"/>
          </a:p>
        </p:txBody>
      </p:sp>
      <p:sp>
        <p:nvSpPr>
          <p:cNvPr id="10" name="Content Placeholder 3">
            <a:extLst>
              <a:ext uri="{FF2B5EF4-FFF2-40B4-BE49-F238E27FC236}">
                <a16:creationId xmlns:a16="http://schemas.microsoft.com/office/drawing/2014/main" id="{90F0CA58-BDF5-039B-9087-A33E62E7DB96}"/>
              </a:ext>
            </a:extLst>
          </p:cNvPr>
          <p:cNvSpPr>
            <a:spLocks noGrp="1"/>
          </p:cNvSpPr>
          <p:nvPr>
            <p:ph sz="half" idx="2"/>
          </p:nvPr>
        </p:nvSpPr>
        <p:spPr>
          <a:xfrm>
            <a:off x="455613" y="1586706"/>
            <a:ext cx="3476307" cy="3684588"/>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47438453"/>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850392"/>
            <a:ext cx="2935224" cy="3035808"/>
          </a:xfrm>
        </p:spPr>
        <p:txBody>
          <a:bodyPr vert="horz" lIns="91440" tIns="45720" rIns="91440" bIns="45720" rtlCol="0" anchor="t">
            <a:normAutofit/>
          </a:bodyPr>
          <a:lstStyle>
            <a:lvl1pPr>
              <a:defRPr lang="en-US"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5001768"/>
            <a:ext cx="2926080" cy="1490472"/>
          </a:xfrm>
        </p:spPr>
        <p:txBody>
          <a:bodyPr vert="horz" lIns="91440" tIns="45720" rIns="91440" bIns="45720" rtlCol="0" anchor="ctr">
            <a:normAutofit/>
          </a:bodyPr>
          <a:lstStyle>
            <a:lvl1pPr marL="0" indent="0">
              <a:buNone/>
              <a:defRPr lang="en-US" sz="1600" cap="all" spc="400" baseline="0" dirty="0">
                <a:solidFill>
                  <a:schemeClr val="tx1"/>
                </a:solidFill>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a:xfrm>
            <a:off x="3200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a:xfrm>
            <a:off x="612648" y="6455664"/>
            <a:ext cx="3227832" cy="365760"/>
          </a:xfrm>
        </p:spPr>
        <p:txBody>
          <a:bodyPr/>
          <a:lstStyle>
            <a:lvl1pPr algn="l">
              <a:defRPr>
                <a:solidFill>
                  <a:schemeClr val="tx1"/>
                </a:solidFill>
              </a:defRPr>
            </a:lvl1pPr>
          </a:lstStyle>
          <a:p>
            <a:fld id="{B369E90C-83BE-474F-8867-84D9D4BA9A64}" type="datetime2">
              <a:rPr lang="en-US" smtClean="0"/>
              <a:t>Tuesday, September 30, 2025</a:t>
            </a:fld>
            <a:endParaRPr lang="en-US"/>
          </a:p>
        </p:txBody>
      </p:sp>
      <p:sp>
        <p:nvSpPr>
          <p:cNvPr id="15" name="Picture Placeholder 14">
            <a:extLst>
              <a:ext uri="{FF2B5EF4-FFF2-40B4-BE49-F238E27FC236}">
                <a16:creationId xmlns:a16="http://schemas.microsoft.com/office/drawing/2014/main" id="{B889FC6C-F243-CA40-35F8-13153EA5EBE9}"/>
              </a:ext>
            </a:extLst>
          </p:cNvPr>
          <p:cNvSpPr>
            <a:spLocks noGrp="1"/>
          </p:cNvSpPr>
          <p:nvPr>
            <p:ph type="pic" sz="quarter" idx="13" hasCustomPrompt="1"/>
          </p:nvPr>
        </p:nvSpPr>
        <p:spPr>
          <a:xfrm>
            <a:off x="4076700" y="0"/>
            <a:ext cx="8115300" cy="6868452"/>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0615082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12572"/>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86917188-FC72-8B54-8EBD-7107C6956DBB}"/>
              </a:ext>
            </a:extLst>
          </p:cNvPr>
          <p:cNvSpPr>
            <a:spLocks noGrp="1"/>
          </p:cNvSpPr>
          <p:nvPr>
            <p:ph type="pic" sz="quarter" idx="15" hasCustomPrompt="1"/>
          </p:nvPr>
        </p:nvSpPr>
        <p:spPr>
          <a:xfrm>
            <a:off x="8491126" y="603504"/>
            <a:ext cx="3085177"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8CA907A-57F4-4BE4-B9CF-66B2A48FC3D2}" type="datetime2">
              <a:rPr lang="en-US" smtClean="0"/>
              <a:t>Tuesday, September 30,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797379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886200"/>
            <a:ext cx="3649468" cy="204825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DC72D447-6660-458A-13D3-C4FF07038659}"/>
              </a:ext>
            </a:extLst>
          </p:cNvPr>
          <p:cNvSpPr>
            <a:spLocks noGrp="1"/>
          </p:cNvSpPr>
          <p:nvPr>
            <p:ph type="pic" sz="quarter" idx="15" hasCustomPrompt="1"/>
          </p:nvPr>
        </p:nvSpPr>
        <p:spPr>
          <a:xfrm>
            <a:off x="731518" y="0"/>
            <a:ext cx="3520440" cy="364845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148072" y="704088"/>
            <a:ext cx="6428232" cy="52303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B5151AB-126F-4C4D-9C0D-9B9B07DC1CFA}" type="datetime2">
              <a:rPr lang="en-US" smtClean="0"/>
              <a:t>Tuesday, September 30,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438432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Section Header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731520" y="2596896"/>
            <a:ext cx="8933688" cy="3566160"/>
          </a:xfrm>
        </p:spPr>
        <p:txBody>
          <a:bodyPr anchor="b">
            <a:normAutofit/>
          </a:bodyPr>
          <a:lstStyle>
            <a:lvl1pPr>
              <a:lnSpc>
                <a:spcPct val="110000"/>
              </a:lnSpc>
              <a:defRPr sz="60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A5F6D2C8-34B4-4D49-8BA1-BACB1E5E91D7}" type="datetime2">
              <a:rPr lang="en-US" smtClean="0"/>
              <a:t>Tuesday, September 30,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3267139927"/>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504-4A79-2C03-2A9C-6717AD8A9384}"/>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38958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mage Sid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9BE02-3902-61AE-F3D6-D548753E5954}"/>
              </a:ext>
            </a:extLst>
          </p:cNvPr>
          <p:cNvSpPr txBox="1"/>
          <p:nvPr/>
        </p:nvSpPr>
        <p:spPr>
          <a:xfrm>
            <a:off x="203200" y="5659120"/>
            <a:ext cx="11866880" cy="1117599"/>
          </a:xfrm>
          <a:prstGeom prst="rect">
            <a:avLst/>
          </a:prstGeom>
          <a:solidFill>
            <a:schemeClr val="bg1"/>
          </a:solidFill>
        </p:spPr>
        <p:txBody>
          <a:bodyPr wrap="square" rtlCol="0">
            <a:spAutoFit/>
          </a:bodyPr>
          <a:lstStyle/>
          <a:p>
            <a:endParaRPr lang="en-US" dirty="0"/>
          </a:p>
        </p:txBody>
      </p:sp>
      <p:sp>
        <p:nvSpPr>
          <p:cNvPr id="4" name="Picture Placeholder 11">
            <a:extLst>
              <a:ext uri="{FF2B5EF4-FFF2-40B4-BE49-F238E27FC236}">
                <a16:creationId xmlns:a16="http://schemas.microsoft.com/office/drawing/2014/main" id="{743B6F48-F30E-FBAB-ACA8-BA2107112A0F}"/>
              </a:ext>
            </a:extLst>
          </p:cNvPr>
          <p:cNvSpPr>
            <a:spLocks noGrp="1"/>
          </p:cNvSpPr>
          <p:nvPr>
            <p:ph type="pic" sz="quarter" idx="11"/>
          </p:nvPr>
        </p:nvSpPr>
        <p:spPr>
          <a:xfrm>
            <a:off x="6248402" y="0"/>
            <a:ext cx="5943598" cy="6858000"/>
          </a:xfrm>
          <a:solidFill>
            <a:schemeClr val="bg1">
              <a:lumMod val="95000"/>
            </a:schemeClr>
          </a:solidFill>
        </p:spPr>
        <p:txBody>
          <a:bodyPr/>
          <a:lstStyle/>
          <a:p>
            <a:r>
              <a:rPr lang="en-GB"/>
              <a:t>Click icon to add picture</a:t>
            </a:r>
            <a:endParaRPr lang="en-US"/>
          </a:p>
        </p:txBody>
      </p:sp>
      <p:pic>
        <p:nvPicPr>
          <p:cNvPr id="5" name="Picture 4" descr="A close up of a logo&#10;&#10;Description automatically generated">
            <a:extLst>
              <a:ext uri="{FF2B5EF4-FFF2-40B4-BE49-F238E27FC236}">
                <a16:creationId xmlns:a16="http://schemas.microsoft.com/office/drawing/2014/main" id="{B96987CD-70AF-65AF-E80D-0BB3EBBC6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556079"/>
            <a:ext cx="1231563" cy="764960"/>
          </a:xfrm>
          <a:prstGeom prst="rect">
            <a:avLst/>
          </a:prstGeom>
        </p:spPr>
      </p:pic>
      <p:sp>
        <p:nvSpPr>
          <p:cNvPr id="6" name="Title 1">
            <a:extLst>
              <a:ext uri="{FF2B5EF4-FFF2-40B4-BE49-F238E27FC236}">
                <a16:creationId xmlns:a16="http://schemas.microsoft.com/office/drawing/2014/main" id="{9E6C68D2-EA42-1B07-C8E7-E2B334B61A9A}"/>
              </a:ext>
            </a:extLst>
          </p:cNvPr>
          <p:cNvSpPr>
            <a:spLocks noGrp="1"/>
          </p:cNvSpPr>
          <p:nvPr>
            <p:ph type="ctrTitle" hasCustomPrompt="1"/>
          </p:nvPr>
        </p:nvSpPr>
        <p:spPr>
          <a:xfrm>
            <a:off x="457200" y="1471809"/>
            <a:ext cx="5497927" cy="1215024"/>
          </a:xfrm>
        </p:spPr>
        <p:txBody>
          <a:bodyPr anchor="t" anchorCtr="0"/>
          <a:lstStyle>
            <a:lvl1pPr algn="l">
              <a:lnSpc>
                <a:spcPct val="100000"/>
              </a:lnSpc>
              <a:defRPr sz="3600">
                <a:solidFill>
                  <a:schemeClr val="tx1"/>
                </a:solidFill>
              </a:defRPr>
            </a:lvl1pPr>
          </a:lstStyle>
          <a:p>
            <a:r>
              <a:rPr lang="en-US" dirty="0"/>
              <a:t>Presentation title</a:t>
            </a:r>
          </a:p>
        </p:txBody>
      </p:sp>
      <p:sp>
        <p:nvSpPr>
          <p:cNvPr id="7" name="Subtitle 2">
            <a:extLst>
              <a:ext uri="{FF2B5EF4-FFF2-40B4-BE49-F238E27FC236}">
                <a16:creationId xmlns:a16="http://schemas.microsoft.com/office/drawing/2014/main" id="{151F1C93-2C0B-1879-0B92-A520C002A4BA}"/>
              </a:ext>
            </a:extLst>
          </p:cNvPr>
          <p:cNvSpPr>
            <a:spLocks noGrp="1"/>
          </p:cNvSpPr>
          <p:nvPr>
            <p:ph type="subTitle" idx="1" hasCustomPrompt="1"/>
          </p:nvPr>
        </p:nvSpPr>
        <p:spPr>
          <a:xfrm>
            <a:off x="457200" y="3009378"/>
            <a:ext cx="5486400" cy="393192"/>
          </a:xfrm>
        </p:spPr>
        <p:txBody>
          <a:bodyPr/>
          <a:lstStyle>
            <a:lvl1pPr marL="0" indent="0" algn="l">
              <a:buNone/>
              <a:defRPr sz="16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 First Last  |  Date</a:t>
            </a:r>
          </a:p>
        </p:txBody>
      </p:sp>
      <p:sp>
        <p:nvSpPr>
          <p:cNvPr id="9" name="Text Placeholder 21">
            <a:extLst>
              <a:ext uri="{FF2B5EF4-FFF2-40B4-BE49-F238E27FC236}">
                <a16:creationId xmlns:a16="http://schemas.microsoft.com/office/drawing/2014/main" id="{9463D15E-F064-1466-D11A-66051D3C9572}"/>
              </a:ext>
            </a:extLst>
          </p:cNvPr>
          <p:cNvSpPr>
            <a:spLocks noGrp="1"/>
          </p:cNvSpPr>
          <p:nvPr>
            <p:ph type="body" sz="quarter" idx="23" hasCustomPrompt="1"/>
          </p:nvPr>
        </p:nvSpPr>
        <p:spPr>
          <a:xfrm>
            <a:off x="457200" y="3456432"/>
            <a:ext cx="5484814" cy="244683"/>
          </a:xfrm>
        </p:spPr>
        <p:txBody>
          <a:bodyPr rIns="0">
            <a:normAutofit/>
          </a:bodyPr>
          <a:lstStyle>
            <a:lvl1pPr>
              <a:defRPr sz="1000">
                <a:solidFill>
                  <a:schemeClr val="tx1"/>
                </a:solidFill>
                <a:latin typeface="Arial" panose="020B0604020202020204" pitchFamily="34" charset="0"/>
                <a:cs typeface="Arial" panose="020B0604020202020204" pitchFamily="34" charset="0"/>
              </a:defRPr>
            </a:lvl1pPr>
            <a:lvl2pPr marL="4763" indent="0">
              <a:buNone/>
              <a:defRPr sz="1050"/>
            </a:lvl2pPr>
            <a:lvl3pPr>
              <a:defRPr sz="1050"/>
            </a:lvl3pPr>
            <a:lvl4pPr>
              <a:defRPr sz="1050"/>
            </a:lvl4pPr>
            <a:lvl5pPr>
              <a:defRPr sz="1050"/>
            </a:lvl5pPr>
          </a:lstStyle>
          <a:p>
            <a:pPr lvl="0"/>
            <a:r>
              <a:rPr lang="en-US" dirty="0"/>
              <a:t>Click to add Confidential – Company Proprietary</a:t>
            </a:r>
          </a:p>
        </p:txBody>
      </p:sp>
    </p:spTree>
    <p:extLst>
      <p:ext uri="{BB962C8B-B14F-4D97-AF65-F5344CB8AC3E}">
        <p14:creationId xmlns:p14="http://schemas.microsoft.com/office/powerpoint/2010/main" val="967860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mage Top">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436500-24AF-964B-A63E-95BE2798A125}"/>
              </a:ext>
            </a:extLst>
          </p:cNvPr>
          <p:cNvSpPr>
            <a:spLocks noGrp="1"/>
          </p:cNvSpPr>
          <p:nvPr>
            <p:ph type="pic" sz="quarter" idx="12"/>
          </p:nvPr>
        </p:nvSpPr>
        <p:spPr>
          <a:xfrm>
            <a:off x="381000" y="384175"/>
            <a:ext cx="11426825" cy="4059238"/>
          </a:xfrm>
        </p:spPr>
        <p:txBody>
          <a:bodyPr/>
          <a:lstStyle/>
          <a:p>
            <a:r>
              <a:rPr lang="en-GB"/>
              <a:t>Click icon to add picture</a:t>
            </a:r>
            <a:endParaRPr lang="en-US" dirty="0"/>
          </a:p>
        </p:txBody>
      </p:sp>
      <p:sp>
        <p:nvSpPr>
          <p:cNvPr id="2" name="Title 1">
            <a:extLst>
              <a:ext uri="{FF2B5EF4-FFF2-40B4-BE49-F238E27FC236}">
                <a16:creationId xmlns:a16="http://schemas.microsoft.com/office/drawing/2014/main" id="{F17DA46E-D8CB-274F-AB26-6D6A9486CE0E}"/>
              </a:ext>
            </a:extLst>
          </p:cNvPr>
          <p:cNvSpPr>
            <a:spLocks noGrp="1"/>
          </p:cNvSpPr>
          <p:nvPr>
            <p:ph type="title" hasCustomPrompt="1"/>
          </p:nvPr>
        </p:nvSpPr>
        <p:spPr>
          <a:xfrm>
            <a:off x="384048" y="4677645"/>
            <a:ext cx="11430000" cy="713628"/>
          </a:xfrm>
        </p:spPr>
        <p:txBody>
          <a:bodyPr anchor="t" anchorCtr="0"/>
          <a:lstStyle>
            <a:lvl1pPr>
              <a:defRPr sz="3000">
                <a:solidFill>
                  <a:schemeClr val="tx1"/>
                </a:solidFill>
              </a:defRPr>
            </a:lvl1pPr>
          </a:lstStyle>
          <a:p>
            <a:r>
              <a:rPr lang="en-US" dirty="0"/>
              <a:t>Click to edit Section Divider copy</a:t>
            </a:r>
          </a:p>
        </p:txBody>
      </p:sp>
      <p:cxnSp>
        <p:nvCxnSpPr>
          <p:cNvPr id="10" name="Straight Connector 9">
            <a:extLst>
              <a:ext uri="{FF2B5EF4-FFF2-40B4-BE49-F238E27FC236}">
                <a16:creationId xmlns:a16="http://schemas.microsoft.com/office/drawing/2014/main" id="{135E9B4D-B0AC-B342-BDC7-D9A1670FA428}"/>
              </a:ext>
            </a:extLst>
          </p:cNvPr>
          <p:cNvCxnSpPr>
            <a:cxnSpLocks/>
          </p:cNvCxnSpPr>
          <p:nvPr/>
        </p:nvCxnSpPr>
        <p:spPr>
          <a:xfrm>
            <a:off x="381000" y="4447309"/>
            <a:ext cx="11430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EAC2E7E-EB31-C10E-241C-C3EA87DA7470}"/>
              </a:ext>
            </a:extLst>
          </p:cNvPr>
          <p:cNvCxnSpPr>
            <a:cxnSpLocks/>
          </p:cNvCxnSpPr>
          <p:nvPr/>
        </p:nvCxnSpPr>
        <p:spPr>
          <a:xfrm>
            <a:off x="381000" y="4443413"/>
            <a:ext cx="11430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366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949879"/>
            <a:ext cx="5792788" cy="1371600"/>
          </a:xfrm>
        </p:spPr>
        <p:txBody>
          <a:bodyPr anchor="t"/>
          <a:lstStyle>
            <a:lvl1pPr algn="l">
              <a:defRPr sz="2400"/>
            </a:lvl1pPr>
          </a:lstStyle>
          <a:p>
            <a:r>
              <a:rPr lang="en-US" dirty="0"/>
              <a:t>Divider Slide Title</a:t>
            </a:r>
          </a:p>
        </p:txBody>
      </p:sp>
      <p:sp>
        <p:nvSpPr>
          <p:cNvPr id="3" name="Text Placeholder 2"/>
          <p:cNvSpPr>
            <a:spLocks noGrp="1"/>
          </p:cNvSpPr>
          <p:nvPr>
            <p:ph type="body" idx="1" hasCustomPrompt="1"/>
          </p:nvPr>
        </p:nvSpPr>
        <p:spPr>
          <a:xfrm>
            <a:off x="9817100" y="2887249"/>
            <a:ext cx="1919288" cy="995819"/>
          </a:xfrm>
        </p:spPr>
        <p:txBody>
          <a:bodyPr rIns="0"/>
          <a:lstStyle>
            <a:lvl1pPr marL="0" indent="0" algn="r">
              <a:lnSpc>
                <a:spcPct val="90000"/>
              </a:lnSpc>
              <a:buNone/>
              <a:defRPr sz="6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a:t>
            </a:r>
          </a:p>
        </p:txBody>
      </p:sp>
      <p:cxnSp>
        <p:nvCxnSpPr>
          <p:cNvPr id="6" name="Straight Connector 5">
            <a:extLst>
              <a:ext uri="{FF2B5EF4-FFF2-40B4-BE49-F238E27FC236}">
                <a16:creationId xmlns:a16="http://schemas.microsoft.com/office/drawing/2014/main" id="{2FCD549D-1B47-515F-2808-8AA2FA8A316A}"/>
              </a:ext>
            </a:extLst>
          </p:cNvPr>
          <p:cNvCxnSpPr>
            <a:cxnSpLocks/>
          </p:cNvCxnSpPr>
          <p:nvPr/>
        </p:nvCxnSpPr>
        <p:spPr>
          <a:xfrm>
            <a:off x="457200" y="2830882"/>
            <a:ext cx="11279188"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8217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4FFA22-8DAA-A84D-1E6B-1362D29F65AA}"/>
              </a:ext>
            </a:extLst>
          </p:cNvPr>
          <p:cNvSpPr/>
          <p:nvPr/>
        </p:nvSpPr>
        <p:spPr>
          <a:xfrm>
            <a:off x="0" y="-1"/>
            <a:ext cx="12192000" cy="7062107"/>
          </a:xfrm>
          <a:prstGeom prst="rect">
            <a:avLst/>
          </a:prstGeom>
          <a:solidFill>
            <a:srgbClr val="7D868C">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457200" y="2949879"/>
            <a:ext cx="5792788" cy="1371600"/>
          </a:xfrm>
        </p:spPr>
        <p:txBody>
          <a:bodyPr anchor="t"/>
          <a:lstStyle>
            <a:lvl1pPr algn="l">
              <a:defRPr sz="2400"/>
            </a:lvl1pPr>
          </a:lstStyle>
          <a:p>
            <a:r>
              <a:rPr lang="en-US" dirty="0"/>
              <a:t>Divider Slide Title</a:t>
            </a:r>
          </a:p>
        </p:txBody>
      </p:sp>
      <p:sp>
        <p:nvSpPr>
          <p:cNvPr id="3" name="Text Placeholder 2"/>
          <p:cNvSpPr>
            <a:spLocks noGrp="1"/>
          </p:cNvSpPr>
          <p:nvPr>
            <p:ph type="body" idx="1" hasCustomPrompt="1"/>
          </p:nvPr>
        </p:nvSpPr>
        <p:spPr>
          <a:xfrm>
            <a:off x="9817100" y="2887249"/>
            <a:ext cx="1919288" cy="995819"/>
          </a:xfrm>
        </p:spPr>
        <p:txBody>
          <a:bodyPr rIns="0"/>
          <a:lstStyle>
            <a:lvl1pPr marL="0" indent="0" algn="r">
              <a:lnSpc>
                <a:spcPct val="90000"/>
              </a:lnSpc>
              <a:buNone/>
              <a:defRPr sz="6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a:t>
            </a:r>
          </a:p>
        </p:txBody>
      </p:sp>
      <p:cxnSp>
        <p:nvCxnSpPr>
          <p:cNvPr id="6" name="Straight Connector 5">
            <a:extLst>
              <a:ext uri="{FF2B5EF4-FFF2-40B4-BE49-F238E27FC236}">
                <a16:creationId xmlns:a16="http://schemas.microsoft.com/office/drawing/2014/main" id="{2FCD549D-1B47-515F-2808-8AA2FA8A316A}"/>
              </a:ext>
            </a:extLst>
          </p:cNvPr>
          <p:cNvCxnSpPr>
            <a:cxnSpLocks/>
          </p:cNvCxnSpPr>
          <p:nvPr/>
        </p:nvCxnSpPr>
        <p:spPr>
          <a:xfrm>
            <a:off x="457200" y="2830882"/>
            <a:ext cx="11279188"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2793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84F0-81E1-1BCD-CB63-18B3EF70A55C}"/>
              </a:ext>
            </a:extLst>
          </p:cNvPr>
          <p:cNvSpPr>
            <a:spLocks noGrp="1"/>
          </p:cNvSpPr>
          <p:nvPr>
            <p:ph type="title"/>
          </p:nvPr>
        </p:nvSpPr>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92FBAAD1-271F-6F65-A636-F888C136D295}"/>
              </a:ext>
            </a:extLst>
          </p:cNvPr>
          <p:cNvSpPr>
            <a:spLocks noGrp="1"/>
          </p:cNvSpPr>
          <p:nvPr>
            <p:ph idx="1"/>
          </p:nvPr>
        </p:nvSpPr>
        <p:spPr>
          <a:xfrm>
            <a:off x="466164" y="1575707"/>
            <a:ext cx="11344836" cy="43861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563148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84F0-81E1-1BCD-CB63-18B3EF70A55C}"/>
              </a:ext>
            </a:extLst>
          </p:cNvPr>
          <p:cNvSpPr>
            <a:spLocks noGrp="1"/>
          </p:cNvSpPr>
          <p:nvPr>
            <p:ph type="title"/>
          </p:nvPr>
        </p:nvSpPr>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92FBAAD1-271F-6F65-A636-F888C136D295}"/>
              </a:ext>
            </a:extLst>
          </p:cNvPr>
          <p:cNvSpPr>
            <a:spLocks noGrp="1"/>
          </p:cNvSpPr>
          <p:nvPr>
            <p:ph idx="1"/>
          </p:nvPr>
        </p:nvSpPr>
        <p:spPr>
          <a:xfrm>
            <a:off x="466163" y="1576552"/>
            <a:ext cx="11344836" cy="365734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Key takeaway">
            <a:extLst>
              <a:ext uri="{FF2B5EF4-FFF2-40B4-BE49-F238E27FC236}">
                <a16:creationId xmlns:a16="http://schemas.microsoft.com/office/drawing/2014/main" id="{F674623F-9F50-6366-F8B9-AC704DBD38BD}"/>
              </a:ext>
            </a:extLst>
          </p:cNvPr>
          <p:cNvSpPr>
            <a:spLocks noGrp="1"/>
          </p:cNvSpPr>
          <p:nvPr>
            <p:ph type="body" sz="half" idx="10" hasCustomPrompt="1"/>
          </p:nvPr>
        </p:nvSpPr>
        <p:spPr>
          <a:xfrm>
            <a:off x="1416050" y="5586607"/>
            <a:ext cx="10394950" cy="372585"/>
          </a:xfrm>
        </p:spPr>
        <p:txBody>
          <a:bodyPr anchor="b">
            <a:noAutofit/>
          </a:bodyPr>
          <a:lstStyle>
            <a:lvl1pPr marL="0" indent="0" algn="r">
              <a:lnSpc>
                <a:spcPct val="100000"/>
              </a:lnSpc>
              <a:buNone/>
              <a:defRPr sz="18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Key takeaway goes here</a:t>
            </a:r>
          </a:p>
        </p:txBody>
      </p:sp>
    </p:spTree>
    <p:extLst>
      <p:ext uri="{BB962C8B-B14F-4D97-AF65-F5344CB8AC3E}">
        <p14:creationId xmlns:p14="http://schemas.microsoft.com/office/powerpoint/2010/main" val="27041456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B4163-CEB1-62E6-2FB3-592A2D8E5B4A}"/>
              </a:ext>
            </a:extLst>
          </p:cNvPr>
          <p:cNvSpPr>
            <a:spLocks noGrp="1"/>
          </p:cNvSpPr>
          <p:nvPr>
            <p:ph type="title"/>
          </p:nvPr>
        </p:nvSpPr>
        <p:spPr>
          <a:xfrm>
            <a:off x="466164" y="451412"/>
            <a:ext cx="11344836" cy="61345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E886E04D-1607-FC5E-CD60-C0AA314016B7}"/>
              </a:ext>
            </a:extLst>
          </p:cNvPr>
          <p:cNvSpPr>
            <a:spLocks noGrp="1"/>
          </p:cNvSpPr>
          <p:nvPr>
            <p:ph type="body" idx="1"/>
          </p:nvPr>
        </p:nvSpPr>
        <p:spPr>
          <a:xfrm>
            <a:off x="466164" y="1575707"/>
            <a:ext cx="11344836" cy="44388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85BEA14C-39F2-E249-F35A-61B4DE58804A}"/>
              </a:ext>
            </a:extLst>
          </p:cNvPr>
          <p:cNvSpPr txBox="1"/>
          <p:nvPr/>
        </p:nvSpPr>
        <p:spPr>
          <a:xfrm>
            <a:off x="2448038" y="6326950"/>
            <a:ext cx="732443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a:solidFill>
                  <a:schemeClr val="accent2"/>
                </a:solidFill>
                <a:effectLst/>
                <a:latin typeface="Arial" panose="020B0604020202020204" pitchFamily="34" charset="0"/>
                <a:cs typeface="Arial" panose="020B0604020202020204" pitchFamily="34" charset="0"/>
              </a:rPr>
              <a:t>© 2025 </a:t>
            </a:r>
            <a:r>
              <a:rPr lang="en-US" sz="600" dirty="0">
                <a:solidFill>
                  <a:schemeClr val="accent2"/>
                </a:solidFill>
                <a:effectLst/>
                <a:latin typeface="Arial" panose="020B0604020202020204" pitchFamily="34" charset="0"/>
                <a:cs typeface="Arial" panose="020B0604020202020204" pitchFamily="34" charset="0"/>
              </a:rPr>
              <a:t>Beckman Coulter, Inc. All rights reserved. Beckman Coulter, the stylized logo, and the Beckman Coulter product and service marks mentioned herein are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600" dirty="0">
                <a:solidFill>
                  <a:schemeClr val="accent2"/>
                </a:solidFill>
                <a:effectLst/>
                <a:latin typeface="Arial" panose="020B0604020202020204" pitchFamily="34" charset="0"/>
                <a:cs typeface="Arial" panose="020B0604020202020204" pitchFamily="34" charset="0"/>
              </a:rPr>
              <a:t>trademarks or registered trademarks of Beckman Coulter, Inc. in the United States and other countries. All other trademarks are the property of their respective owners. </a:t>
            </a:r>
            <a:endParaRPr lang="en-US" sz="600" dirty="0">
              <a:solidFill>
                <a:schemeClr val="accent2"/>
              </a:solidFill>
              <a:latin typeface="Arial" panose="020B0604020202020204" pitchFamily="34" charset="0"/>
              <a:cs typeface="Arial" panose="020B0604020202020204" pitchFamily="34" charset="0"/>
            </a:endParaRPr>
          </a:p>
        </p:txBody>
      </p:sp>
      <p:pic>
        <p:nvPicPr>
          <p:cNvPr id="7" name="Picture 6" descr="A red circle with black text&#10;&#10;Description automatically generated">
            <a:extLst>
              <a:ext uri="{FF2B5EF4-FFF2-40B4-BE49-F238E27FC236}">
                <a16:creationId xmlns:a16="http://schemas.microsoft.com/office/drawing/2014/main" id="{574CF4BF-B4AB-6E93-E937-92DB14416817}"/>
              </a:ext>
            </a:extLst>
          </p:cNvPr>
          <p:cNvPicPr>
            <a:picLocks noChangeAspect="1"/>
          </p:cNvPicPr>
          <p:nvPr/>
        </p:nvPicPr>
        <p:blipFill>
          <a:blip r:embed="rId41"/>
          <a:stretch>
            <a:fillRect/>
          </a:stretch>
        </p:blipFill>
        <p:spPr>
          <a:xfrm>
            <a:off x="466164" y="6243960"/>
            <a:ext cx="761185" cy="473759"/>
          </a:xfrm>
          <a:prstGeom prst="rect">
            <a:avLst/>
          </a:prstGeom>
        </p:spPr>
      </p:pic>
      <p:sp>
        <p:nvSpPr>
          <p:cNvPr id="9" name="Text Placeholder 21">
            <a:extLst>
              <a:ext uri="{FF2B5EF4-FFF2-40B4-BE49-F238E27FC236}">
                <a16:creationId xmlns:a16="http://schemas.microsoft.com/office/drawing/2014/main" id="{B29E9CEB-C94B-C662-5F86-0639E0FB5188}"/>
              </a:ext>
            </a:extLst>
          </p:cNvPr>
          <p:cNvSpPr txBox="1">
            <a:spLocks/>
          </p:cNvSpPr>
          <p:nvPr/>
        </p:nvSpPr>
        <p:spPr>
          <a:xfrm>
            <a:off x="11229584" y="6275539"/>
            <a:ext cx="510196" cy="274486"/>
          </a:xfrm>
          <a:prstGeom prst="rect">
            <a:avLst/>
          </a:prstGeom>
        </p:spPr>
        <p:txBody>
          <a:bodyPr lIns="0" tIns="0" rIns="0" bIns="0" anchor="b"/>
          <a:lstStyle>
            <a:lvl1pPr marL="0" indent="0" algn="r" defTabSz="914400" rtl="0" eaLnBrk="1" latinLnBrk="0" hangingPunct="1">
              <a:lnSpc>
                <a:spcPct val="110000"/>
              </a:lnSpc>
              <a:spcBef>
                <a:spcPts val="0"/>
              </a:spcBef>
              <a:buFont typeface="Arial" panose="020B0604020202020204" pitchFamily="34" charset="0"/>
              <a:buNone/>
              <a:defRPr sz="1000" kern="1200">
                <a:solidFill>
                  <a:schemeClr val="tx1"/>
                </a:solidFill>
                <a:latin typeface="+mn-lt"/>
                <a:ea typeface="+mn-ea"/>
                <a:cs typeface="+mn-cs"/>
              </a:defRPr>
            </a:lvl1pPr>
            <a:lvl2pPr marL="4763" indent="0" algn="l" defTabSz="914400" rtl="0" eaLnBrk="1" latinLnBrk="0" hangingPunct="1">
              <a:lnSpc>
                <a:spcPct val="110000"/>
              </a:lnSpc>
              <a:spcBef>
                <a:spcPts val="0"/>
              </a:spcBef>
              <a:buFont typeface="Arial" panose="020B0604020202020204" pitchFamily="34" charset="0"/>
              <a:buNone/>
              <a:tabLst/>
              <a:defRPr sz="1050" kern="1200">
                <a:solidFill>
                  <a:schemeClr val="tx1"/>
                </a:solidFill>
                <a:latin typeface="+mn-lt"/>
                <a:ea typeface="+mn-ea"/>
                <a:cs typeface="+mn-cs"/>
              </a:defRPr>
            </a:lvl2pPr>
            <a:lvl3pPr marL="460375" indent="-230188" algn="l" defTabSz="914400" rtl="0" eaLnBrk="1" latinLnBrk="0" hangingPunct="1">
              <a:lnSpc>
                <a:spcPct val="110000"/>
              </a:lnSpc>
              <a:spcBef>
                <a:spcPts val="0"/>
              </a:spcBef>
              <a:buFont typeface="System Font Regular"/>
              <a:buChar char="–"/>
              <a:tabLst/>
              <a:defRPr sz="1050" kern="1200">
                <a:solidFill>
                  <a:schemeClr val="tx1"/>
                </a:solidFill>
                <a:latin typeface="+mn-lt"/>
                <a:ea typeface="+mn-ea"/>
                <a:cs typeface="+mn-cs"/>
              </a:defRPr>
            </a:lvl3pPr>
            <a:lvl4pPr marL="690563" indent="-230188" algn="l" defTabSz="914400" rtl="0" eaLnBrk="1" latinLnBrk="0" hangingPunct="1">
              <a:lnSpc>
                <a:spcPct val="110000"/>
              </a:lnSpc>
              <a:spcBef>
                <a:spcPts val="0"/>
              </a:spcBef>
              <a:buFont typeface="Arial" panose="020B0604020202020204" pitchFamily="34" charset="0"/>
              <a:buChar char="•"/>
              <a:tabLst/>
              <a:defRPr sz="1050" kern="1200">
                <a:solidFill>
                  <a:schemeClr val="tx1"/>
                </a:solidFill>
                <a:latin typeface="+mn-lt"/>
                <a:ea typeface="+mn-ea"/>
                <a:cs typeface="+mn-cs"/>
              </a:defRPr>
            </a:lvl4pPr>
            <a:lvl5pPr marL="914400" indent="-223838" algn="l" defTabSz="914400" rtl="0" eaLnBrk="1" latinLnBrk="0" hangingPunct="1">
              <a:lnSpc>
                <a:spcPct val="110000"/>
              </a:lnSpc>
              <a:spcBef>
                <a:spcPts val="0"/>
              </a:spcBef>
              <a:buFont typeface="System Font Regular"/>
              <a:buChar char="–"/>
              <a:tabLst/>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D4037A25-7F1D-2142-B712-D154DBB0CE31}" type="slidenum">
              <a:rPr lang="en-US" smtClean="0">
                <a:solidFill>
                  <a:schemeClr val="tx1"/>
                </a:solidFill>
                <a:latin typeface="Arial" panose="020B0604020202020204" pitchFamily="34" charset="0"/>
                <a:cs typeface="Arial" panose="020B0604020202020204" pitchFamily="34" charset="0"/>
              </a:rPr>
              <a:pPr/>
              <a:t>‹#›</a:t>
            </a:fld>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6793"/>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 id="2147483912" r:id="rId27"/>
    <p:sldLayoutId id="2147483913" r:id="rId28"/>
    <p:sldLayoutId id="2147483914" r:id="rId29"/>
    <p:sldLayoutId id="2147483915" r:id="rId30"/>
    <p:sldLayoutId id="2147483916" r:id="rId31"/>
    <p:sldLayoutId id="2147483917" r:id="rId32"/>
    <p:sldLayoutId id="2147483918" r:id="rId33"/>
    <p:sldLayoutId id="2147483919" r:id="rId34"/>
    <p:sldLayoutId id="2147483920" r:id="rId35"/>
    <p:sldLayoutId id="2147483921" r:id="rId36"/>
    <p:sldLayoutId id="2147483922" r:id="rId37"/>
    <p:sldLayoutId id="2147483923" r:id="rId38"/>
    <p:sldLayoutId id="2147483924" r:id="rId39"/>
  </p:sldLayoutIdLst>
  <p:hf sldNum="0" hdr="0" ftr="0" dt="0"/>
  <p:txStyles>
    <p:titleStyle>
      <a:lvl1pPr algn="l" defTabSz="914400" rtl="0" eaLnBrk="1" latinLnBrk="0" hangingPunct="1">
        <a:lnSpc>
          <a:spcPct val="90000"/>
        </a:lnSpc>
        <a:spcBef>
          <a:spcPct val="0"/>
        </a:spcBef>
        <a:buNone/>
        <a:defRPr sz="2400" b="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ab149/BasicDataAnalysis/blob/main/quadratic_fit_gui.ipynb" TargetMode="External"/><Relationship Id="rId2" Type="http://schemas.openxmlformats.org/officeDocument/2006/relationships/hyperlink" Target="https://github.com/iab149/BasicDataAnalysis/blob/main/Housing_data.xlsx" TargetMode="External"/><Relationship Id="rId1" Type="http://schemas.openxmlformats.org/officeDocument/2006/relationships/slideLayout" Target="../slideLayouts/slideLayout31.xml"/><Relationship Id="rId4" Type="http://schemas.openxmlformats.org/officeDocument/2006/relationships/hyperlink" Target="https://colab.research.googl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2171-FFEC-10E2-0A62-629A958DFDAC}"/>
              </a:ext>
            </a:extLst>
          </p:cNvPr>
          <p:cNvSpPr>
            <a:spLocks noGrp="1"/>
          </p:cNvSpPr>
          <p:nvPr>
            <p:ph type="ctrTitle"/>
          </p:nvPr>
        </p:nvSpPr>
        <p:spPr>
          <a:xfrm>
            <a:off x="228600" y="850392"/>
            <a:ext cx="4953000" cy="3035808"/>
          </a:xfrm>
        </p:spPr>
        <p:txBody>
          <a:bodyPr anchor="t">
            <a:normAutofit/>
          </a:bodyPr>
          <a:lstStyle/>
          <a:p>
            <a:r>
              <a:rPr lang="en-US" dirty="0"/>
              <a:t>DATA ANALYSIS WITH NOTEBOOKS*:</a:t>
            </a:r>
            <a:br>
              <a:rPr lang="en-US" dirty="0"/>
            </a:br>
            <a:r>
              <a:rPr lang="en-US" dirty="0"/>
              <a:t>A Tutorial** </a:t>
            </a:r>
          </a:p>
        </p:txBody>
      </p:sp>
      <p:sp>
        <p:nvSpPr>
          <p:cNvPr id="3" name="Subtitle 2">
            <a:extLst>
              <a:ext uri="{FF2B5EF4-FFF2-40B4-BE49-F238E27FC236}">
                <a16:creationId xmlns:a16="http://schemas.microsoft.com/office/drawing/2014/main" id="{AC39AACA-DE27-D89B-22B4-57FEC501E8C0}"/>
              </a:ext>
            </a:extLst>
          </p:cNvPr>
          <p:cNvSpPr>
            <a:spLocks noGrp="1"/>
          </p:cNvSpPr>
          <p:nvPr>
            <p:ph type="subTitle" idx="1"/>
          </p:nvPr>
        </p:nvSpPr>
        <p:spPr>
          <a:xfrm>
            <a:off x="306324" y="3962400"/>
            <a:ext cx="4797552" cy="1490472"/>
          </a:xfrm>
        </p:spPr>
        <p:txBody>
          <a:bodyPr anchor="ctr">
            <a:normAutofit fontScale="70000" lnSpcReduction="20000"/>
          </a:bodyPr>
          <a:lstStyle/>
          <a:p>
            <a:r>
              <a:rPr lang="en-US" dirty="0"/>
              <a:t>*Not that kind of notebook</a:t>
            </a:r>
          </a:p>
          <a:p>
            <a:endParaRPr lang="en-US" dirty="0"/>
          </a:p>
          <a:p>
            <a:r>
              <a:rPr lang="en-US" dirty="0"/>
              <a:t>**Understanding techniques for data curve fitting. Some </a:t>
            </a:r>
            <a:r>
              <a:rPr lang="en-US" dirty="0" err="1"/>
              <a:t>maths</a:t>
            </a:r>
            <a:r>
              <a:rPr lang="en-US" dirty="0"/>
              <a:t> is involved***</a:t>
            </a:r>
          </a:p>
          <a:p>
            <a:endParaRPr lang="en-US" dirty="0"/>
          </a:p>
          <a:p>
            <a:r>
              <a:rPr lang="en-US" dirty="0"/>
              <a:t>***don’t </a:t>
            </a:r>
            <a:r>
              <a:rPr lang="en-US" dirty="0" err="1"/>
              <a:t>panic</a:t>
            </a:r>
            <a:r>
              <a:rPr lang="en-US" baseline="30000" dirty="0" err="1"/>
              <a:t>TM</a:t>
            </a:r>
            <a:r>
              <a:rPr lang="en-US" dirty="0"/>
              <a:t>.</a:t>
            </a:r>
          </a:p>
        </p:txBody>
      </p:sp>
      <p:pic>
        <p:nvPicPr>
          <p:cNvPr id="4098" name="Picture 2" descr="Black Large Spiral Notebook">
            <a:extLst>
              <a:ext uri="{FF2B5EF4-FFF2-40B4-BE49-F238E27FC236}">
                <a16:creationId xmlns:a16="http://schemas.microsoft.com/office/drawing/2014/main" id="{DFC3AF4F-E18F-C347-88F6-9B97C402D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450" y="762000"/>
            <a:ext cx="5295902" cy="5295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A35785-C527-22F4-0D6E-C87CD1EC2C5B}"/>
              </a:ext>
            </a:extLst>
          </p:cNvPr>
          <p:cNvSpPr txBox="1"/>
          <p:nvPr/>
        </p:nvSpPr>
        <p:spPr>
          <a:xfrm>
            <a:off x="1600200" y="6172200"/>
            <a:ext cx="4267200" cy="646331"/>
          </a:xfrm>
          <a:prstGeom prst="rect">
            <a:avLst/>
          </a:prstGeom>
          <a:noFill/>
        </p:spPr>
        <p:txBody>
          <a:bodyPr wrap="square" rtlCol="0">
            <a:spAutoFit/>
          </a:bodyPr>
          <a:lstStyle/>
          <a:p>
            <a:r>
              <a:rPr lang="en-US" dirty="0"/>
              <a:t>Akash Bhattacharya</a:t>
            </a:r>
          </a:p>
          <a:p>
            <a:r>
              <a:rPr lang="en-US" dirty="0"/>
              <a:t>abhattacharya03@beckman.com</a:t>
            </a:r>
            <a:endParaRPr lang="en-GB" dirty="0"/>
          </a:p>
        </p:txBody>
      </p:sp>
    </p:spTree>
    <p:extLst>
      <p:ext uri="{BB962C8B-B14F-4D97-AF65-F5344CB8AC3E}">
        <p14:creationId xmlns:p14="http://schemas.microsoft.com/office/powerpoint/2010/main" val="350106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400"/>
                                        <p:tgtEl>
                                          <p:spTgt spid="3">
                                            <p:txEl>
                                              <p:pRg st="4" end="4"/>
                                            </p:txEl>
                                          </p:spTgt>
                                        </p:tgtEl>
                                      </p:cBhvr>
                                    </p:animEffect>
                                  </p:childTnLst>
                                </p:cTn>
                              </p:par>
                              <p:par>
                                <p:cTn id="19" presetID="10" presetClass="entr" presetSubtype="0" fill="hold" grpId="1" nodeType="withEffect">
                                  <p:stCondLst>
                                    <p:cond delay="25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9CA8-824C-B389-0FD3-5DF64B1F9D6C}"/>
              </a:ext>
            </a:extLst>
          </p:cNvPr>
          <p:cNvSpPr>
            <a:spLocks noGrp="1"/>
          </p:cNvSpPr>
          <p:nvPr>
            <p:ph type="title"/>
          </p:nvPr>
        </p:nvSpPr>
        <p:spPr/>
        <p:txBody>
          <a:bodyPr anchor="b">
            <a:normAutofit/>
          </a:bodyPr>
          <a:lstStyle/>
          <a:p>
            <a:r>
              <a:rPr lang="en-US"/>
              <a:t>Conclusion</a:t>
            </a:r>
          </a:p>
        </p:txBody>
      </p:sp>
    </p:spTree>
    <p:extLst>
      <p:ext uri="{BB962C8B-B14F-4D97-AF65-F5344CB8AC3E}">
        <p14:creationId xmlns:p14="http://schemas.microsoft.com/office/powerpoint/2010/main" val="3356964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01F2-770D-577F-C9B9-C5CFF7AE5930}"/>
              </a:ext>
            </a:extLst>
          </p:cNvPr>
          <p:cNvSpPr>
            <a:spLocks noGrp="1"/>
          </p:cNvSpPr>
          <p:nvPr>
            <p:ph type="title"/>
          </p:nvPr>
        </p:nvSpPr>
        <p:spPr/>
        <p:txBody>
          <a:bodyPr anchor="b">
            <a:normAutofit/>
          </a:bodyPr>
          <a:lstStyle/>
          <a:p>
            <a:r>
              <a:rPr lang="en-US" dirty="0"/>
              <a:t>Why is this important?</a:t>
            </a:r>
          </a:p>
        </p:txBody>
      </p:sp>
      <p:sp>
        <p:nvSpPr>
          <p:cNvPr id="4" name="Content Placeholder 3">
            <a:extLst>
              <a:ext uri="{FF2B5EF4-FFF2-40B4-BE49-F238E27FC236}">
                <a16:creationId xmlns:a16="http://schemas.microsoft.com/office/drawing/2014/main" id="{8796AB4B-D0F6-F418-FBDD-FD1707082D6B}"/>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11079480" cy="4608576"/>
          </a:xfrm>
        </p:spPr>
        <p:txBody>
          <a:bodyPr>
            <a:normAutofit/>
          </a:bodyPr>
          <a:lstStyle/>
          <a:p>
            <a:pPr marL="0" indent="0">
              <a:spcBef>
                <a:spcPts val="2500"/>
              </a:spcBef>
              <a:buFont typeface="Arial" panose="020B0604020202020204" pitchFamily="34" charset="0"/>
              <a:buNone/>
            </a:pPr>
            <a:r>
              <a:rPr lang="en-US" b="1" dirty="0"/>
              <a:t>You need to analyze some data:</a:t>
            </a:r>
          </a:p>
          <a:p>
            <a:pPr>
              <a:spcBef>
                <a:spcPts val="2500"/>
              </a:spcBef>
            </a:pPr>
            <a:r>
              <a:rPr lang="en-US" dirty="0"/>
              <a:t>Budget friendly: use a notebook for FREE</a:t>
            </a:r>
          </a:p>
          <a:p>
            <a:pPr>
              <a:spcBef>
                <a:spcPts val="2500"/>
              </a:spcBef>
            </a:pPr>
            <a:r>
              <a:rPr lang="en-US" dirty="0"/>
              <a:t>IT friendly (</a:t>
            </a:r>
            <a:r>
              <a:rPr lang="en-US" dirty="0" err="1"/>
              <a:t>ish</a:t>
            </a:r>
            <a:r>
              <a:rPr lang="en-US" dirty="0"/>
              <a:t>): no need to download</a:t>
            </a:r>
          </a:p>
          <a:p>
            <a:pPr marL="0" indent="0">
              <a:spcBef>
                <a:spcPts val="2500"/>
              </a:spcBef>
              <a:buNone/>
            </a:pPr>
            <a:r>
              <a:rPr lang="en-US" b="1" dirty="0"/>
              <a:t>Your client / collaborator / cat needs to analyze some data and they have asked for </a:t>
            </a:r>
            <a:r>
              <a:rPr lang="en-US" b="1" u="sng" dirty="0"/>
              <a:t>your</a:t>
            </a:r>
            <a:r>
              <a:rPr lang="en-US" b="1" dirty="0"/>
              <a:t> help</a:t>
            </a:r>
          </a:p>
          <a:p>
            <a:pPr>
              <a:spcBef>
                <a:spcPts val="2500"/>
              </a:spcBef>
            </a:pPr>
            <a:r>
              <a:rPr lang="en-US" dirty="0"/>
              <a:t>Comment your notebook to explain every step (this is MUCH easier and visually better than commenting code)</a:t>
            </a:r>
          </a:p>
          <a:p>
            <a:pPr>
              <a:spcBef>
                <a:spcPts val="2500"/>
              </a:spcBef>
            </a:pPr>
            <a:r>
              <a:rPr lang="en-US" dirty="0"/>
              <a:t>Send them your notebook</a:t>
            </a:r>
          </a:p>
          <a:p>
            <a:pPr>
              <a:spcBef>
                <a:spcPts val="2500"/>
              </a:spcBef>
            </a:pPr>
            <a:r>
              <a:rPr lang="en-US" dirty="0"/>
              <a:t>Bask in the warm glow of having helped a fellow scientist in need</a:t>
            </a:r>
          </a:p>
          <a:p>
            <a:pPr>
              <a:spcBef>
                <a:spcPts val="2500"/>
              </a:spcBef>
            </a:pPr>
            <a:endParaRPr lang="en-US" dirty="0"/>
          </a:p>
        </p:txBody>
      </p:sp>
    </p:spTree>
    <p:extLst>
      <p:ext uri="{BB962C8B-B14F-4D97-AF65-F5344CB8AC3E}">
        <p14:creationId xmlns:p14="http://schemas.microsoft.com/office/powerpoint/2010/main" val="3073188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F8E2-AC9C-A083-AA68-670B92D4385F}"/>
              </a:ext>
            </a:extLst>
          </p:cNvPr>
          <p:cNvSpPr>
            <a:spLocks noGrp="1"/>
          </p:cNvSpPr>
          <p:nvPr>
            <p:ph type="title"/>
          </p:nvPr>
        </p:nvSpPr>
        <p:spPr/>
        <p:txBody>
          <a:bodyPr/>
          <a:lstStyle/>
          <a:p>
            <a:r>
              <a:rPr lang="en-US" dirty="0"/>
              <a:t>What, why, how</a:t>
            </a:r>
            <a:endParaRPr lang="en-GB" dirty="0"/>
          </a:p>
        </p:txBody>
      </p:sp>
      <p:sp>
        <p:nvSpPr>
          <p:cNvPr id="3" name="TextBox 2">
            <a:extLst>
              <a:ext uri="{FF2B5EF4-FFF2-40B4-BE49-F238E27FC236}">
                <a16:creationId xmlns:a16="http://schemas.microsoft.com/office/drawing/2014/main" id="{4E266E15-13FE-5AD0-543F-78FC5CBA046C}"/>
              </a:ext>
            </a:extLst>
          </p:cNvPr>
          <p:cNvSpPr txBox="1"/>
          <p:nvPr/>
        </p:nvSpPr>
        <p:spPr>
          <a:xfrm>
            <a:off x="533400" y="1219200"/>
            <a:ext cx="10134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This tutorial will give you an intro to basic data analysis using online tools</a:t>
            </a:r>
            <a:endParaRPr lang="en-GB" dirty="0"/>
          </a:p>
        </p:txBody>
      </p:sp>
      <p:sp>
        <p:nvSpPr>
          <p:cNvPr id="4" name="TextBox 3">
            <a:extLst>
              <a:ext uri="{FF2B5EF4-FFF2-40B4-BE49-F238E27FC236}">
                <a16:creationId xmlns:a16="http://schemas.microsoft.com/office/drawing/2014/main" id="{12010764-56FB-97F0-8736-CDE54EBEC5F1}"/>
              </a:ext>
            </a:extLst>
          </p:cNvPr>
          <p:cNvSpPr txBox="1"/>
          <p:nvPr/>
        </p:nvSpPr>
        <p:spPr>
          <a:xfrm>
            <a:off x="533400" y="1981200"/>
            <a:ext cx="10134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Data analysis is an increasingly important part of many jobs, especially with the advent of AI</a:t>
            </a:r>
            <a:endParaRPr lang="en-GB" dirty="0"/>
          </a:p>
        </p:txBody>
      </p:sp>
      <p:sp>
        <p:nvSpPr>
          <p:cNvPr id="5" name="TextBox 4">
            <a:extLst>
              <a:ext uri="{FF2B5EF4-FFF2-40B4-BE49-F238E27FC236}">
                <a16:creationId xmlns:a16="http://schemas.microsoft.com/office/drawing/2014/main" id="{23A14741-0ABF-B830-4193-3109F3476109}"/>
              </a:ext>
            </a:extLst>
          </p:cNvPr>
          <p:cNvSpPr txBox="1"/>
          <p:nvPr/>
        </p:nvSpPr>
        <p:spPr>
          <a:xfrm>
            <a:off x="533400" y="2754745"/>
            <a:ext cx="10134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You will learn how to use online tools like </a:t>
            </a:r>
            <a:r>
              <a:rPr lang="en-US" dirty="0" err="1"/>
              <a:t>Github</a:t>
            </a:r>
            <a:r>
              <a:rPr lang="en-US" dirty="0"/>
              <a:t> and </a:t>
            </a:r>
            <a:r>
              <a:rPr lang="en-US" dirty="0" err="1"/>
              <a:t>Colab</a:t>
            </a:r>
            <a:endParaRPr lang="en-GB" dirty="0"/>
          </a:p>
        </p:txBody>
      </p:sp>
      <p:sp>
        <p:nvSpPr>
          <p:cNvPr id="6" name="TextBox 5">
            <a:extLst>
              <a:ext uri="{FF2B5EF4-FFF2-40B4-BE49-F238E27FC236}">
                <a16:creationId xmlns:a16="http://schemas.microsoft.com/office/drawing/2014/main" id="{9E74BE2A-EF6F-C736-3C54-4624CB5DAB00}"/>
              </a:ext>
            </a:extLst>
          </p:cNvPr>
          <p:cNvSpPr txBox="1"/>
          <p:nvPr/>
        </p:nvSpPr>
        <p:spPr>
          <a:xfrm>
            <a:off x="533400" y="3549258"/>
            <a:ext cx="10134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You will walk away with a (hopefully) new skill set which you can leverage in your job and grow</a:t>
            </a:r>
            <a:endParaRPr lang="en-GB" dirty="0"/>
          </a:p>
        </p:txBody>
      </p:sp>
    </p:spTree>
    <p:extLst>
      <p:ext uri="{BB962C8B-B14F-4D97-AF65-F5344CB8AC3E}">
        <p14:creationId xmlns:p14="http://schemas.microsoft.com/office/powerpoint/2010/main" val="23116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C39E-3F7A-47B0-87EB-F75C559FD82C}"/>
              </a:ext>
            </a:extLst>
          </p:cNvPr>
          <p:cNvSpPr>
            <a:spLocks noGrp="1"/>
          </p:cNvSpPr>
          <p:nvPr>
            <p:ph type="title"/>
          </p:nvPr>
        </p:nvSpPr>
        <p:spPr/>
        <p:txBody>
          <a:bodyPr/>
          <a:lstStyle/>
          <a:p>
            <a:r>
              <a:rPr lang="en-US" dirty="0"/>
              <a:t>Getting Started</a:t>
            </a:r>
            <a:endParaRPr lang="en-GB" dirty="0"/>
          </a:p>
        </p:txBody>
      </p:sp>
      <p:sp>
        <p:nvSpPr>
          <p:cNvPr id="3" name="TextBox 2">
            <a:extLst>
              <a:ext uri="{FF2B5EF4-FFF2-40B4-BE49-F238E27FC236}">
                <a16:creationId xmlns:a16="http://schemas.microsoft.com/office/drawing/2014/main" id="{D8E49286-C077-0D9F-B16D-0A612D9BBD3C}"/>
              </a:ext>
            </a:extLst>
          </p:cNvPr>
          <p:cNvSpPr txBox="1"/>
          <p:nvPr/>
        </p:nvSpPr>
        <p:spPr>
          <a:xfrm>
            <a:off x="609600" y="1234797"/>
            <a:ext cx="102108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Motivation: when you have some data to analyze, but:</a:t>
            </a:r>
          </a:p>
          <a:p>
            <a:pPr marL="285750" indent="-285750">
              <a:buFont typeface="Arial" panose="020B0604020202020204" pitchFamily="34" charset="0"/>
              <a:buChar char="•"/>
            </a:pPr>
            <a:r>
              <a:rPr lang="en-US" dirty="0"/>
              <a:t>You need something beyond Excel</a:t>
            </a:r>
          </a:p>
          <a:p>
            <a:pPr marL="285750" indent="-285750">
              <a:buFont typeface="Arial" panose="020B0604020202020204" pitchFamily="34" charset="0"/>
              <a:buChar char="•"/>
            </a:pPr>
            <a:r>
              <a:rPr lang="en-US" dirty="0"/>
              <a:t>You don’t want to spend $$$ on expensive proprietary software</a:t>
            </a:r>
          </a:p>
          <a:p>
            <a:pPr marL="285750" indent="-285750">
              <a:buFont typeface="Arial" panose="020B0604020202020204" pitchFamily="34" charset="0"/>
              <a:buChar char="•"/>
            </a:pPr>
            <a:r>
              <a:rPr lang="en-GB" dirty="0"/>
              <a:t>IT doesn’t want you to install software without approval</a:t>
            </a:r>
          </a:p>
        </p:txBody>
      </p:sp>
      <p:sp>
        <p:nvSpPr>
          <p:cNvPr id="4" name="TextBox 3">
            <a:extLst>
              <a:ext uri="{FF2B5EF4-FFF2-40B4-BE49-F238E27FC236}">
                <a16:creationId xmlns:a16="http://schemas.microsoft.com/office/drawing/2014/main" id="{7CC8651C-129C-50AC-DF7A-23FC12609940}"/>
              </a:ext>
            </a:extLst>
          </p:cNvPr>
          <p:cNvSpPr txBox="1"/>
          <p:nvPr/>
        </p:nvSpPr>
        <p:spPr>
          <a:xfrm>
            <a:off x="612396" y="2663880"/>
            <a:ext cx="102108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 this tutorial:</a:t>
            </a:r>
          </a:p>
          <a:p>
            <a:pPr marL="285750" indent="-285750">
              <a:buFont typeface="Arial" panose="020B0604020202020204" pitchFamily="34" charset="0"/>
              <a:buChar char="•"/>
            </a:pPr>
            <a:r>
              <a:rPr lang="en-US" dirty="0"/>
              <a:t>You will learn how to analyze data using a web-based tool called </a:t>
            </a:r>
            <a:r>
              <a:rPr lang="en-US" dirty="0" err="1"/>
              <a:t>Jupyter</a:t>
            </a:r>
            <a:r>
              <a:rPr lang="en-US" dirty="0"/>
              <a:t> / Python notebook</a:t>
            </a:r>
          </a:p>
          <a:p>
            <a:pPr marL="285750" indent="-285750">
              <a:buFont typeface="Arial" panose="020B0604020202020204" pitchFamily="34" charset="0"/>
              <a:buChar char="•"/>
            </a:pPr>
            <a:r>
              <a:rPr lang="en-US" dirty="0"/>
              <a:t>This will be driven by a case study where you will fit a dataset about housing price vs floor size to a model</a:t>
            </a:r>
            <a:endParaRPr lang="en-GB" dirty="0"/>
          </a:p>
        </p:txBody>
      </p:sp>
      <p:sp>
        <p:nvSpPr>
          <p:cNvPr id="5" name="TextBox 4">
            <a:extLst>
              <a:ext uri="{FF2B5EF4-FFF2-40B4-BE49-F238E27FC236}">
                <a16:creationId xmlns:a16="http://schemas.microsoft.com/office/drawing/2014/main" id="{190395CE-C2AF-D329-2362-BA021ACFB49D}"/>
              </a:ext>
            </a:extLst>
          </p:cNvPr>
          <p:cNvSpPr txBox="1"/>
          <p:nvPr/>
        </p:nvSpPr>
        <p:spPr>
          <a:xfrm>
            <a:off x="609600" y="4039543"/>
            <a:ext cx="102108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Prerequisites:</a:t>
            </a:r>
          </a:p>
          <a:p>
            <a:pPr marL="285750" indent="-285750">
              <a:buFont typeface="Arial" panose="020B0604020202020204" pitchFamily="34" charset="0"/>
              <a:buChar char="•"/>
            </a:pPr>
            <a:r>
              <a:rPr lang="en-US" dirty="0"/>
              <a:t>Chrome browser, updated and current</a:t>
            </a:r>
          </a:p>
          <a:p>
            <a:pPr marL="285750" indent="-285750">
              <a:buFont typeface="Arial" panose="020B0604020202020204" pitchFamily="34" charset="0"/>
              <a:buChar char="•"/>
            </a:pPr>
            <a:r>
              <a:rPr lang="en-US" dirty="0"/>
              <a:t>Google account (se a throwaway account if you like)</a:t>
            </a:r>
            <a:endParaRPr lang="en-GB" dirty="0"/>
          </a:p>
        </p:txBody>
      </p:sp>
    </p:spTree>
    <p:extLst>
      <p:ext uri="{BB962C8B-B14F-4D97-AF65-F5344CB8AC3E}">
        <p14:creationId xmlns:p14="http://schemas.microsoft.com/office/powerpoint/2010/main" val="289927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4FA0-CFEF-2960-AFD3-DCC33911B3A1}"/>
              </a:ext>
            </a:extLst>
          </p:cNvPr>
          <p:cNvSpPr>
            <a:spLocks noGrp="1"/>
          </p:cNvSpPr>
          <p:nvPr>
            <p:ph type="title"/>
          </p:nvPr>
        </p:nvSpPr>
        <p:spPr/>
        <p:txBody>
          <a:bodyPr/>
          <a:lstStyle/>
          <a:p>
            <a:r>
              <a:rPr lang="en-US" dirty="0"/>
              <a:t>What will you learn here</a:t>
            </a:r>
            <a:endParaRPr lang="en-GB" dirty="0"/>
          </a:p>
        </p:txBody>
      </p:sp>
      <p:sp>
        <p:nvSpPr>
          <p:cNvPr id="3" name="TextBox 2">
            <a:extLst>
              <a:ext uri="{FF2B5EF4-FFF2-40B4-BE49-F238E27FC236}">
                <a16:creationId xmlns:a16="http://schemas.microsoft.com/office/drawing/2014/main" id="{60E7BEEF-DB40-A9B2-DDE9-BEA0C94816AF}"/>
              </a:ext>
            </a:extLst>
          </p:cNvPr>
          <p:cNvSpPr txBox="1"/>
          <p:nvPr/>
        </p:nvSpPr>
        <p:spPr>
          <a:xfrm>
            <a:off x="609600" y="1219200"/>
            <a:ext cx="5867400"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Basics</a:t>
            </a:r>
          </a:p>
          <a:p>
            <a:pPr marL="742950" lvl="1" indent="-285750">
              <a:buFont typeface="Arial" panose="020B0604020202020204" pitchFamily="34" charset="0"/>
              <a:buChar char="•"/>
            </a:pPr>
            <a:r>
              <a:rPr lang="en-US" dirty="0"/>
              <a:t>High level intro to data analysis</a:t>
            </a:r>
          </a:p>
          <a:p>
            <a:pPr marL="742950" lvl="1" indent="-285750">
              <a:buFont typeface="Arial" panose="020B0604020202020204" pitchFamily="34" charset="0"/>
              <a:buChar char="•"/>
            </a:pPr>
            <a:r>
              <a:rPr lang="en-US" dirty="0"/>
              <a:t>Intro to interactive coding tools</a:t>
            </a:r>
          </a:p>
          <a:p>
            <a:pPr marL="742950" lvl="1" indent="-285750">
              <a:buFont typeface="Arial" panose="020B0604020202020204" pitchFamily="34" charset="0"/>
              <a:buChar char="•"/>
            </a:pPr>
            <a:r>
              <a:rPr lang="en-US" dirty="0"/>
              <a:t>Intro to Google </a:t>
            </a:r>
            <a:r>
              <a:rPr lang="en-US" dirty="0" err="1"/>
              <a:t>Colab</a:t>
            </a:r>
            <a:endParaRPr lang="en-US"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Case Example using housing data</a:t>
            </a:r>
          </a:p>
          <a:p>
            <a:endParaRPr lang="en-GB" dirty="0"/>
          </a:p>
          <a:p>
            <a:pPr marL="285750" indent="-285750">
              <a:buFont typeface="Arial" panose="020B0604020202020204" pitchFamily="34" charset="0"/>
              <a:buChar char="•"/>
            </a:pPr>
            <a:r>
              <a:rPr lang="en-GB" dirty="0"/>
              <a:t>Step by step tutorial</a:t>
            </a:r>
          </a:p>
          <a:p>
            <a:pPr marL="742950" lvl="1" indent="-285750">
              <a:buFont typeface="Arial" panose="020B0604020202020204" pitchFamily="34" charset="0"/>
              <a:buChar char="•"/>
            </a:pPr>
            <a:r>
              <a:rPr lang="en-GB" dirty="0"/>
              <a:t>Get your data and notebook from </a:t>
            </a:r>
            <a:r>
              <a:rPr lang="en-GB" dirty="0" err="1"/>
              <a:t>Github</a:t>
            </a:r>
            <a:endParaRPr lang="en-GB" dirty="0"/>
          </a:p>
          <a:p>
            <a:pPr marL="742950" lvl="1" indent="-285750">
              <a:buFont typeface="Arial" panose="020B0604020202020204" pitchFamily="34" charset="0"/>
              <a:buChar char="•"/>
            </a:pPr>
            <a:r>
              <a:rPr lang="en-GB" dirty="0"/>
              <a:t>Load notebook into Google </a:t>
            </a:r>
            <a:r>
              <a:rPr lang="en-GB" dirty="0" err="1"/>
              <a:t>Colab</a:t>
            </a:r>
            <a:endParaRPr lang="en-GB" dirty="0"/>
          </a:p>
          <a:p>
            <a:pPr marL="742950" lvl="1" indent="-285750">
              <a:buFont typeface="Arial" panose="020B0604020202020204" pitchFamily="34" charset="0"/>
              <a:buChar char="•"/>
            </a:pPr>
            <a:r>
              <a:rPr lang="en-GB" dirty="0"/>
              <a:t>Run notebook cell-by-cell</a:t>
            </a:r>
          </a:p>
        </p:txBody>
      </p:sp>
      <p:sp>
        <p:nvSpPr>
          <p:cNvPr id="4" name="TextBox 3">
            <a:extLst>
              <a:ext uri="{FF2B5EF4-FFF2-40B4-BE49-F238E27FC236}">
                <a16:creationId xmlns:a16="http://schemas.microsoft.com/office/drawing/2014/main" id="{BACC863A-10DD-D330-B3C6-EA7C49586292}"/>
              </a:ext>
            </a:extLst>
          </p:cNvPr>
          <p:cNvSpPr txBox="1"/>
          <p:nvPr/>
        </p:nvSpPr>
        <p:spPr>
          <a:xfrm>
            <a:off x="6858000" y="1219200"/>
            <a:ext cx="495300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Resources</a:t>
            </a:r>
            <a:br>
              <a:rPr lang="en-US" dirty="0"/>
            </a:br>
            <a:endParaRPr lang="en-US" dirty="0"/>
          </a:p>
          <a:p>
            <a:pPr marL="742950" lvl="1" indent="-285750">
              <a:buFont typeface="Arial" panose="020B0604020202020204" pitchFamily="34" charset="0"/>
              <a:buChar char="•"/>
            </a:pPr>
            <a:r>
              <a:rPr lang="en-US" dirty="0"/>
              <a:t>Data is available here:</a:t>
            </a:r>
          </a:p>
          <a:p>
            <a:pPr lvl="1"/>
            <a:r>
              <a:rPr lang="en-GB" dirty="0"/>
              <a:t>https://github.com/iab149/BasicDataAnalysis/tree/main</a:t>
            </a:r>
            <a:br>
              <a:rPr lang="en-GB" dirty="0"/>
            </a:br>
            <a:r>
              <a:rPr lang="en-GB" dirty="0"/>
              <a:t>This is a public repository on </a:t>
            </a:r>
            <a:r>
              <a:rPr lang="en-GB" dirty="0" err="1"/>
              <a:t>Github</a:t>
            </a:r>
            <a:br>
              <a:rPr lang="en-GB" dirty="0"/>
            </a:br>
            <a:r>
              <a:rPr lang="en-GB" dirty="0"/>
              <a:t>Download </a:t>
            </a:r>
            <a:r>
              <a:rPr lang="en-GB" dirty="0">
                <a:hlinkClick r:id="rId2" tooltip="Housing_data.xlsx"/>
              </a:rPr>
              <a:t>Housing_data.xlsx</a:t>
            </a:r>
            <a:r>
              <a:rPr lang="en-GB" dirty="0"/>
              <a:t> </a:t>
            </a:r>
            <a:r>
              <a:rPr lang="en-US" dirty="0"/>
              <a:t>to local disk. Also download the notebook </a:t>
            </a:r>
            <a:r>
              <a:rPr lang="en-GB" dirty="0" err="1">
                <a:hlinkClick r:id="rId3" tooltip="quadratic_fit_gui.ipynb"/>
              </a:rPr>
              <a:t>quadratic_fit_gui.ipynb</a:t>
            </a:r>
            <a:br>
              <a:rPr lang="en-GB" dirty="0"/>
            </a:br>
            <a:endParaRPr lang="en-GB" dirty="0"/>
          </a:p>
          <a:p>
            <a:pPr marL="742950" lvl="1" indent="-285750">
              <a:buFont typeface="Arial" panose="020B0604020202020204" pitchFamily="34" charset="0"/>
              <a:buChar char="•"/>
            </a:pPr>
            <a:r>
              <a:rPr lang="en-GB" dirty="0"/>
              <a:t>You will run the notebook on Google </a:t>
            </a:r>
            <a:r>
              <a:rPr lang="en-GB" dirty="0" err="1"/>
              <a:t>Colab</a:t>
            </a:r>
            <a:endParaRPr lang="en-GB" dirty="0"/>
          </a:p>
          <a:p>
            <a:pPr lvl="1"/>
            <a:r>
              <a:rPr lang="en-GB" dirty="0">
                <a:hlinkClick r:id="rId4"/>
              </a:rPr>
              <a:t>https://colab.research.google.com/</a:t>
            </a:r>
            <a:endParaRPr lang="en-GB" dirty="0"/>
          </a:p>
          <a:p>
            <a:pPr lvl="1"/>
            <a:endParaRPr lang="en-GB" dirty="0"/>
          </a:p>
        </p:txBody>
      </p:sp>
    </p:spTree>
    <p:extLst>
      <p:ext uri="{BB962C8B-B14F-4D97-AF65-F5344CB8AC3E}">
        <p14:creationId xmlns:p14="http://schemas.microsoft.com/office/powerpoint/2010/main" val="249596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5D74-80DE-5AE0-35F8-F18175FF4EAE}"/>
              </a:ext>
            </a:extLst>
          </p:cNvPr>
          <p:cNvSpPr>
            <a:spLocks noGrp="1"/>
          </p:cNvSpPr>
          <p:nvPr>
            <p:ph type="title"/>
          </p:nvPr>
        </p:nvSpPr>
        <p:spPr/>
        <p:txBody>
          <a:bodyPr anchor="b">
            <a:normAutofit/>
          </a:bodyPr>
          <a:lstStyle/>
          <a:p>
            <a:r>
              <a:rPr lang="en-US"/>
              <a:t>What is Data Analysis?</a:t>
            </a:r>
          </a:p>
        </p:txBody>
      </p:sp>
      <p:sp>
        <p:nvSpPr>
          <p:cNvPr id="4" name="Content Placeholder 3">
            <a:extLst>
              <a:ext uri="{FF2B5EF4-FFF2-40B4-BE49-F238E27FC236}">
                <a16:creationId xmlns:a16="http://schemas.microsoft.com/office/drawing/2014/main" id="{928713B5-54D1-7DDE-A1BC-A2C550006E3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b="1"/>
              <a:t>Definition of Data Analysis</a:t>
            </a:r>
          </a:p>
          <a:p>
            <a:pPr marL="0" lvl="1" indent="0">
              <a:buFont typeface="Arial" panose="020B0604020202020204" pitchFamily="34" charset="0"/>
              <a:buNone/>
            </a:pPr>
            <a:r>
              <a:t>Data analysis involves inspecting, cleaning, and modeling data to extract useful information and patterns.</a:t>
            </a:r>
            <a:endParaRPr lang="en-US"/>
          </a:p>
          <a:p>
            <a:pPr marL="0" indent="0">
              <a:spcBef>
                <a:spcPts val="2500"/>
              </a:spcBef>
              <a:buFont typeface="Arial" panose="020B0604020202020204" pitchFamily="34" charset="0"/>
              <a:buNone/>
            </a:pPr>
            <a:r>
              <a:rPr lang="en-US" b="1"/>
              <a:t>Applications Across Domains</a:t>
            </a:r>
          </a:p>
          <a:p>
            <a:pPr marL="0" lvl="1" indent="0">
              <a:buFont typeface="Arial" panose="020B0604020202020204" pitchFamily="34" charset="0"/>
              <a:buNone/>
            </a:pPr>
            <a:r>
              <a:t>Data analysis supports decision making in research, business intelligence, engineering, and healthcare sectors.</a:t>
            </a:r>
            <a:endParaRPr lang="en-US"/>
          </a:p>
          <a:p>
            <a:pPr marL="0" indent="0">
              <a:spcBef>
                <a:spcPts val="2500"/>
              </a:spcBef>
              <a:buFont typeface="Arial" panose="020B0604020202020204" pitchFamily="34" charset="0"/>
              <a:buNone/>
            </a:pPr>
            <a:r>
              <a:rPr lang="en-US" b="1"/>
              <a:t>Analytical Techniques</a:t>
            </a:r>
          </a:p>
          <a:p>
            <a:pPr marL="0" lvl="1" indent="0">
              <a:buFont typeface="Arial" panose="020B0604020202020204" pitchFamily="34" charset="0"/>
              <a:buNone/>
            </a:pPr>
            <a:r>
              <a:t>Statistical and computational methods help reveal trends, test hypotheses, and guide informed decisions.</a:t>
            </a:r>
            <a:endParaRPr lang="en-US"/>
          </a:p>
          <a:p>
            <a:pPr marL="0" indent="0">
              <a:spcBef>
                <a:spcPts val="2500"/>
              </a:spcBef>
              <a:buFont typeface="Arial" panose="020B0604020202020204" pitchFamily="34" charset="0"/>
              <a:buNone/>
            </a:pPr>
            <a:r>
              <a:rPr lang="en-US" b="1"/>
              <a:t>Contextual Example</a:t>
            </a:r>
          </a:p>
          <a:p>
            <a:pPr marL="0" lvl="1" indent="0">
              <a:buFont typeface="Arial" panose="020B0604020202020204" pitchFamily="34" charset="0"/>
              <a:buNone/>
            </a:pPr>
            <a:r>
              <a:t>The tutorial focuses on identifying Gaussian-shaped peaks in data from spectroscopy and signal processing.</a:t>
            </a:r>
            <a:endParaRPr lang="en-US"/>
          </a:p>
        </p:txBody>
      </p:sp>
      <p:pic>
        <p:nvPicPr>
          <p:cNvPr id="5" name="Content Placeholder 4" descr="graphs and charts  Financial data analyzingPlease see some similar pictures from my lightbox:">
            <a:extLst>
              <a:ext uri="{FF2B5EF4-FFF2-40B4-BE49-F238E27FC236}">
                <a16:creationId xmlns:a16="http://schemas.microsoft.com/office/drawing/2014/main" id="{E6A8D5C1-9591-4281-BF2B-1A14B312C725}"/>
              </a:ext>
            </a:extLst>
          </p:cNvPr>
          <p:cNvPicPr>
            <a:picLocks noGrp="1" noChangeAspect="1"/>
          </p:cNvPicPr>
          <p:nvPr>
            <p:ph type="pic" sz="quarter" idx="15"/>
          </p:nvPr>
        </p:nvPicPr>
        <p:blipFill>
          <a:blip r:embed="rId3"/>
          <a:srcRect l="30232" r="30232"/>
          <a:stretch>
            <a:fillRect/>
          </a:stretch>
        </p:blipFill>
        <p:spPr>
          <a:prstGeom prst="rect">
            <a:avLst/>
          </a:prstGeom>
          <a:noFill/>
        </p:spPr>
      </p:pic>
    </p:spTree>
    <p:extLst>
      <p:ext uri="{BB962C8B-B14F-4D97-AF65-F5344CB8AC3E}">
        <p14:creationId xmlns:p14="http://schemas.microsoft.com/office/powerpoint/2010/main" val="2184443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BB66-7176-023F-5D50-8377C555DF50}"/>
              </a:ext>
            </a:extLst>
          </p:cNvPr>
          <p:cNvSpPr>
            <a:spLocks noGrp="1"/>
          </p:cNvSpPr>
          <p:nvPr>
            <p:ph type="title"/>
          </p:nvPr>
        </p:nvSpPr>
        <p:spPr/>
        <p:txBody>
          <a:bodyPr anchor="t">
            <a:normAutofit/>
          </a:bodyPr>
          <a:lstStyle/>
          <a:p>
            <a:r>
              <a:rPr lang="en-US"/>
              <a:t>Jupyter Notebooks</a:t>
            </a:r>
          </a:p>
        </p:txBody>
      </p:sp>
      <p:sp>
        <p:nvSpPr>
          <p:cNvPr id="4" name="Content Placeholder 3">
            <a:extLst>
              <a:ext uri="{FF2B5EF4-FFF2-40B4-BE49-F238E27FC236}">
                <a16:creationId xmlns:a16="http://schemas.microsoft.com/office/drawing/2014/main" id="{3566FCB2-A292-D2DF-90AD-C0A2EF3B7FCE}"/>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34200" y="987552"/>
            <a:ext cx="5285232" cy="5230368"/>
          </a:xfrm>
        </p:spPr>
        <p:txBody>
          <a:bodyPr>
            <a:normAutofit/>
          </a:bodyPr>
          <a:lstStyle/>
          <a:p>
            <a:pPr marL="0" indent="0">
              <a:spcBef>
                <a:spcPts val="2500"/>
              </a:spcBef>
              <a:buFont typeface="Arial" panose="020B0604020202020204" pitchFamily="34" charset="0"/>
              <a:buNone/>
            </a:pPr>
            <a:r>
              <a:rPr lang="en-US" b="1" dirty="0"/>
              <a:t>Interactive Coding Environment</a:t>
            </a:r>
          </a:p>
          <a:p>
            <a:pPr marL="0" lvl="1" indent="0">
              <a:buFont typeface="Arial" panose="020B0604020202020204" pitchFamily="34" charset="0"/>
              <a:buNone/>
            </a:pPr>
            <a:r>
              <a:rPr dirty="0" err="1"/>
              <a:t>Jupyter</a:t>
            </a:r>
            <a:r>
              <a:rPr dirty="0"/>
              <a:t> Notebooks integrate executable code, rich text, and visualizations in one interactive document.</a:t>
            </a:r>
            <a:endParaRPr lang="en-US" dirty="0"/>
          </a:p>
          <a:p>
            <a:pPr marL="0" indent="0">
              <a:spcBef>
                <a:spcPts val="2500"/>
              </a:spcBef>
              <a:buFont typeface="Arial" panose="020B0604020202020204" pitchFamily="34" charset="0"/>
              <a:buNone/>
            </a:pPr>
            <a:r>
              <a:rPr lang="en-US" b="1" dirty="0"/>
              <a:t>Multi-language Support</a:t>
            </a:r>
          </a:p>
          <a:p>
            <a:pPr marL="0" lvl="1" indent="0">
              <a:buFont typeface="Arial" panose="020B0604020202020204" pitchFamily="34" charset="0"/>
              <a:buNone/>
            </a:pPr>
            <a:r>
              <a:rPr dirty="0"/>
              <a:t>Supports multiple programming languages, with Python being widely used for data science and research.</a:t>
            </a:r>
            <a:endParaRPr lang="en-US" dirty="0"/>
          </a:p>
          <a:p>
            <a:pPr marL="0" indent="0">
              <a:spcBef>
                <a:spcPts val="2500"/>
              </a:spcBef>
              <a:buFont typeface="Arial" panose="020B0604020202020204" pitchFamily="34" charset="0"/>
              <a:buNone/>
            </a:pPr>
            <a:r>
              <a:rPr lang="en-US" b="1" dirty="0"/>
              <a:t>Educational and Research Tool</a:t>
            </a:r>
          </a:p>
          <a:p>
            <a:pPr marL="0" lvl="1" indent="0">
              <a:buFont typeface="Arial" panose="020B0604020202020204" pitchFamily="34" charset="0"/>
              <a:buNone/>
            </a:pPr>
            <a:r>
              <a:rPr dirty="0"/>
              <a:t>Ideal for teaching and prototyping, allowing users to document workflow alongside code and visuals.</a:t>
            </a:r>
            <a:endParaRPr lang="en-US" dirty="0"/>
          </a:p>
          <a:p>
            <a:pPr marL="0" indent="0">
              <a:spcBef>
                <a:spcPts val="2500"/>
              </a:spcBef>
              <a:buFont typeface="Arial" panose="020B0604020202020204" pitchFamily="34" charset="0"/>
              <a:buNone/>
            </a:pPr>
            <a:r>
              <a:rPr lang="en-US" b="1" dirty="0"/>
              <a:t>Gaussian Fitting Tutorial</a:t>
            </a:r>
          </a:p>
          <a:p>
            <a:pPr marL="0" lvl="1" indent="0">
              <a:buFont typeface="Arial" panose="020B0604020202020204" pitchFamily="34" charset="0"/>
              <a:buNone/>
            </a:pPr>
            <a:r>
              <a:rPr dirty="0"/>
              <a:t>Demonstrates Gaussian fitting process with explanations and visual outputs using </a:t>
            </a:r>
            <a:r>
              <a:rPr dirty="0" err="1"/>
              <a:t>Jupyter</a:t>
            </a:r>
            <a:r>
              <a:rPr dirty="0"/>
              <a:t> Notebook.</a:t>
            </a:r>
            <a:endParaRPr lang="en-US" dirty="0"/>
          </a:p>
        </p:txBody>
      </p:sp>
      <p:pic>
        <p:nvPicPr>
          <p:cNvPr id="8" name="Picture 7">
            <a:extLst>
              <a:ext uri="{FF2B5EF4-FFF2-40B4-BE49-F238E27FC236}">
                <a16:creationId xmlns:a16="http://schemas.microsoft.com/office/drawing/2014/main" id="{9D5FBADB-E069-866D-CC34-9363926C31F5}"/>
              </a:ext>
            </a:extLst>
          </p:cNvPr>
          <p:cNvPicPr>
            <a:picLocks noChangeAspect="1"/>
          </p:cNvPicPr>
          <p:nvPr/>
        </p:nvPicPr>
        <p:blipFill>
          <a:blip r:embed="rId3"/>
          <a:stretch>
            <a:fillRect/>
          </a:stretch>
        </p:blipFill>
        <p:spPr>
          <a:xfrm>
            <a:off x="457200" y="573482"/>
            <a:ext cx="6058172" cy="2745790"/>
          </a:xfrm>
          <a:prstGeom prst="rect">
            <a:avLst/>
          </a:prstGeom>
        </p:spPr>
      </p:pic>
    </p:spTree>
    <p:extLst>
      <p:ext uri="{BB962C8B-B14F-4D97-AF65-F5344CB8AC3E}">
        <p14:creationId xmlns:p14="http://schemas.microsoft.com/office/powerpoint/2010/main" val="376030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1EA9-1577-27CC-CFD6-9FE74AAB80D1}"/>
              </a:ext>
            </a:extLst>
          </p:cNvPr>
          <p:cNvSpPr>
            <a:spLocks noGrp="1"/>
          </p:cNvSpPr>
          <p:nvPr>
            <p:ph type="title"/>
          </p:nvPr>
        </p:nvSpPr>
        <p:spPr/>
        <p:txBody>
          <a:bodyPr anchor="b">
            <a:normAutofit/>
          </a:bodyPr>
          <a:lstStyle/>
          <a:p>
            <a:r>
              <a:rPr lang="en-US"/>
              <a:t>Google Colab</a:t>
            </a:r>
          </a:p>
        </p:txBody>
      </p:sp>
      <p:sp>
        <p:nvSpPr>
          <p:cNvPr id="4" name="Content Placeholder 3">
            <a:extLst>
              <a:ext uri="{FF2B5EF4-FFF2-40B4-BE49-F238E27FC236}">
                <a16:creationId xmlns:a16="http://schemas.microsoft.com/office/drawing/2014/main" id="{18D473DB-2A3F-D682-19C8-DF8715AE2A45}"/>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5745480" cy="4608576"/>
          </a:xfrm>
        </p:spPr>
        <p:txBody>
          <a:bodyPr>
            <a:normAutofit lnSpcReduction="10000"/>
          </a:bodyPr>
          <a:lstStyle/>
          <a:p>
            <a:pPr marL="0" indent="0">
              <a:spcBef>
                <a:spcPts val="2500"/>
              </a:spcBef>
              <a:buFont typeface="Arial" panose="020B0604020202020204" pitchFamily="34" charset="0"/>
              <a:buNone/>
            </a:pPr>
            <a:r>
              <a:rPr lang="en-US" b="1" dirty="0"/>
              <a:t>Cloud-Based Platform</a:t>
            </a:r>
          </a:p>
          <a:p>
            <a:pPr marL="0" lvl="1" indent="0">
              <a:buFont typeface="Arial" panose="020B0604020202020204" pitchFamily="34" charset="0"/>
              <a:buNone/>
            </a:pPr>
            <a:r>
              <a:rPr dirty="0"/>
              <a:t>Google </a:t>
            </a:r>
            <a:r>
              <a:rPr dirty="0" err="1"/>
              <a:t>Colab</a:t>
            </a:r>
            <a:r>
              <a:rPr dirty="0"/>
              <a:t> enables users to run </a:t>
            </a:r>
            <a:r>
              <a:rPr dirty="0" err="1"/>
              <a:t>Jupyter</a:t>
            </a:r>
            <a:r>
              <a:rPr dirty="0"/>
              <a:t> Notebooks online without local installation, enhancing accessibility.</a:t>
            </a:r>
            <a:endParaRPr lang="en-US" dirty="0"/>
          </a:p>
          <a:p>
            <a:pPr marL="0" indent="0">
              <a:spcBef>
                <a:spcPts val="2500"/>
              </a:spcBef>
              <a:buFont typeface="Arial" panose="020B0604020202020204" pitchFamily="34" charset="0"/>
              <a:buNone/>
            </a:pPr>
            <a:r>
              <a:rPr lang="en-US" b="1" dirty="0"/>
              <a:t>Collaborative Features</a:t>
            </a:r>
          </a:p>
          <a:p>
            <a:pPr marL="0" lvl="1" indent="0">
              <a:buFont typeface="Arial" panose="020B0604020202020204" pitchFamily="34" charset="0"/>
              <a:buNone/>
            </a:pPr>
            <a:r>
              <a:rPr dirty="0"/>
              <a:t>Multiple users can collaborate on the same notebook simultaneously, boosting teamwork and productivity.</a:t>
            </a:r>
            <a:endParaRPr lang="en-US" dirty="0"/>
          </a:p>
          <a:p>
            <a:pPr marL="0" indent="0">
              <a:spcBef>
                <a:spcPts val="2500"/>
              </a:spcBef>
              <a:buFont typeface="Arial" panose="020B0604020202020204" pitchFamily="34" charset="0"/>
              <a:buNone/>
            </a:pPr>
            <a:r>
              <a:rPr lang="en-US" b="1" dirty="0"/>
              <a:t>Integration with Google Drive</a:t>
            </a:r>
          </a:p>
          <a:p>
            <a:pPr marL="0" lvl="1" indent="0">
              <a:buFont typeface="Arial" panose="020B0604020202020204" pitchFamily="34" charset="0"/>
              <a:buNone/>
            </a:pPr>
            <a:r>
              <a:rPr dirty="0"/>
              <a:t>Seamless integration with Google Drive allows easy file management and data uploads within </a:t>
            </a:r>
            <a:r>
              <a:rPr dirty="0" err="1"/>
              <a:t>Colab</a:t>
            </a:r>
            <a:r>
              <a:rPr dirty="0"/>
              <a:t> notebooks.</a:t>
            </a:r>
            <a:endParaRPr lang="en-US" dirty="0"/>
          </a:p>
          <a:p>
            <a:pPr marL="0" indent="0">
              <a:spcBef>
                <a:spcPts val="2500"/>
              </a:spcBef>
              <a:buFont typeface="Arial" panose="020B0604020202020204" pitchFamily="34" charset="0"/>
              <a:buNone/>
            </a:pPr>
            <a:r>
              <a:rPr lang="en-US" b="1" dirty="0"/>
              <a:t>Interactive Data Analysis</a:t>
            </a:r>
          </a:p>
          <a:p>
            <a:pPr marL="0" lvl="1" indent="0">
              <a:buFont typeface="Arial" panose="020B0604020202020204" pitchFamily="34" charset="0"/>
              <a:buNone/>
            </a:pPr>
            <a:r>
              <a:rPr dirty="0"/>
              <a:t>Users can run notebooks like Gaussian fitting interactively and upload their own data for analysis.</a:t>
            </a:r>
            <a:endParaRPr lang="en-US" dirty="0"/>
          </a:p>
        </p:txBody>
      </p:sp>
      <p:pic>
        <p:nvPicPr>
          <p:cNvPr id="8" name="Picture 7">
            <a:extLst>
              <a:ext uri="{FF2B5EF4-FFF2-40B4-BE49-F238E27FC236}">
                <a16:creationId xmlns:a16="http://schemas.microsoft.com/office/drawing/2014/main" id="{706A8505-FC4B-7DF5-2BCF-71932018D19A}"/>
              </a:ext>
            </a:extLst>
          </p:cNvPr>
          <p:cNvPicPr>
            <a:picLocks noChangeAspect="1"/>
          </p:cNvPicPr>
          <p:nvPr/>
        </p:nvPicPr>
        <p:blipFill>
          <a:blip r:embed="rId3"/>
          <a:stretch>
            <a:fillRect/>
          </a:stretch>
        </p:blipFill>
        <p:spPr>
          <a:xfrm>
            <a:off x="6477000" y="804824"/>
            <a:ext cx="5439046" cy="3011892"/>
          </a:xfrm>
          <a:prstGeom prst="rect">
            <a:avLst/>
          </a:prstGeom>
        </p:spPr>
      </p:pic>
    </p:spTree>
    <p:extLst>
      <p:ext uri="{BB962C8B-B14F-4D97-AF65-F5344CB8AC3E}">
        <p14:creationId xmlns:p14="http://schemas.microsoft.com/office/powerpoint/2010/main" val="756594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FE38-3843-1230-2BFE-7767194CD891}"/>
              </a:ext>
            </a:extLst>
          </p:cNvPr>
          <p:cNvSpPr>
            <a:spLocks noGrp="1"/>
          </p:cNvSpPr>
          <p:nvPr>
            <p:ph type="title"/>
          </p:nvPr>
        </p:nvSpPr>
        <p:spPr/>
        <p:txBody>
          <a:bodyPr anchor="b">
            <a:normAutofit/>
          </a:bodyPr>
          <a:lstStyle/>
          <a:p>
            <a:r>
              <a:rPr lang="en-US" dirty="0"/>
              <a:t>Fitting data: the basic steps</a:t>
            </a:r>
          </a:p>
        </p:txBody>
      </p:sp>
    </p:spTree>
    <p:extLst>
      <p:ext uri="{BB962C8B-B14F-4D97-AF65-F5344CB8AC3E}">
        <p14:creationId xmlns:p14="http://schemas.microsoft.com/office/powerpoint/2010/main" val="2678909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CBAF-2030-E908-1CA5-C43820BEDDFB}"/>
              </a:ext>
            </a:extLst>
          </p:cNvPr>
          <p:cNvSpPr>
            <a:spLocks noGrp="1"/>
          </p:cNvSpPr>
          <p:nvPr>
            <p:ph type="title"/>
          </p:nvPr>
        </p:nvSpPr>
        <p:spPr/>
        <p:txBody>
          <a:bodyPr/>
          <a:lstStyle/>
          <a:p>
            <a:r>
              <a:rPr lang="en-US" dirty="0"/>
              <a:t>The steps</a:t>
            </a:r>
            <a:endParaRPr lang="en-GB" dirty="0"/>
          </a:p>
        </p:txBody>
      </p:sp>
      <p:sp>
        <p:nvSpPr>
          <p:cNvPr id="3" name="TextBox 2">
            <a:extLst>
              <a:ext uri="{FF2B5EF4-FFF2-40B4-BE49-F238E27FC236}">
                <a16:creationId xmlns:a16="http://schemas.microsoft.com/office/drawing/2014/main" id="{5B5D2F2F-30E7-C1DF-E08E-8F889346BC99}"/>
              </a:ext>
            </a:extLst>
          </p:cNvPr>
          <p:cNvSpPr txBox="1"/>
          <p:nvPr/>
        </p:nvSpPr>
        <p:spPr>
          <a:xfrm>
            <a:off x="304800" y="1828800"/>
            <a:ext cx="310515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Plot your raw data</a:t>
            </a:r>
            <a:br>
              <a:rPr lang="en-US" dirty="0"/>
            </a:br>
            <a:br>
              <a:rPr lang="en-US" dirty="0"/>
            </a:br>
            <a:endParaRPr lang="en-US" dirty="0"/>
          </a:p>
          <a:p>
            <a:pPr marL="285750" indent="-285750">
              <a:buFont typeface="Arial" panose="020B0604020202020204" pitchFamily="34" charset="0"/>
              <a:buChar char="•"/>
            </a:pPr>
            <a:r>
              <a:rPr lang="en-US" dirty="0"/>
              <a:t>Try to fit it to a basic quadratic equation:</a:t>
            </a:r>
            <a:br>
              <a:rPr lang="en-US" dirty="0"/>
            </a:br>
            <a:br>
              <a:rPr lang="en-US" dirty="0"/>
            </a:br>
            <a:r>
              <a:rPr lang="en-US" dirty="0"/>
              <a:t>y = a*x</a:t>
            </a:r>
            <a:r>
              <a:rPr lang="en-US" baseline="30000" dirty="0"/>
              <a:t>2</a:t>
            </a:r>
            <a:r>
              <a:rPr lang="en-US" dirty="0"/>
              <a:t> + b*x + c</a:t>
            </a:r>
            <a:br>
              <a:rPr lang="en-US" dirty="0"/>
            </a:br>
            <a:br>
              <a:rPr lang="en-US" dirty="0"/>
            </a:br>
            <a:r>
              <a:rPr lang="en-US" dirty="0"/>
              <a:t>Get fit values and statistics</a:t>
            </a:r>
            <a:endParaRPr lang="en-GB" dirty="0"/>
          </a:p>
        </p:txBody>
      </p:sp>
      <p:pic>
        <p:nvPicPr>
          <p:cNvPr id="5" name="Picture 4" descr="A graph of a graph and a graph of a graph&#10;&#10;AI-generated content may be incorrect.">
            <a:extLst>
              <a:ext uri="{FF2B5EF4-FFF2-40B4-BE49-F238E27FC236}">
                <a16:creationId xmlns:a16="http://schemas.microsoft.com/office/drawing/2014/main" id="{4068B020-883B-2061-A17B-DAD93095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487" y="2057400"/>
            <a:ext cx="5486400" cy="2743200"/>
          </a:xfrm>
          <a:prstGeom prst="rect">
            <a:avLst/>
          </a:prstGeom>
        </p:spPr>
      </p:pic>
    </p:spTree>
    <p:extLst>
      <p:ext uri="{BB962C8B-B14F-4D97-AF65-F5344CB8AC3E}">
        <p14:creationId xmlns:p14="http://schemas.microsoft.com/office/powerpoint/2010/main" val="2112434970"/>
      </p:ext>
    </p:extLst>
  </p:cSld>
  <p:clrMapOvr>
    <a:masterClrMapping/>
  </p:clrMapOvr>
</p:sld>
</file>

<file path=ppt/theme/theme1.xml><?xml version="1.0" encoding="utf-8"?>
<a:theme xmlns:a="http://schemas.openxmlformats.org/drawingml/2006/main" name="Beckman Coulter Life Sciences PPT Template">
  <a:themeElements>
    <a:clrScheme name="BEC LS">
      <a:dk1>
        <a:srgbClr val="000000"/>
      </a:dk1>
      <a:lt1>
        <a:srgbClr val="FFFFFF"/>
      </a:lt1>
      <a:dk2>
        <a:srgbClr val="000000"/>
      </a:dk2>
      <a:lt2>
        <a:srgbClr val="E7E6E6"/>
      </a:lt2>
      <a:accent1>
        <a:srgbClr val="ED1C24"/>
      </a:accent1>
      <a:accent2>
        <a:srgbClr val="7D868C"/>
      </a:accent2>
      <a:accent3>
        <a:srgbClr val="6F295B"/>
      </a:accent3>
      <a:accent4>
        <a:srgbClr val="0098CE"/>
      </a:accent4>
      <a:accent5>
        <a:srgbClr val="008775"/>
      </a:accent5>
      <a:accent6>
        <a:srgbClr val="0D426A"/>
      </a:accent6>
      <a:hlink>
        <a:srgbClr val="0098C1"/>
      </a:hlink>
      <a:folHlink>
        <a:srgbClr val="0D417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ckman Coulter Life Sciences PPT Template.pptx" id="{4D393C5A-4BB1-41A8-B6DA-4BB73EDBF854}" vid="{4CEA7A63-0142-4DF1-A031-E6804C58C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4CAC9-4DB9-48D9-8A6F-3675D14127D6}">
  <ds:schemaRefs>
    <ds:schemaRef ds:uri="71af3243-3dd4-4a8d-8c0d-dd76da1f02a5"/>
    <ds:schemaRef ds:uri="http://schemas.microsoft.com/office/2006/documentManagement/types"/>
    <ds:schemaRef ds:uri="230e9df3-be65-4c73-a93b-d1236ebd677e"/>
    <ds:schemaRef ds:uri="http://schemas.microsoft.com/office/2006/metadata/properties"/>
    <ds:schemaRef ds:uri="16c05727-aa75-4e4a-9b5f-8a80a1165891"/>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5D279CDD-1FB7-427E-9208-ECF0EB941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53F6F-88D8-493D-A089-0923419088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Beckman Coulter Life Sciences PPT Template</Template>
  <TotalTime>183</TotalTime>
  <Words>1094</Words>
  <Application>Microsoft Office PowerPoint</Application>
  <PresentationFormat>Widescreen</PresentationFormat>
  <Paragraphs>95</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Beckman Coulter Life Sciences PPT Template</vt:lpstr>
      <vt:lpstr>DATA ANALYSIS WITH NOTEBOOKS*: A Tutorial** </vt:lpstr>
      <vt:lpstr>What, why, how</vt:lpstr>
      <vt:lpstr>Getting Started</vt:lpstr>
      <vt:lpstr>What will you learn here</vt:lpstr>
      <vt:lpstr>What is Data Analysis?</vt:lpstr>
      <vt:lpstr>Jupyter Notebooks</vt:lpstr>
      <vt:lpstr>Google Colab</vt:lpstr>
      <vt:lpstr>Fitting data: the basic steps</vt:lpstr>
      <vt:lpstr>The steps</vt:lpstr>
      <vt:lpstr>Conclusion</vt:lpstr>
      <vt:lpstr>Why is this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Bhattacharya, Akash</dc:creator>
  <cp:lastModifiedBy>Bhattacharya, Akash</cp:lastModifiedBy>
  <cp:revision>5</cp:revision>
  <dcterms:created xsi:type="dcterms:W3CDTF">2025-08-21T17:09:02Z</dcterms:created>
  <dcterms:modified xsi:type="dcterms:W3CDTF">2025-09-30T23:49:55Z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f48041ff-f5de-4583-8841-e2a1851ee5d2_Enabled">
    <vt:lpwstr>true</vt:lpwstr>
  </property>
  <property fmtid="{D5CDD505-2E9C-101B-9397-08002B2CF9AE}" pid="5" name="MSIP_Label_f48041ff-f5de-4583-8841-e2a1851ee5d2_SetDate">
    <vt:lpwstr>2025-09-23T23:43:41Z</vt:lpwstr>
  </property>
  <property fmtid="{D5CDD505-2E9C-101B-9397-08002B2CF9AE}" pid="6" name="MSIP_Label_f48041ff-f5de-4583-8841-e2a1851ee5d2_Method">
    <vt:lpwstr>Privileged</vt:lpwstr>
  </property>
  <property fmtid="{D5CDD505-2E9C-101B-9397-08002B2CF9AE}" pid="7" name="MSIP_Label_f48041ff-f5de-4583-8841-e2a1851ee5d2_Name">
    <vt:lpwstr>Confidential</vt:lpwstr>
  </property>
  <property fmtid="{D5CDD505-2E9C-101B-9397-08002B2CF9AE}" pid="8" name="MSIP_Label_f48041ff-f5de-4583-8841-e2a1851ee5d2_SiteId">
    <vt:lpwstr>771c9c47-7f24-44dc-958e-34f8713a8394</vt:lpwstr>
  </property>
  <property fmtid="{D5CDD505-2E9C-101B-9397-08002B2CF9AE}" pid="9" name="MSIP_Label_f48041ff-f5de-4583-8841-e2a1851ee5d2_ActionId">
    <vt:lpwstr>fc46c4df-572b-4a7d-8a72-31d6b140bbfa</vt:lpwstr>
  </property>
  <property fmtid="{D5CDD505-2E9C-101B-9397-08002B2CF9AE}" pid="10" name="MSIP_Label_f48041ff-f5de-4583-8841-e2a1851ee5d2_ContentBits">
    <vt:lpwstr>2</vt:lpwstr>
  </property>
  <property fmtid="{D5CDD505-2E9C-101B-9397-08002B2CF9AE}" pid="11" name="MSIP_Label_f48041ff-f5de-4583-8841-e2a1851ee5d2_Tag">
    <vt:lpwstr>10, 0, 1, 2</vt:lpwstr>
  </property>
  <property fmtid="{D5CDD505-2E9C-101B-9397-08002B2CF9AE}" pid="12" name="ClassificationContentMarkingFooterLocations">
    <vt:lpwstr>GradientRise:8</vt:lpwstr>
  </property>
  <property fmtid="{D5CDD505-2E9C-101B-9397-08002B2CF9AE}" pid="13" name="ClassificationContentMarkingFooterText">
    <vt:lpwstr>Confidential - Company Proprietary</vt:lpwstr>
  </property>
</Properties>
</file>