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58" r:id="rId7"/>
    <p:sldId id="259" r:id="rId8"/>
    <p:sldId id="267" r:id="rId9"/>
    <p:sldId id="266" r:id="rId10"/>
    <p:sldId id="269" r:id="rId11"/>
    <p:sldId id="264" r:id="rId12"/>
    <p:sldId id="265" r:id="rId13"/>
    <p:sldId id="262" r:id="rId14"/>
    <p:sldId id="260" r:id="rId15"/>
    <p:sldId id="26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38266-589B-0A5B-A1AD-49ED25AA24DB}" v="17" dt="2023-04-11T21:05:47.758"/>
    <p1510:client id="{A9447ECB-B59B-459E-83F0-5560E6860646}" v="719" dt="2023-04-12T04:25:25.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FE4F02-2990-47BC-ACF4-9A6E3BA2085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E35189A-292E-4A94-AF0A-99671909C725}">
      <dgm:prSet custT="1"/>
      <dgm:spPr/>
      <dgm:t>
        <a:bodyPr/>
        <a:lstStyle/>
        <a:p>
          <a:r>
            <a:rPr lang="en-US" sz="1600">
              <a:latin typeface="Calibri"/>
              <a:cs typeface="Calibri"/>
            </a:rPr>
            <a:t>To evaluate the effectiveness of the Night Life camera in enhancing vehicle safety during nighttime driving.</a:t>
          </a:r>
        </a:p>
      </dgm:t>
    </dgm:pt>
    <dgm:pt modelId="{67D36329-01F8-43ED-BB79-DFB7A92B1D80}" type="parTrans" cxnId="{26D37CDD-8C83-4396-9A58-741F27E6E4CF}">
      <dgm:prSet/>
      <dgm:spPr/>
      <dgm:t>
        <a:bodyPr/>
        <a:lstStyle/>
        <a:p>
          <a:endParaRPr lang="en-US" sz="1600"/>
        </a:p>
      </dgm:t>
    </dgm:pt>
    <dgm:pt modelId="{617EDE45-9E07-41B1-8818-D91B851D7C54}" type="sibTrans" cxnId="{26D37CDD-8C83-4396-9A58-741F27E6E4CF}">
      <dgm:prSet/>
      <dgm:spPr/>
      <dgm:t>
        <a:bodyPr/>
        <a:lstStyle/>
        <a:p>
          <a:endParaRPr lang="en-US" sz="1600"/>
        </a:p>
      </dgm:t>
    </dgm:pt>
    <dgm:pt modelId="{623C4957-F446-40F5-ADA6-6F28B68F10EB}">
      <dgm:prSet custT="1"/>
      <dgm:spPr/>
      <dgm:t>
        <a:bodyPr/>
        <a:lstStyle/>
        <a:p>
          <a:pPr rtl="0"/>
          <a:r>
            <a:rPr lang="en-US" sz="1600">
              <a:latin typeface="Calibri"/>
              <a:cs typeface="Calibri"/>
            </a:rPr>
            <a:t>Ensure easy access to content recorded by the Night Life camera.</a:t>
          </a:r>
        </a:p>
      </dgm:t>
    </dgm:pt>
    <dgm:pt modelId="{3562D861-0F18-4865-918A-E107CA473A3F}" type="parTrans" cxnId="{71444AAB-3F36-4622-B0F7-15EBEED63470}">
      <dgm:prSet/>
      <dgm:spPr/>
      <dgm:t>
        <a:bodyPr/>
        <a:lstStyle/>
        <a:p>
          <a:endParaRPr lang="en-US" sz="1600"/>
        </a:p>
      </dgm:t>
    </dgm:pt>
    <dgm:pt modelId="{69F39D34-FCB3-4F29-A563-EB260C752A7A}" type="sibTrans" cxnId="{71444AAB-3F36-4622-B0F7-15EBEED63470}">
      <dgm:prSet/>
      <dgm:spPr/>
      <dgm:t>
        <a:bodyPr/>
        <a:lstStyle/>
        <a:p>
          <a:endParaRPr lang="en-US" sz="1600"/>
        </a:p>
      </dgm:t>
    </dgm:pt>
    <dgm:pt modelId="{C7F3977B-CD74-46F9-9722-7E1B02FA46CA}">
      <dgm:prSet custT="1"/>
      <dgm:spPr/>
      <dgm:t>
        <a:bodyPr/>
        <a:lstStyle/>
        <a:p>
          <a:r>
            <a:rPr lang="en-US" sz="1600">
              <a:latin typeface="Calibri"/>
              <a:cs typeface="Calibri"/>
            </a:rPr>
            <a:t>To improve vehicle safety and provide enhanced visibility regardless of light or weather conditions.</a:t>
          </a:r>
        </a:p>
      </dgm:t>
    </dgm:pt>
    <dgm:pt modelId="{5A70C3A5-C75D-4C13-99F4-ABAD307B7353}" type="parTrans" cxnId="{668F733D-598A-4949-B624-F30CDF3BB4F4}">
      <dgm:prSet/>
      <dgm:spPr/>
      <dgm:t>
        <a:bodyPr/>
        <a:lstStyle/>
        <a:p>
          <a:endParaRPr lang="en-US" sz="1600"/>
        </a:p>
      </dgm:t>
    </dgm:pt>
    <dgm:pt modelId="{2D351647-C3C1-4816-925B-34F1F9FAB2B2}" type="sibTrans" cxnId="{668F733D-598A-4949-B624-F30CDF3BB4F4}">
      <dgm:prSet/>
      <dgm:spPr/>
      <dgm:t>
        <a:bodyPr/>
        <a:lstStyle/>
        <a:p>
          <a:endParaRPr lang="en-US" sz="1600"/>
        </a:p>
      </dgm:t>
    </dgm:pt>
    <dgm:pt modelId="{8A55178D-F767-47B5-976D-274CEB877C58}">
      <dgm:prSet custT="1"/>
      <dgm:spPr/>
      <dgm:t>
        <a:bodyPr/>
        <a:lstStyle/>
        <a:p>
          <a:pPr rtl="0"/>
          <a:r>
            <a:rPr lang="en-US" sz="1600">
              <a:latin typeface="Calibri"/>
              <a:cs typeface="Calibri"/>
            </a:rPr>
            <a:t>Targets audience: long-distance commuters, particularly those in rural areas. </a:t>
          </a:r>
        </a:p>
      </dgm:t>
    </dgm:pt>
    <dgm:pt modelId="{B780B908-B404-44AB-80B6-D38E909F0A09}" type="parTrans" cxnId="{9B9E9C42-C1A2-4EF4-B513-007F020A5364}">
      <dgm:prSet/>
      <dgm:spPr/>
      <dgm:t>
        <a:bodyPr/>
        <a:lstStyle/>
        <a:p>
          <a:endParaRPr lang="en-US" sz="1600"/>
        </a:p>
      </dgm:t>
    </dgm:pt>
    <dgm:pt modelId="{F78E2A18-A527-442E-8431-146CF7A77FE0}" type="sibTrans" cxnId="{9B9E9C42-C1A2-4EF4-B513-007F020A5364}">
      <dgm:prSet/>
      <dgm:spPr/>
      <dgm:t>
        <a:bodyPr/>
        <a:lstStyle/>
        <a:p>
          <a:endParaRPr lang="en-US" sz="1600"/>
        </a:p>
      </dgm:t>
    </dgm:pt>
    <dgm:pt modelId="{666C077F-07C7-4EEF-8811-8A753A6E9DF3}">
      <dgm:prSet custT="1"/>
      <dgm:spPr/>
      <dgm:t>
        <a:bodyPr/>
        <a:lstStyle/>
        <a:p>
          <a:pPr rtl="0"/>
          <a:r>
            <a:rPr lang="en-US" sz="1600">
              <a:latin typeface="Calibri"/>
              <a:cs typeface="Calibri"/>
            </a:rPr>
            <a:t>To reduce the risk of accidents and fatalities.</a:t>
          </a:r>
        </a:p>
      </dgm:t>
    </dgm:pt>
    <dgm:pt modelId="{1AD3C662-4B90-414F-A121-1AF7E1F2CC73}" type="parTrans" cxnId="{5572F058-9247-46D1-B4E4-2498FFB08473}">
      <dgm:prSet/>
      <dgm:spPr/>
      <dgm:t>
        <a:bodyPr/>
        <a:lstStyle/>
        <a:p>
          <a:endParaRPr lang="en-US" sz="1600"/>
        </a:p>
      </dgm:t>
    </dgm:pt>
    <dgm:pt modelId="{8A3745B7-E1EF-4305-8721-1C4466DF0E22}" type="sibTrans" cxnId="{5572F058-9247-46D1-B4E4-2498FFB08473}">
      <dgm:prSet/>
      <dgm:spPr/>
      <dgm:t>
        <a:bodyPr/>
        <a:lstStyle/>
        <a:p>
          <a:endParaRPr lang="en-US" sz="1600"/>
        </a:p>
      </dgm:t>
    </dgm:pt>
    <dgm:pt modelId="{6750AD98-DAFA-421F-8052-98D712E551FB}">
      <dgm:prSet custT="1"/>
      <dgm:spPr/>
      <dgm:t>
        <a:bodyPr/>
        <a:lstStyle/>
        <a:p>
          <a:pPr rtl="0"/>
          <a:r>
            <a:rPr lang="en-US" sz="1600">
              <a:latin typeface="Calibri"/>
              <a:cs typeface="Calibri"/>
            </a:rPr>
            <a:t>To integrate the Night Life camera system into logistics and courier operations to improve driver safety, reduce accident risks, and potentially shorten delivery times.</a:t>
          </a:r>
        </a:p>
      </dgm:t>
    </dgm:pt>
    <dgm:pt modelId="{52ACEBB2-39B7-4CF6-872B-C2A4B71B038C}" type="parTrans" cxnId="{F778289B-7EC7-45E0-B992-FA029276164E}">
      <dgm:prSet/>
      <dgm:spPr/>
      <dgm:t>
        <a:bodyPr/>
        <a:lstStyle/>
        <a:p>
          <a:endParaRPr lang="en-US" sz="1600"/>
        </a:p>
      </dgm:t>
    </dgm:pt>
    <dgm:pt modelId="{C6DD13F3-D1D4-413C-8EEC-E8908D2DBDF8}" type="sibTrans" cxnId="{F778289B-7EC7-45E0-B992-FA029276164E}">
      <dgm:prSet/>
      <dgm:spPr/>
      <dgm:t>
        <a:bodyPr/>
        <a:lstStyle/>
        <a:p>
          <a:endParaRPr lang="en-US" sz="1600"/>
        </a:p>
      </dgm:t>
    </dgm:pt>
    <dgm:pt modelId="{DB425984-C7D7-48DE-8671-6FD6AA713F46}" type="pres">
      <dgm:prSet presAssocID="{82FE4F02-2990-47BC-ACF4-9A6E3BA20853}" presName="linear" presStyleCnt="0">
        <dgm:presLayoutVars>
          <dgm:animLvl val="lvl"/>
          <dgm:resizeHandles val="exact"/>
        </dgm:presLayoutVars>
      </dgm:prSet>
      <dgm:spPr/>
    </dgm:pt>
    <dgm:pt modelId="{68F58BFE-4F03-4416-ABA7-8950423DBB83}" type="pres">
      <dgm:prSet presAssocID="{6E35189A-292E-4A94-AF0A-99671909C725}" presName="parentText" presStyleLbl="node1" presStyleIdx="0" presStyleCnt="6">
        <dgm:presLayoutVars>
          <dgm:chMax val="0"/>
          <dgm:bulletEnabled val="1"/>
        </dgm:presLayoutVars>
      </dgm:prSet>
      <dgm:spPr/>
    </dgm:pt>
    <dgm:pt modelId="{7CF49A75-AA0E-4050-AFF3-6E340B23C8E1}" type="pres">
      <dgm:prSet presAssocID="{617EDE45-9E07-41B1-8818-D91B851D7C54}" presName="spacer" presStyleCnt="0"/>
      <dgm:spPr/>
    </dgm:pt>
    <dgm:pt modelId="{C51AE6EB-60AD-484C-A69D-AA604BB2926F}" type="pres">
      <dgm:prSet presAssocID="{623C4957-F446-40F5-ADA6-6F28B68F10EB}" presName="parentText" presStyleLbl="node1" presStyleIdx="1" presStyleCnt="6" custLinFactY="1566" custLinFactNeighborY="100000">
        <dgm:presLayoutVars>
          <dgm:chMax val="0"/>
          <dgm:bulletEnabled val="1"/>
        </dgm:presLayoutVars>
      </dgm:prSet>
      <dgm:spPr/>
    </dgm:pt>
    <dgm:pt modelId="{4AA67E40-0620-41F0-AC71-6383F762BFE6}" type="pres">
      <dgm:prSet presAssocID="{69F39D34-FCB3-4F29-A563-EB260C752A7A}" presName="spacer" presStyleCnt="0"/>
      <dgm:spPr/>
    </dgm:pt>
    <dgm:pt modelId="{194A0A16-5177-4F7F-8A46-B3CD84E0889F}" type="pres">
      <dgm:prSet presAssocID="{C7F3977B-CD74-46F9-9722-7E1B02FA46CA}" presName="parentText" presStyleLbl="node1" presStyleIdx="2" presStyleCnt="6">
        <dgm:presLayoutVars>
          <dgm:chMax val="0"/>
          <dgm:bulletEnabled val="1"/>
        </dgm:presLayoutVars>
      </dgm:prSet>
      <dgm:spPr/>
    </dgm:pt>
    <dgm:pt modelId="{0194F466-FEAE-4958-A350-B5F57D82415E}" type="pres">
      <dgm:prSet presAssocID="{2D351647-C3C1-4816-925B-34F1F9FAB2B2}" presName="spacer" presStyleCnt="0"/>
      <dgm:spPr/>
    </dgm:pt>
    <dgm:pt modelId="{BC4B35A3-64B6-445C-A06E-B496844A390F}" type="pres">
      <dgm:prSet presAssocID="{8A55178D-F767-47B5-976D-274CEB877C58}" presName="parentText" presStyleLbl="node1" presStyleIdx="3" presStyleCnt="6">
        <dgm:presLayoutVars>
          <dgm:chMax val="0"/>
          <dgm:bulletEnabled val="1"/>
        </dgm:presLayoutVars>
      </dgm:prSet>
      <dgm:spPr/>
    </dgm:pt>
    <dgm:pt modelId="{167840F7-1599-4970-B4B6-79B02664F8EC}" type="pres">
      <dgm:prSet presAssocID="{F78E2A18-A527-442E-8431-146CF7A77FE0}" presName="spacer" presStyleCnt="0"/>
      <dgm:spPr/>
    </dgm:pt>
    <dgm:pt modelId="{1072322B-A00D-42A5-861E-00CEE9173CEC}" type="pres">
      <dgm:prSet presAssocID="{666C077F-07C7-4EEF-8811-8A753A6E9DF3}" presName="parentText" presStyleLbl="node1" presStyleIdx="4" presStyleCnt="6">
        <dgm:presLayoutVars>
          <dgm:chMax val="0"/>
          <dgm:bulletEnabled val="1"/>
        </dgm:presLayoutVars>
      </dgm:prSet>
      <dgm:spPr/>
    </dgm:pt>
    <dgm:pt modelId="{0B19D74B-E063-4BF2-A6C1-8B32F8EB0976}" type="pres">
      <dgm:prSet presAssocID="{8A3745B7-E1EF-4305-8721-1C4466DF0E22}" presName="spacer" presStyleCnt="0"/>
      <dgm:spPr/>
    </dgm:pt>
    <dgm:pt modelId="{8465F436-9C0E-4BFA-9B1D-12FC2904FD10}" type="pres">
      <dgm:prSet presAssocID="{6750AD98-DAFA-421F-8052-98D712E551FB}" presName="parentText" presStyleLbl="node1" presStyleIdx="5" presStyleCnt="6">
        <dgm:presLayoutVars>
          <dgm:chMax val="0"/>
          <dgm:bulletEnabled val="1"/>
        </dgm:presLayoutVars>
      </dgm:prSet>
      <dgm:spPr/>
    </dgm:pt>
  </dgm:ptLst>
  <dgm:cxnLst>
    <dgm:cxn modelId="{71C6FF0F-F975-44A2-B273-FC75829625AE}" type="presOf" srcId="{6750AD98-DAFA-421F-8052-98D712E551FB}" destId="{8465F436-9C0E-4BFA-9B1D-12FC2904FD10}" srcOrd="0" destOrd="0" presId="urn:microsoft.com/office/officeart/2005/8/layout/vList2"/>
    <dgm:cxn modelId="{BE93B326-9011-41B3-B859-2690201DCB04}" type="presOf" srcId="{6E35189A-292E-4A94-AF0A-99671909C725}" destId="{68F58BFE-4F03-4416-ABA7-8950423DBB83}" srcOrd="0" destOrd="0" presId="urn:microsoft.com/office/officeart/2005/8/layout/vList2"/>
    <dgm:cxn modelId="{668F733D-598A-4949-B624-F30CDF3BB4F4}" srcId="{82FE4F02-2990-47BC-ACF4-9A6E3BA20853}" destId="{C7F3977B-CD74-46F9-9722-7E1B02FA46CA}" srcOrd="2" destOrd="0" parTransId="{5A70C3A5-C75D-4C13-99F4-ABAD307B7353}" sibTransId="{2D351647-C3C1-4816-925B-34F1F9FAB2B2}"/>
    <dgm:cxn modelId="{9B9E9C42-C1A2-4EF4-B513-007F020A5364}" srcId="{82FE4F02-2990-47BC-ACF4-9A6E3BA20853}" destId="{8A55178D-F767-47B5-976D-274CEB877C58}" srcOrd="3" destOrd="0" parTransId="{B780B908-B404-44AB-80B6-D38E909F0A09}" sibTransId="{F78E2A18-A527-442E-8431-146CF7A77FE0}"/>
    <dgm:cxn modelId="{5A06274C-A28E-4FA0-84F7-C77E2EAB44F2}" type="presOf" srcId="{8A55178D-F767-47B5-976D-274CEB877C58}" destId="{BC4B35A3-64B6-445C-A06E-B496844A390F}" srcOrd="0" destOrd="0" presId="urn:microsoft.com/office/officeart/2005/8/layout/vList2"/>
    <dgm:cxn modelId="{A6939951-A342-411E-9FB7-A9356E2D8B25}" type="presOf" srcId="{666C077F-07C7-4EEF-8811-8A753A6E9DF3}" destId="{1072322B-A00D-42A5-861E-00CEE9173CEC}" srcOrd="0" destOrd="0" presId="urn:microsoft.com/office/officeart/2005/8/layout/vList2"/>
    <dgm:cxn modelId="{5572F058-9247-46D1-B4E4-2498FFB08473}" srcId="{82FE4F02-2990-47BC-ACF4-9A6E3BA20853}" destId="{666C077F-07C7-4EEF-8811-8A753A6E9DF3}" srcOrd="4" destOrd="0" parTransId="{1AD3C662-4B90-414F-A121-1AF7E1F2CC73}" sibTransId="{8A3745B7-E1EF-4305-8721-1C4466DF0E22}"/>
    <dgm:cxn modelId="{F778289B-7EC7-45E0-B992-FA029276164E}" srcId="{82FE4F02-2990-47BC-ACF4-9A6E3BA20853}" destId="{6750AD98-DAFA-421F-8052-98D712E551FB}" srcOrd="5" destOrd="0" parTransId="{52ACEBB2-39B7-4CF6-872B-C2A4B71B038C}" sibTransId="{C6DD13F3-D1D4-413C-8EEC-E8908D2DBDF8}"/>
    <dgm:cxn modelId="{71444AAB-3F36-4622-B0F7-15EBEED63470}" srcId="{82FE4F02-2990-47BC-ACF4-9A6E3BA20853}" destId="{623C4957-F446-40F5-ADA6-6F28B68F10EB}" srcOrd="1" destOrd="0" parTransId="{3562D861-0F18-4865-918A-E107CA473A3F}" sibTransId="{69F39D34-FCB3-4F29-A563-EB260C752A7A}"/>
    <dgm:cxn modelId="{3633F4CA-A367-44DA-A677-2D07FCC1995B}" type="presOf" srcId="{C7F3977B-CD74-46F9-9722-7E1B02FA46CA}" destId="{194A0A16-5177-4F7F-8A46-B3CD84E0889F}" srcOrd="0" destOrd="0" presId="urn:microsoft.com/office/officeart/2005/8/layout/vList2"/>
    <dgm:cxn modelId="{520A11DC-0C2D-47CC-BBF7-1CC9F46B4EC3}" type="presOf" srcId="{623C4957-F446-40F5-ADA6-6F28B68F10EB}" destId="{C51AE6EB-60AD-484C-A69D-AA604BB2926F}" srcOrd="0" destOrd="0" presId="urn:microsoft.com/office/officeart/2005/8/layout/vList2"/>
    <dgm:cxn modelId="{26D37CDD-8C83-4396-9A58-741F27E6E4CF}" srcId="{82FE4F02-2990-47BC-ACF4-9A6E3BA20853}" destId="{6E35189A-292E-4A94-AF0A-99671909C725}" srcOrd="0" destOrd="0" parTransId="{67D36329-01F8-43ED-BB79-DFB7A92B1D80}" sibTransId="{617EDE45-9E07-41B1-8818-D91B851D7C54}"/>
    <dgm:cxn modelId="{C1C63FDE-5C26-440E-B313-0AD3B9122E2B}" type="presOf" srcId="{82FE4F02-2990-47BC-ACF4-9A6E3BA20853}" destId="{DB425984-C7D7-48DE-8671-6FD6AA713F46}" srcOrd="0" destOrd="0" presId="urn:microsoft.com/office/officeart/2005/8/layout/vList2"/>
    <dgm:cxn modelId="{40E8C1BD-728B-4C0F-A313-1984CC87F2F2}" type="presParOf" srcId="{DB425984-C7D7-48DE-8671-6FD6AA713F46}" destId="{68F58BFE-4F03-4416-ABA7-8950423DBB83}" srcOrd="0" destOrd="0" presId="urn:microsoft.com/office/officeart/2005/8/layout/vList2"/>
    <dgm:cxn modelId="{E28F9907-B688-4F2C-9BC2-4CA7B3C1F8E3}" type="presParOf" srcId="{DB425984-C7D7-48DE-8671-6FD6AA713F46}" destId="{7CF49A75-AA0E-4050-AFF3-6E340B23C8E1}" srcOrd="1" destOrd="0" presId="urn:microsoft.com/office/officeart/2005/8/layout/vList2"/>
    <dgm:cxn modelId="{EB2DC846-1045-4BE5-8495-A745B8D5C11A}" type="presParOf" srcId="{DB425984-C7D7-48DE-8671-6FD6AA713F46}" destId="{C51AE6EB-60AD-484C-A69D-AA604BB2926F}" srcOrd="2" destOrd="0" presId="urn:microsoft.com/office/officeart/2005/8/layout/vList2"/>
    <dgm:cxn modelId="{912A36E1-516B-4976-B688-B04CCFF52B9D}" type="presParOf" srcId="{DB425984-C7D7-48DE-8671-6FD6AA713F46}" destId="{4AA67E40-0620-41F0-AC71-6383F762BFE6}" srcOrd="3" destOrd="0" presId="urn:microsoft.com/office/officeart/2005/8/layout/vList2"/>
    <dgm:cxn modelId="{BA315775-FFC3-477A-852D-C8919ED95199}" type="presParOf" srcId="{DB425984-C7D7-48DE-8671-6FD6AA713F46}" destId="{194A0A16-5177-4F7F-8A46-B3CD84E0889F}" srcOrd="4" destOrd="0" presId="urn:microsoft.com/office/officeart/2005/8/layout/vList2"/>
    <dgm:cxn modelId="{7CB9BAB7-3989-48E7-ABC0-B752F6725CB6}" type="presParOf" srcId="{DB425984-C7D7-48DE-8671-6FD6AA713F46}" destId="{0194F466-FEAE-4958-A350-B5F57D82415E}" srcOrd="5" destOrd="0" presId="urn:microsoft.com/office/officeart/2005/8/layout/vList2"/>
    <dgm:cxn modelId="{9C615CA2-888A-4785-9263-02CAF30E6B13}" type="presParOf" srcId="{DB425984-C7D7-48DE-8671-6FD6AA713F46}" destId="{BC4B35A3-64B6-445C-A06E-B496844A390F}" srcOrd="6" destOrd="0" presId="urn:microsoft.com/office/officeart/2005/8/layout/vList2"/>
    <dgm:cxn modelId="{31945A3F-E7BC-4CD3-BBD0-63B37CD08EC1}" type="presParOf" srcId="{DB425984-C7D7-48DE-8671-6FD6AA713F46}" destId="{167840F7-1599-4970-B4B6-79B02664F8EC}" srcOrd="7" destOrd="0" presId="urn:microsoft.com/office/officeart/2005/8/layout/vList2"/>
    <dgm:cxn modelId="{D26B1F43-0A62-45F3-99E5-7B07DD96E93C}" type="presParOf" srcId="{DB425984-C7D7-48DE-8671-6FD6AA713F46}" destId="{1072322B-A00D-42A5-861E-00CEE9173CEC}" srcOrd="8" destOrd="0" presId="urn:microsoft.com/office/officeart/2005/8/layout/vList2"/>
    <dgm:cxn modelId="{1C9BBCC8-BF8F-42EF-B11F-967651B19130}" type="presParOf" srcId="{DB425984-C7D7-48DE-8671-6FD6AA713F46}" destId="{0B19D74B-E063-4BF2-A6C1-8B32F8EB0976}" srcOrd="9" destOrd="0" presId="urn:microsoft.com/office/officeart/2005/8/layout/vList2"/>
    <dgm:cxn modelId="{3382DD9A-01E4-4AE7-B268-F28AF5706EA3}" type="presParOf" srcId="{DB425984-C7D7-48DE-8671-6FD6AA713F46}" destId="{8465F436-9C0E-4BFA-9B1D-12FC2904FD10}"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9DAC0-E72A-4CE2-9028-29ADEBA4B14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AC5A2F-D9E8-4680-BF82-22694A740617}">
      <dgm:prSet custT="1"/>
      <dgm:spPr/>
      <dgm:t>
        <a:bodyPr/>
        <a:lstStyle/>
        <a:p>
          <a:pPr rtl="0"/>
          <a:r>
            <a:rPr lang="en-US" sz="1800"/>
            <a:t>The (NLSTCC) system was developed based on the software development life cycle (SDLC) model and agile development practices.</a:t>
          </a:r>
          <a:r>
            <a:rPr lang="en-US" sz="1800">
              <a:latin typeface="Calibri Light" panose="020F0302020204030204"/>
            </a:rPr>
            <a:t> </a:t>
          </a:r>
          <a:endParaRPr lang="en-US" sz="1800"/>
        </a:p>
      </dgm:t>
    </dgm:pt>
    <dgm:pt modelId="{C9874E95-DD30-41D5-B7BD-0996A504E390}" type="parTrans" cxnId="{A7665740-9068-402E-B6CD-8B31EEF47577}">
      <dgm:prSet/>
      <dgm:spPr/>
      <dgm:t>
        <a:bodyPr/>
        <a:lstStyle/>
        <a:p>
          <a:endParaRPr lang="en-US" sz="1800"/>
        </a:p>
      </dgm:t>
    </dgm:pt>
    <dgm:pt modelId="{9EFD06EA-1662-44F0-82E4-373416E8EC73}" type="sibTrans" cxnId="{A7665740-9068-402E-B6CD-8B31EEF47577}">
      <dgm:prSet/>
      <dgm:spPr/>
      <dgm:t>
        <a:bodyPr/>
        <a:lstStyle/>
        <a:p>
          <a:endParaRPr lang="en-US" sz="1800"/>
        </a:p>
      </dgm:t>
    </dgm:pt>
    <dgm:pt modelId="{35175CEF-3D0B-4488-A723-E053DA975CA7}">
      <dgm:prSet custT="1"/>
      <dgm:spPr/>
      <dgm:t>
        <a:bodyPr/>
        <a:lstStyle/>
        <a:p>
          <a:r>
            <a:rPr lang="en-US" sz="1800" b="1"/>
            <a:t>The SDLC model:</a:t>
          </a:r>
          <a:r>
            <a:rPr lang="en-US" sz="1800"/>
            <a:t> Planning, Analyses, Design, Implementation and Testing</a:t>
          </a:r>
        </a:p>
      </dgm:t>
    </dgm:pt>
    <dgm:pt modelId="{B842F32C-06B9-490D-8E4C-4522FD3F6D12}" type="parTrans" cxnId="{85094E79-F712-424B-8A4E-F2FE24B955BC}">
      <dgm:prSet/>
      <dgm:spPr/>
      <dgm:t>
        <a:bodyPr/>
        <a:lstStyle/>
        <a:p>
          <a:endParaRPr lang="en-US" sz="1800"/>
        </a:p>
      </dgm:t>
    </dgm:pt>
    <dgm:pt modelId="{C961E1C4-471A-49DA-9468-F3C5A7C56C1D}" type="sibTrans" cxnId="{85094E79-F712-424B-8A4E-F2FE24B955BC}">
      <dgm:prSet/>
      <dgm:spPr/>
      <dgm:t>
        <a:bodyPr/>
        <a:lstStyle/>
        <a:p>
          <a:endParaRPr lang="en-US" sz="1800"/>
        </a:p>
      </dgm:t>
    </dgm:pt>
    <dgm:pt modelId="{5598BF99-2B2D-48AE-9473-66286B33B995}">
      <dgm:prSet custT="1"/>
      <dgm:spPr/>
      <dgm:t>
        <a:bodyPr/>
        <a:lstStyle/>
        <a:p>
          <a:r>
            <a:rPr lang="en-US" sz="1800"/>
            <a:t>The Night Life application prototype was designed.</a:t>
          </a:r>
        </a:p>
      </dgm:t>
    </dgm:pt>
    <dgm:pt modelId="{FF9F81FA-3966-45D1-A08F-AE5365933CBC}" type="parTrans" cxnId="{BD2B4051-DF12-48BB-90A3-FD58DC3EF02A}">
      <dgm:prSet/>
      <dgm:spPr/>
      <dgm:t>
        <a:bodyPr/>
        <a:lstStyle/>
        <a:p>
          <a:endParaRPr lang="en-US" sz="1800"/>
        </a:p>
      </dgm:t>
    </dgm:pt>
    <dgm:pt modelId="{DEE6F9D1-3F23-4464-96AC-9498E9E05809}" type="sibTrans" cxnId="{BD2B4051-DF12-48BB-90A3-FD58DC3EF02A}">
      <dgm:prSet/>
      <dgm:spPr/>
      <dgm:t>
        <a:bodyPr/>
        <a:lstStyle/>
        <a:p>
          <a:endParaRPr lang="en-US" sz="1800"/>
        </a:p>
      </dgm:t>
    </dgm:pt>
    <dgm:pt modelId="{6429E0D5-51E0-454A-95F1-B803F3227902}">
      <dgm:prSet custT="1"/>
      <dgm:spPr/>
      <dgm:t>
        <a:bodyPr/>
        <a:lstStyle/>
        <a:p>
          <a:r>
            <a:rPr lang="en-US" sz="1800"/>
            <a:t>User feedback and evaluations were analyzed using an iterative design approach to modify the system design.</a:t>
          </a:r>
        </a:p>
      </dgm:t>
    </dgm:pt>
    <dgm:pt modelId="{0D4FE682-0979-48AF-A10C-930209799EE3}" type="parTrans" cxnId="{B792511E-B3E5-4DB3-899D-948919FF4468}">
      <dgm:prSet/>
      <dgm:spPr/>
      <dgm:t>
        <a:bodyPr/>
        <a:lstStyle/>
        <a:p>
          <a:endParaRPr lang="en-US" sz="1800"/>
        </a:p>
      </dgm:t>
    </dgm:pt>
    <dgm:pt modelId="{AE025B28-1624-46E0-B158-251FDDDE94FE}" type="sibTrans" cxnId="{B792511E-B3E5-4DB3-899D-948919FF4468}">
      <dgm:prSet/>
      <dgm:spPr/>
      <dgm:t>
        <a:bodyPr/>
        <a:lstStyle/>
        <a:p>
          <a:endParaRPr lang="en-US" sz="1800"/>
        </a:p>
      </dgm:t>
    </dgm:pt>
    <dgm:pt modelId="{2DFE300D-1624-425A-B299-7D378163CB18}">
      <dgm:prSet custT="1"/>
      <dgm:spPr/>
      <dgm:t>
        <a:bodyPr/>
        <a:lstStyle/>
        <a:p>
          <a:pPr rtl="0"/>
          <a:r>
            <a:rPr lang="en-US" sz="1800" b="1"/>
            <a:t>Processes</a:t>
          </a:r>
          <a:r>
            <a:rPr lang="en-US" sz="1800"/>
            <a:t>: First-time login, connect phone to NLSTCC, Record, Detect road hazard, Upload video feed, Purge videos after 30 days.</a:t>
          </a:r>
          <a:r>
            <a:rPr lang="en-US" sz="1800">
              <a:latin typeface="Calibri Light" panose="020F0302020204030204"/>
            </a:rPr>
            <a:t> </a:t>
          </a:r>
          <a:endParaRPr lang="en-US" sz="1800"/>
        </a:p>
      </dgm:t>
    </dgm:pt>
    <dgm:pt modelId="{B4AA647C-BB22-40CF-A580-99ACBA566001}" type="parTrans" cxnId="{8E63237A-F2C9-40C1-A2F6-1107DAA2E480}">
      <dgm:prSet/>
      <dgm:spPr/>
      <dgm:t>
        <a:bodyPr/>
        <a:lstStyle/>
        <a:p>
          <a:endParaRPr lang="en-US" sz="1800"/>
        </a:p>
      </dgm:t>
    </dgm:pt>
    <dgm:pt modelId="{8D959F1B-F60D-4A88-BCD3-4B4EFCE660FB}" type="sibTrans" cxnId="{8E63237A-F2C9-40C1-A2F6-1107DAA2E480}">
      <dgm:prSet/>
      <dgm:spPr/>
      <dgm:t>
        <a:bodyPr/>
        <a:lstStyle/>
        <a:p>
          <a:endParaRPr lang="en-US" sz="1800"/>
        </a:p>
      </dgm:t>
    </dgm:pt>
    <dgm:pt modelId="{FA6AAF1F-D0B6-4880-A5B0-0E8AB0E1149D}" type="pres">
      <dgm:prSet presAssocID="{5819DAC0-E72A-4CE2-9028-29ADEBA4B141}" presName="linear" presStyleCnt="0">
        <dgm:presLayoutVars>
          <dgm:animLvl val="lvl"/>
          <dgm:resizeHandles val="exact"/>
        </dgm:presLayoutVars>
      </dgm:prSet>
      <dgm:spPr/>
    </dgm:pt>
    <dgm:pt modelId="{B7C48DC1-AE67-401D-B46A-066F6AFF4419}" type="pres">
      <dgm:prSet presAssocID="{6AAC5A2F-D9E8-4680-BF82-22694A740617}" presName="parentText" presStyleLbl="node1" presStyleIdx="0" presStyleCnt="5">
        <dgm:presLayoutVars>
          <dgm:chMax val="0"/>
          <dgm:bulletEnabled val="1"/>
        </dgm:presLayoutVars>
      </dgm:prSet>
      <dgm:spPr/>
    </dgm:pt>
    <dgm:pt modelId="{39392066-A737-4C51-8DED-A4C344810B84}" type="pres">
      <dgm:prSet presAssocID="{9EFD06EA-1662-44F0-82E4-373416E8EC73}" presName="spacer" presStyleCnt="0"/>
      <dgm:spPr/>
    </dgm:pt>
    <dgm:pt modelId="{1500AA61-558E-44E2-B851-DF17AB8EA2DD}" type="pres">
      <dgm:prSet presAssocID="{35175CEF-3D0B-4488-A723-E053DA975CA7}" presName="parentText" presStyleLbl="node1" presStyleIdx="1" presStyleCnt="5">
        <dgm:presLayoutVars>
          <dgm:chMax val="0"/>
          <dgm:bulletEnabled val="1"/>
        </dgm:presLayoutVars>
      </dgm:prSet>
      <dgm:spPr/>
    </dgm:pt>
    <dgm:pt modelId="{AF6A0F24-69FF-4048-A09E-261A5096FE3E}" type="pres">
      <dgm:prSet presAssocID="{C961E1C4-471A-49DA-9468-F3C5A7C56C1D}" presName="spacer" presStyleCnt="0"/>
      <dgm:spPr/>
    </dgm:pt>
    <dgm:pt modelId="{BC49A869-CCFE-42F9-8289-8F0AF7DE9B1A}" type="pres">
      <dgm:prSet presAssocID="{5598BF99-2B2D-48AE-9473-66286B33B995}" presName="parentText" presStyleLbl="node1" presStyleIdx="2" presStyleCnt="5">
        <dgm:presLayoutVars>
          <dgm:chMax val="0"/>
          <dgm:bulletEnabled val="1"/>
        </dgm:presLayoutVars>
      </dgm:prSet>
      <dgm:spPr/>
    </dgm:pt>
    <dgm:pt modelId="{6590EA5C-F10F-4083-B56C-685CCADAA870}" type="pres">
      <dgm:prSet presAssocID="{DEE6F9D1-3F23-4464-96AC-9498E9E05809}" presName="spacer" presStyleCnt="0"/>
      <dgm:spPr/>
    </dgm:pt>
    <dgm:pt modelId="{839A364B-3B11-492A-A157-64D477B253DA}" type="pres">
      <dgm:prSet presAssocID="{6429E0D5-51E0-454A-95F1-B803F3227902}" presName="parentText" presStyleLbl="node1" presStyleIdx="3" presStyleCnt="5">
        <dgm:presLayoutVars>
          <dgm:chMax val="0"/>
          <dgm:bulletEnabled val="1"/>
        </dgm:presLayoutVars>
      </dgm:prSet>
      <dgm:spPr/>
    </dgm:pt>
    <dgm:pt modelId="{687A1382-77EB-4AD3-9D36-636D6F1E3C3D}" type="pres">
      <dgm:prSet presAssocID="{AE025B28-1624-46E0-B158-251FDDDE94FE}" presName="spacer" presStyleCnt="0"/>
      <dgm:spPr/>
    </dgm:pt>
    <dgm:pt modelId="{FBDF553B-823B-4113-8D8D-C60E001D51F8}" type="pres">
      <dgm:prSet presAssocID="{2DFE300D-1624-425A-B299-7D378163CB18}" presName="parentText" presStyleLbl="node1" presStyleIdx="4" presStyleCnt="5">
        <dgm:presLayoutVars>
          <dgm:chMax val="0"/>
          <dgm:bulletEnabled val="1"/>
        </dgm:presLayoutVars>
      </dgm:prSet>
      <dgm:spPr/>
    </dgm:pt>
  </dgm:ptLst>
  <dgm:cxnLst>
    <dgm:cxn modelId="{60811308-0653-4080-8BE0-B6972600D574}" type="presOf" srcId="{6AAC5A2F-D9E8-4680-BF82-22694A740617}" destId="{B7C48DC1-AE67-401D-B46A-066F6AFF4419}" srcOrd="0" destOrd="0" presId="urn:microsoft.com/office/officeart/2005/8/layout/vList2"/>
    <dgm:cxn modelId="{E690D71D-ED97-45F7-BB1E-6B638A0BD627}" type="presOf" srcId="{2DFE300D-1624-425A-B299-7D378163CB18}" destId="{FBDF553B-823B-4113-8D8D-C60E001D51F8}" srcOrd="0" destOrd="0" presId="urn:microsoft.com/office/officeart/2005/8/layout/vList2"/>
    <dgm:cxn modelId="{B792511E-B3E5-4DB3-899D-948919FF4468}" srcId="{5819DAC0-E72A-4CE2-9028-29ADEBA4B141}" destId="{6429E0D5-51E0-454A-95F1-B803F3227902}" srcOrd="3" destOrd="0" parTransId="{0D4FE682-0979-48AF-A10C-930209799EE3}" sibTransId="{AE025B28-1624-46E0-B158-251FDDDE94FE}"/>
    <dgm:cxn modelId="{9221972C-AD65-4D49-BDE3-4B2E8065529D}" type="presOf" srcId="{6429E0D5-51E0-454A-95F1-B803F3227902}" destId="{839A364B-3B11-492A-A157-64D477B253DA}" srcOrd="0" destOrd="0" presId="urn:microsoft.com/office/officeart/2005/8/layout/vList2"/>
    <dgm:cxn modelId="{A7665740-9068-402E-B6CD-8B31EEF47577}" srcId="{5819DAC0-E72A-4CE2-9028-29ADEBA4B141}" destId="{6AAC5A2F-D9E8-4680-BF82-22694A740617}" srcOrd="0" destOrd="0" parTransId="{C9874E95-DD30-41D5-B7BD-0996A504E390}" sibTransId="{9EFD06EA-1662-44F0-82E4-373416E8EC73}"/>
    <dgm:cxn modelId="{BD2B4051-DF12-48BB-90A3-FD58DC3EF02A}" srcId="{5819DAC0-E72A-4CE2-9028-29ADEBA4B141}" destId="{5598BF99-2B2D-48AE-9473-66286B33B995}" srcOrd="2" destOrd="0" parTransId="{FF9F81FA-3966-45D1-A08F-AE5365933CBC}" sibTransId="{DEE6F9D1-3F23-4464-96AC-9498E9E05809}"/>
    <dgm:cxn modelId="{85094E79-F712-424B-8A4E-F2FE24B955BC}" srcId="{5819DAC0-E72A-4CE2-9028-29ADEBA4B141}" destId="{35175CEF-3D0B-4488-A723-E053DA975CA7}" srcOrd="1" destOrd="0" parTransId="{B842F32C-06B9-490D-8E4C-4522FD3F6D12}" sibTransId="{C961E1C4-471A-49DA-9468-F3C5A7C56C1D}"/>
    <dgm:cxn modelId="{8E63237A-F2C9-40C1-A2F6-1107DAA2E480}" srcId="{5819DAC0-E72A-4CE2-9028-29ADEBA4B141}" destId="{2DFE300D-1624-425A-B299-7D378163CB18}" srcOrd="4" destOrd="0" parTransId="{B4AA647C-BB22-40CF-A580-99ACBA566001}" sibTransId="{8D959F1B-F60D-4A88-BCD3-4B4EFCE660FB}"/>
    <dgm:cxn modelId="{F011E881-B05A-4A7F-837E-F47AA9119023}" type="presOf" srcId="{35175CEF-3D0B-4488-A723-E053DA975CA7}" destId="{1500AA61-558E-44E2-B851-DF17AB8EA2DD}" srcOrd="0" destOrd="0" presId="urn:microsoft.com/office/officeart/2005/8/layout/vList2"/>
    <dgm:cxn modelId="{26C9189A-EA2D-47F2-B5D3-B0AF9DD25D3E}" type="presOf" srcId="{5598BF99-2B2D-48AE-9473-66286B33B995}" destId="{BC49A869-CCFE-42F9-8289-8F0AF7DE9B1A}" srcOrd="0" destOrd="0" presId="urn:microsoft.com/office/officeart/2005/8/layout/vList2"/>
    <dgm:cxn modelId="{19326AC4-3403-4B68-A0C1-97480818CD70}" type="presOf" srcId="{5819DAC0-E72A-4CE2-9028-29ADEBA4B141}" destId="{FA6AAF1F-D0B6-4880-A5B0-0E8AB0E1149D}" srcOrd="0" destOrd="0" presId="urn:microsoft.com/office/officeart/2005/8/layout/vList2"/>
    <dgm:cxn modelId="{D2C3B27A-B95E-4B58-8300-54FC69B40EEA}" type="presParOf" srcId="{FA6AAF1F-D0B6-4880-A5B0-0E8AB0E1149D}" destId="{B7C48DC1-AE67-401D-B46A-066F6AFF4419}" srcOrd="0" destOrd="0" presId="urn:microsoft.com/office/officeart/2005/8/layout/vList2"/>
    <dgm:cxn modelId="{56616585-9709-41A0-9348-678100C7C5C2}" type="presParOf" srcId="{FA6AAF1F-D0B6-4880-A5B0-0E8AB0E1149D}" destId="{39392066-A737-4C51-8DED-A4C344810B84}" srcOrd="1" destOrd="0" presId="urn:microsoft.com/office/officeart/2005/8/layout/vList2"/>
    <dgm:cxn modelId="{8F8B189F-96AD-4EF6-A5CE-8AC867FAB4F3}" type="presParOf" srcId="{FA6AAF1F-D0B6-4880-A5B0-0E8AB0E1149D}" destId="{1500AA61-558E-44E2-B851-DF17AB8EA2DD}" srcOrd="2" destOrd="0" presId="urn:microsoft.com/office/officeart/2005/8/layout/vList2"/>
    <dgm:cxn modelId="{B1E18FF5-79BB-4183-B798-71215DBB5922}" type="presParOf" srcId="{FA6AAF1F-D0B6-4880-A5B0-0E8AB0E1149D}" destId="{AF6A0F24-69FF-4048-A09E-261A5096FE3E}" srcOrd="3" destOrd="0" presId="urn:microsoft.com/office/officeart/2005/8/layout/vList2"/>
    <dgm:cxn modelId="{C70DFDEA-A032-4710-A9F1-3D8437482C52}" type="presParOf" srcId="{FA6AAF1F-D0B6-4880-A5B0-0E8AB0E1149D}" destId="{BC49A869-CCFE-42F9-8289-8F0AF7DE9B1A}" srcOrd="4" destOrd="0" presId="urn:microsoft.com/office/officeart/2005/8/layout/vList2"/>
    <dgm:cxn modelId="{07F40FD4-19FE-416E-A2AC-77B53DAA9CE1}" type="presParOf" srcId="{FA6AAF1F-D0B6-4880-A5B0-0E8AB0E1149D}" destId="{6590EA5C-F10F-4083-B56C-685CCADAA870}" srcOrd="5" destOrd="0" presId="urn:microsoft.com/office/officeart/2005/8/layout/vList2"/>
    <dgm:cxn modelId="{1CEEFAFD-E8ED-4D13-AFE3-022F8473017D}" type="presParOf" srcId="{FA6AAF1F-D0B6-4880-A5B0-0E8AB0E1149D}" destId="{839A364B-3B11-492A-A157-64D477B253DA}" srcOrd="6" destOrd="0" presId="urn:microsoft.com/office/officeart/2005/8/layout/vList2"/>
    <dgm:cxn modelId="{0C1919FB-AB12-4A45-983C-27C4482E4346}" type="presParOf" srcId="{FA6AAF1F-D0B6-4880-A5B0-0E8AB0E1149D}" destId="{687A1382-77EB-4AD3-9D36-636D6F1E3C3D}" srcOrd="7" destOrd="0" presId="urn:microsoft.com/office/officeart/2005/8/layout/vList2"/>
    <dgm:cxn modelId="{78DB0DE7-F7E4-4584-87FB-5A09D898FDA5}" type="presParOf" srcId="{FA6AAF1F-D0B6-4880-A5B0-0E8AB0E1149D}" destId="{FBDF553B-823B-4113-8D8D-C60E001D51F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9390EF-7CBA-4463-9E7D-1B7695D49CC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45D89A-0AAF-44DB-BBE1-EFBD8905358B}">
      <dgm:prSet/>
      <dgm:spPr/>
      <dgm:t>
        <a:bodyPr/>
        <a:lstStyle/>
        <a:p>
          <a:pPr>
            <a:lnSpc>
              <a:spcPct val="100000"/>
            </a:lnSpc>
          </a:pPr>
          <a:r>
            <a:rPr lang="en-US"/>
            <a:t>In the planning phase we determined the scope and feasibility of the project, established timeline, identified risks, and ensured the project's smooth progress.</a:t>
          </a:r>
        </a:p>
      </dgm:t>
    </dgm:pt>
    <dgm:pt modelId="{895B68F1-3460-46BE-9987-6FD4FE757B87}" type="parTrans" cxnId="{8E2003E3-CEF3-46A5-8266-0E2F36514C9B}">
      <dgm:prSet/>
      <dgm:spPr/>
      <dgm:t>
        <a:bodyPr/>
        <a:lstStyle/>
        <a:p>
          <a:endParaRPr lang="en-US"/>
        </a:p>
      </dgm:t>
    </dgm:pt>
    <dgm:pt modelId="{571B79D6-7B9C-45C6-A492-97BA39B5577F}" type="sibTrans" cxnId="{8E2003E3-CEF3-46A5-8266-0E2F36514C9B}">
      <dgm:prSet/>
      <dgm:spPr/>
      <dgm:t>
        <a:bodyPr/>
        <a:lstStyle/>
        <a:p>
          <a:endParaRPr lang="en-US"/>
        </a:p>
      </dgm:t>
    </dgm:pt>
    <dgm:pt modelId="{B7EA2169-A276-4940-8730-F865FA711AA1}">
      <dgm:prSet/>
      <dgm:spPr/>
      <dgm:t>
        <a:bodyPr/>
        <a:lstStyle/>
        <a:p>
          <a:pPr>
            <a:lnSpc>
              <a:spcPct val="100000"/>
            </a:lnSpc>
          </a:pPr>
          <a:r>
            <a:rPr lang="en-US"/>
            <a:t>The planning phase was critical in identifying the necessary technical requirements and features required for the camera's successful development, estimating the project timeline and cost, and ensuring stakeholder alignment and involvement.</a:t>
          </a:r>
        </a:p>
      </dgm:t>
    </dgm:pt>
    <dgm:pt modelId="{8FE1B692-D817-43EA-B36B-64373E2E6254}" type="parTrans" cxnId="{020998BD-3D46-4BAD-BBA5-E2410689F462}">
      <dgm:prSet/>
      <dgm:spPr/>
      <dgm:t>
        <a:bodyPr/>
        <a:lstStyle/>
        <a:p>
          <a:endParaRPr lang="en-US"/>
        </a:p>
      </dgm:t>
    </dgm:pt>
    <dgm:pt modelId="{F0550FA7-8123-47E2-AB63-DD67CE5A359D}" type="sibTrans" cxnId="{020998BD-3D46-4BAD-BBA5-E2410689F462}">
      <dgm:prSet/>
      <dgm:spPr/>
      <dgm:t>
        <a:bodyPr/>
        <a:lstStyle/>
        <a:p>
          <a:endParaRPr lang="en-US"/>
        </a:p>
      </dgm:t>
    </dgm:pt>
    <dgm:pt modelId="{46DBB6AA-E424-4C31-85CA-E2B82872B598}" type="pres">
      <dgm:prSet presAssocID="{069390EF-7CBA-4463-9E7D-1B7695D49CC7}" presName="root" presStyleCnt="0">
        <dgm:presLayoutVars>
          <dgm:dir/>
          <dgm:resizeHandles val="exact"/>
        </dgm:presLayoutVars>
      </dgm:prSet>
      <dgm:spPr/>
    </dgm:pt>
    <dgm:pt modelId="{B0CAB38C-BE70-46C7-A77F-491A546D3923}" type="pres">
      <dgm:prSet presAssocID="{0D45D89A-0AAF-44DB-BBE1-EFBD8905358B}" presName="compNode" presStyleCnt="0"/>
      <dgm:spPr/>
    </dgm:pt>
    <dgm:pt modelId="{1E86211B-51D0-4D7C-B4D8-9FFE0C6F23F3}" type="pres">
      <dgm:prSet presAssocID="{0D45D89A-0AAF-44DB-BBE1-EFBD8905358B}" presName="bgRect" presStyleLbl="bgShp" presStyleIdx="0" presStyleCnt="2"/>
      <dgm:spPr/>
    </dgm:pt>
    <dgm:pt modelId="{DB67399E-6489-4249-B148-3E68ABD629D0}" type="pres">
      <dgm:prSet presAssocID="{0D45D89A-0AAF-44DB-BBE1-EFBD890535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A3EB84F4-72A4-4CCB-8698-552B8711EB62}" type="pres">
      <dgm:prSet presAssocID="{0D45D89A-0AAF-44DB-BBE1-EFBD8905358B}" presName="spaceRect" presStyleCnt="0"/>
      <dgm:spPr/>
    </dgm:pt>
    <dgm:pt modelId="{F4355B62-B5C5-450F-B9D2-598098D87845}" type="pres">
      <dgm:prSet presAssocID="{0D45D89A-0AAF-44DB-BBE1-EFBD8905358B}" presName="parTx" presStyleLbl="revTx" presStyleIdx="0" presStyleCnt="2">
        <dgm:presLayoutVars>
          <dgm:chMax val="0"/>
          <dgm:chPref val="0"/>
        </dgm:presLayoutVars>
      </dgm:prSet>
      <dgm:spPr/>
    </dgm:pt>
    <dgm:pt modelId="{C56F755B-BEC1-427F-8B55-555F444456D1}" type="pres">
      <dgm:prSet presAssocID="{571B79D6-7B9C-45C6-A492-97BA39B5577F}" presName="sibTrans" presStyleCnt="0"/>
      <dgm:spPr/>
    </dgm:pt>
    <dgm:pt modelId="{803A3A5A-F553-4E9F-8DD8-389646A5F401}" type="pres">
      <dgm:prSet presAssocID="{B7EA2169-A276-4940-8730-F865FA711AA1}" presName="compNode" presStyleCnt="0"/>
      <dgm:spPr/>
    </dgm:pt>
    <dgm:pt modelId="{B668F40B-3C30-4406-9A68-A31D036A0224}" type="pres">
      <dgm:prSet presAssocID="{B7EA2169-A276-4940-8730-F865FA711AA1}" presName="bgRect" presStyleLbl="bgShp" presStyleIdx="1" presStyleCnt="2"/>
      <dgm:spPr/>
    </dgm:pt>
    <dgm:pt modelId="{7BFFFA3B-B87C-4858-AD34-99CC31F0A0F9}" type="pres">
      <dgm:prSet presAssocID="{B7EA2169-A276-4940-8730-F865FA711A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CFBB1A55-9404-4414-B40E-B9187B7EA858}" type="pres">
      <dgm:prSet presAssocID="{B7EA2169-A276-4940-8730-F865FA711AA1}" presName="spaceRect" presStyleCnt="0"/>
      <dgm:spPr/>
    </dgm:pt>
    <dgm:pt modelId="{7C93889B-F150-49F4-9AC9-55DD051E2511}" type="pres">
      <dgm:prSet presAssocID="{B7EA2169-A276-4940-8730-F865FA711AA1}" presName="parTx" presStyleLbl="revTx" presStyleIdx="1" presStyleCnt="2">
        <dgm:presLayoutVars>
          <dgm:chMax val="0"/>
          <dgm:chPref val="0"/>
        </dgm:presLayoutVars>
      </dgm:prSet>
      <dgm:spPr/>
    </dgm:pt>
  </dgm:ptLst>
  <dgm:cxnLst>
    <dgm:cxn modelId="{5AB48A20-22CB-4FF2-BEAE-6F2B4BA39B43}" type="presOf" srcId="{B7EA2169-A276-4940-8730-F865FA711AA1}" destId="{7C93889B-F150-49F4-9AC9-55DD051E2511}" srcOrd="0" destOrd="0" presId="urn:microsoft.com/office/officeart/2018/2/layout/IconVerticalSolidList"/>
    <dgm:cxn modelId="{7C529385-506D-4691-97D4-936268F71721}" type="presOf" srcId="{0D45D89A-0AAF-44DB-BBE1-EFBD8905358B}" destId="{F4355B62-B5C5-450F-B9D2-598098D87845}" srcOrd="0" destOrd="0" presId="urn:microsoft.com/office/officeart/2018/2/layout/IconVerticalSolidList"/>
    <dgm:cxn modelId="{7E4394B3-57B5-4A70-A741-783EFC1272A8}" type="presOf" srcId="{069390EF-7CBA-4463-9E7D-1B7695D49CC7}" destId="{46DBB6AA-E424-4C31-85CA-E2B82872B598}" srcOrd="0" destOrd="0" presId="urn:microsoft.com/office/officeart/2018/2/layout/IconVerticalSolidList"/>
    <dgm:cxn modelId="{020998BD-3D46-4BAD-BBA5-E2410689F462}" srcId="{069390EF-7CBA-4463-9E7D-1B7695D49CC7}" destId="{B7EA2169-A276-4940-8730-F865FA711AA1}" srcOrd="1" destOrd="0" parTransId="{8FE1B692-D817-43EA-B36B-64373E2E6254}" sibTransId="{F0550FA7-8123-47E2-AB63-DD67CE5A359D}"/>
    <dgm:cxn modelId="{8E2003E3-CEF3-46A5-8266-0E2F36514C9B}" srcId="{069390EF-7CBA-4463-9E7D-1B7695D49CC7}" destId="{0D45D89A-0AAF-44DB-BBE1-EFBD8905358B}" srcOrd="0" destOrd="0" parTransId="{895B68F1-3460-46BE-9987-6FD4FE757B87}" sibTransId="{571B79D6-7B9C-45C6-A492-97BA39B5577F}"/>
    <dgm:cxn modelId="{B1F0FA0D-2589-4D00-8DAD-7DD8C27D5F40}" type="presParOf" srcId="{46DBB6AA-E424-4C31-85CA-E2B82872B598}" destId="{B0CAB38C-BE70-46C7-A77F-491A546D3923}" srcOrd="0" destOrd="0" presId="urn:microsoft.com/office/officeart/2018/2/layout/IconVerticalSolidList"/>
    <dgm:cxn modelId="{A8E26749-51AC-4C23-9197-7CC1A9C97357}" type="presParOf" srcId="{B0CAB38C-BE70-46C7-A77F-491A546D3923}" destId="{1E86211B-51D0-4D7C-B4D8-9FFE0C6F23F3}" srcOrd="0" destOrd="0" presId="urn:microsoft.com/office/officeart/2018/2/layout/IconVerticalSolidList"/>
    <dgm:cxn modelId="{A5F05406-E066-43FB-BDD8-A32B9FA2E066}" type="presParOf" srcId="{B0CAB38C-BE70-46C7-A77F-491A546D3923}" destId="{DB67399E-6489-4249-B148-3E68ABD629D0}" srcOrd="1" destOrd="0" presId="urn:microsoft.com/office/officeart/2018/2/layout/IconVerticalSolidList"/>
    <dgm:cxn modelId="{5F3620E0-1B17-451F-B2D2-3330CA388CD9}" type="presParOf" srcId="{B0CAB38C-BE70-46C7-A77F-491A546D3923}" destId="{A3EB84F4-72A4-4CCB-8698-552B8711EB62}" srcOrd="2" destOrd="0" presId="urn:microsoft.com/office/officeart/2018/2/layout/IconVerticalSolidList"/>
    <dgm:cxn modelId="{3B242BD6-001E-40A7-BFA3-A79426000F4A}" type="presParOf" srcId="{B0CAB38C-BE70-46C7-A77F-491A546D3923}" destId="{F4355B62-B5C5-450F-B9D2-598098D87845}" srcOrd="3" destOrd="0" presId="urn:microsoft.com/office/officeart/2018/2/layout/IconVerticalSolidList"/>
    <dgm:cxn modelId="{1418B68E-6133-4555-B94F-AAC18790E6EA}" type="presParOf" srcId="{46DBB6AA-E424-4C31-85CA-E2B82872B598}" destId="{C56F755B-BEC1-427F-8B55-555F444456D1}" srcOrd="1" destOrd="0" presId="urn:microsoft.com/office/officeart/2018/2/layout/IconVerticalSolidList"/>
    <dgm:cxn modelId="{B88DE072-F76B-443F-9BF0-ABCAB99B770D}" type="presParOf" srcId="{46DBB6AA-E424-4C31-85CA-E2B82872B598}" destId="{803A3A5A-F553-4E9F-8DD8-389646A5F401}" srcOrd="2" destOrd="0" presId="urn:microsoft.com/office/officeart/2018/2/layout/IconVerticalSolidList"/>
    <dgm:cxn modelId="{898D080C-D59D-4EFF-9647-4DC943E466D2}" type="presParOf" srcId="{803A3A5A-F553-4E9F-8DD8-389646A5F401}" destId="{B668F40B-3C30-4406-9A68-A31D036A0224}" srcOrd="0" destOrd="0" presId="urn:microsoft.com/office/officeart/2018/2/layout/IconVerticalSolidList"/>
    <dgm:cxn modelId="{CB7D9B2C-9A84-4F9E-9E83-35277E7FE0E4}" type="presParOf" srcId="{803A3A5A-F553-4E9F-8DD8-389646A5F401}" destId="{7BFFFA3B-B87C-4858-AD34-99CC31F0A0F9}" srcOrd="1" destOrd="0" presId="urn:microsoft.com/office/officeart/2018/2/layout/IconVerticalSolidList"/>
    <dgm:cxn modelId="{4191A1E7-24D8-48B6-BAD7-E56139972F39}" type="presParOf" srcId="{803A3A5A-F553-4E9F-8DD8-389646A5F401}" destId="{CFBB1A55-9404-4414-B40E-B9187B7EA858}" srcOrd="2" destOrd="0" presId="urn:microsoft.com/office/officeart/2018/2/layout/IconVerticalSolidList"/>
    <dgm:cxn modelId="{C5B56267-E948-463F-B39B-2B5A75E30A3C}" type="presParOf" srcId="{803A3A5A-F553-4E9F-8DD8-389646A5F401}" destId="{7C93889B-F150-49F4-9AC9-55DD051E25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F47ACA-756E-4359-BF7F-BE1AC68DD3F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A74C94A-BBFC-4D13-A149-11A734F7A7C2}">
      <dgm:prSet/>
      <dgm:spPr/>
      <dgm:t>
        <a:bodyPr/>
        <a:lstStyle/>
        <a:p>
          <a:r>
            <a:rPr lang="en-US" dirty="0"/>
            <a:t>In the design phase, hardware and software components were identified, and a user interface was designed.</a:t>
          </a:r>
        </a:p>
      </dgm:t>
    </dgm:pt>
    <dgm:pt modelId="{8351A792-BAA0-4F62-B8BC-683B1535D5C7}" type="parTrans" cxnId="{84FD7981-1CAC-40A7-90BC-C741F9072032}">
      <dgm:prSet/>
      <dgm:spPr/>
      <dgm:t>
        <a:bodyPr/>
        <a:lstStyle/>
        <a:p>
          <a:endParaRPr lang="en-US"/>
        </a:p>
      </dgm:t>
    </dgm:pt>
    <dgm:pt modelId="{B1DC392D-A4F3-46BD-94BE-C5F69CBF6E7F}" type="sibTrans" cxnId="{84FD7981-1CAC-40A7-90BC-C741F9072032}">
      <dgm:prSet/>
      <dgm:spPr/>
      <dgm:t>
        <a:bodyPr/>
        <a:lstStyle/>
        <a:p>
          <a:endParaRPr lang="en-US"/>
        </a:p>
      </dgm:t>
    </dgm:pt>
    <dgm:pt modelId="{0AC8FD8B-AC44-4059-A652-9FB655D3D984}">
      <dgm:prSet/>
      <dgm:spPr/>
      <dgm:t>
        <a:bodyPr/>
        <a:lstStyle/>
        <a:p>
          <a:r>
            <a:rPr lang="en-US"/>
            <a:t>The Design phase involved creating various design artifacts, including interface structure design (ISD), Structure Charts, and Data Flow Diagrams (DFDs).</a:t>
          </a:r>
        </a:p>
      </dgm:t>
    </dgm:pt>
    <dgm:pt modelId="{6C987C7D-8FDD-4E8E-87E4-72B21A115C8D}" type="parTrans" cxnId="{341F166C-FFD6-48DA-84AA-69506606B22E}">
      <dgm:prSet/>
      <dgm:spPr/>
      <dgm:t>
        <a:bodyPr/>
        <a:lstStyle/>
        <a:p>
          <a:endParaRPr lang="en-US"/>
        </a:p>
      </dgm:t>
    </dgm:pt>
    <dgm:pt modelId="{CBFD2D21-A96D-4A75-A4F6-1F167B4303CB}" type="sibTrans" cxnId="{341F166C-FFD6-48DA-84AA-69506606B22E}">
      <dgm:prSet/>
      <dgm:spPr/>
      <dgm:t>
        <a:bodyPr/>
        <a:lstStyle/>
        <a:p>
          <a:endParaRPr lang="en-US"/>
        </a:p>
      </dgm:t>
    </dgm:pt>
    <dgm:pt modelId="{CD35E618-119D-4EF0-A198-3134EDD4647B}">
      <dgm:prSet/>
      <dgm:spPr/>
      <dgm:t>
        <a:bodyPr/>
        <a:lstStyle/>
        <a:p>
          <a:r>
            <a:rPr lang="en-US"/>
            <a:t>The user interface was designed to be user-friendly and intuitive, allowing users to easily access and customize Night Life's features.</a:t>
          </a:r>
        </a:p>
      </dgm:t>
    </dgm:pt>
    <dgm:pt modelId="{30E6FC93-1B1F-4664-8B7E-8AE3C6CCD786}" type="parTrans" cxnId="{1BBAC56D-60BD-40BD-9C13-161E055444AB}">
      <dgm:prSet/>
      <dgm:spPr/>
      <dgm:t>
        <a:bodyPr/>
        <a:lstStyle/>
        <a:p>
          <a:endParaRPr lang="en-US"/>
        </a:p>
      </dgm:t>
    </dgm:pt>
    <dgm:pt modelId="{8A765ADC-7C25-4059-8F6B-C32630F36E4E}" type="sibTrans" cxnId="{1BBAC56D-60BD-40BD-9C13-161E055444AB}">
      <dgm:prSet/>
      <dgm:spPr/>
      <dgm:t>
        <a:bodyPr/>
        <a:lstStyle/>
        <a:p>
          <a:endParaRPr lang="en-US"/>
        </a:p>
      </dgm:t>
    </dgm:pt>
    <dgm:pt modelId="{86B91ACB-421A-4E8F-B2AA-787C59E7F316}" type="pres">
      <dgm:prSet presAssocID="{21F47ACA-756E-4359-BF7F-BE1AC68DD3FB}" presName="linear" presStyleCnt="0">
        <dgm:presLayoutVars>
          <dgm:animLvl val="lvl"/>
          <dgm:resizeHandles val="exact"/>
        </dgm:presLayoutVars>
      </dgm:prSet>
      <dgm:spPr/>
    </dgm:pt>
    <dgm:pt modelId="{BC8E7A2D-532B-41B4-84C3-CC3BE6EDE68A}" type="pres">
      <dgm:prSet presAssocID="{FA74C94A-BBFC-4D13-A149-11A734F7A7C2}" presName="parentText" presStyleLbl="node1" presStyleIdx="0" presStyleCnt="3">
        <dgm:presLayoutVars>
          <dgm:chMax val="0"/>
          <dgm:bulletEnabled val="1"/>
        </dgm:presLayoutVars>
      </dgm:prSet>
      <dgm:spPr/>
    </dgm:pt>
    <dgm:pt modelId="{BB4D3B9D-6680-4C2E-B18D-856447359ECE}" type="pres">
      <dgm:prSet presAssocID="{B1DC392D-A4F3-46BD-94BE-C5F69CBF6E7F}" presName="spacer" presStyleCnt="0"/>
      <dgm:spPr/>
    </dgm:pt>
    <dgm:pt modelId="{9CC31E53-24E4-4E7A-9A77-A15790EFADBC}" type="pres">
      <dgm:prSet presAssocID="{0AC8FD8B-AC44-4059-A652-9FB655D3D984}" presName="parentText" presStyleLbl="node1" presStyleIdx="1" presStyleCnt="3">
        <dgm:presLayoutVars>
          <dgm:chMax val="0"/>
          <dgm:bulletEnabled val="1"/>
        </dgm:presLayoutVars>
      </dgm:prSet>
      <dgm:spPr/>
    </dgm:pt>
    <dgm:pt modelId="{8402C02B-19AE-489A-AED2-1B5B753DDEF1}" type="pres">
      <dgm:prSet presAssocID="{CBFD2D21-A96D-4A75-A4F6-1F167B4303CB}" presName="spacer" presStyleCnt="0"/>
      <dgm:spPr/>
    </dgm:pt>
    <dgm:pt modelId="{DD906CB0-3892-4E98-ACA8-0A9D589DB3DA}" type="pres">
      <dgm:prSet presAssocID="{CD35E618-119D-4EF0-A198-3134EDD4647B}" presName="parentText" presStyleLbl="node1" presStyleIdx="2" presStyleCnt="3">
        <dgm:presLayoutVars>
          <dgm:chMax val="0"/>
          <dgm:bulletEnabled val="1"/>
        </dgm:presLayoutVars>
      </dgm:prSet>
      <dgm:spPr/>
    </dgm:pt>
  </dgm:ptLst>
  <dgm:cxnLst>
    <dgm:cxn modelId="{C9ED0401-D5C0-4D5B-8825-98F2059879FC}" type="presOf" srcId="{FA74C94A-BBFC-4D13-A149-11A734F7A7C2}" destId="{BC8E7A2D-532B-41B4-84C3-CC3BE6EDE68A}" srcOrd="0" destOrd="0" presId="urn:microsoft.com/office/officeart/2005/8/layout/vList2"/>
    <dgm:cxn modelId="{341F166C-FFD6-48DA-84AA-69506606B22E}" srcId="{21F47ACA-756E-4359-BF7F-BE1AC68DD3FB}" destId="{0AC8FD8B-AC44-4059-A652-9FB655D3D984}" srcOrd="1" destOrd="0" parTransId="{6C987C7D-8FDD-4E8E-87E4-72B21A115C8D}" sibTransId="{CBFD2D21-A96D-4A75-A4F6-1F167B4303CB}"/>
    <dgm:cxn modelId="{1BBAC56D-60BD-40BD-9C13-161E055444AB}" srcId="{21F47ACA-756E-4359-BF7F-BE1AC68DD3FB}" destId="{CD35E618-119D-4EF0-A198-3134EDD4647B}" srcOrd="2" destOrd="0" parTransId="{30E6FC93-1B1F-4664-8B7E-8AE3C6CCD786}" sibTransId="{8A765ADC-7C25-4059-8F6B-C32630F36E4E}"/>
    <dgm:cxn modelId="{2DBEB957-07D4-412F-AE92-86C1AE4E91B2}" type="presOf" srcId="{0AC8FD8B-AC44-4059-A652-9FB655D3D984}" destId="{9CC31E53-24E4-4E7A-9A77-A15790EFADBC}" srcOrd="0" destOrd="0" presId="urn:microsoft.com/office/officeart/2005/8/layout/vList2"/>
    <dgm:cxn modelId="{84FD7981-1CAC-40A7-90BC-C741F9072032}" srcId="{21F47ACA-756E-4359-BF7F-BE1AC68DD3FB}" destId="{FA74C94A-BBFC-4D13-A149-11A734F7A7C2}" srcOrd="0" destOrd="0" parTransId="{8351A792-BAA0-4F62-B8BC-683B1535D5C7}" sibTransId="{B1DC392D-A4F3-46BD-94BE-C5F69CBF6E7F}"/>
    <dgm:cxn modelId="{62C588EE-A5C0-41DF-9272-407AE98CBFAF}" type="presOf" srcId="{CD35E618-119D-4EF0-A198-3134EDD4647B}" destId="{DD906CB0-3892-4E98-ACA8-0A9D589DB3DA}" srcOrd="0" destOrd="0" presId="urn:microsoft.com/office/officeart/2005/8/layout/vList2"/>
    <dgm:cxn modelId="{0FFC9CFC-1741-4888-8FE4-F081CDB2ACA3}" type="presOf" srcId="{21F47ACA-756E-4359-BF7F-BE1AC68DD3FB}" destId="{86B91ACB-421A-4E8F-B2AA-787C59E7F316}" srcOrd="0" destOrd="0" presId="urn:microsoft.com/office/officeart/2005/8/layout/vList2"/>
    <dgm:cxn modelId="{A7357E58-AF18-4C35-9DFA-3C10CF412F41}" type="presParOf" srcId="{86B91ACB-421A-4E8F-B2AA-787C59E7F316}" destId="{BC8E7A2D-532B-41B4-84C3-CC3BE6EDE68A}" srcOrd="0" destOrd="0" presId="urn:microsoft.com/office/officeart/2005/8/layout/vList2"/>
    <dgm:cxn modelId="{0A9BB651-0CB0-46F1-98CF-9678B1F4ABB9}" type="presParOf" srcId="{86B91ACB-421A-4E8F-B2AA-787C59E7F316}" destId="{BB4D3B9D-6680-4C2E-B18D-856447359ECE}" srcOrd="1" destOrd="0" presId="urn:microsoft.com/office/officeart/2005/8/layout/vList2"/>
    <dgm:cxn modelId="{F0CE1F1D-9B1C-4A8E-A020-CDF7668D342B}" type="presParOf" srcId="{86B91ACB-421A-4E8F-B2AA-787C59E7F316}" destId="{9CC31E53-24E4-4E7A-9A77-A15790EFADBC}" srcOrd="2" destOrd="0" presId="urn:microsoft.com/office/officeart/2005/8/layout/vList2"/>
    <dgm:cxn modelId="{B3581C41-E695-4AF6-A54A-102C5C2C6462}" type="presParOf" srcId="{86B91ACB-421A-4E8F-B2AA-787C59E7F316}" destId="{8402C02B-19AE-489A-AED2-1B5B753DDEF1}" srcOrd="3" destOrd="0" presId="urn:microsoft.com/office/officeart/2005/8/layout/vList2"/>
    <dgm:cxn modelId="{E89E0C7C-9BCB-40BA-B871-D8816E1CC27F}" type="presParOf" srcId="{86B91ACB-421A-4E8F-B2AA-787C59E7F316}" destId="{DD906CB0-3892-4E98-ACA8-0A9D589DB3D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865B2D-F5F3-4F9D-B336-0DEEF1A32406}"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103FD68-D6B9-4672-B3FF-972F12B9D7D7}">
      <dgm:prSet/>
      <dgm:spPr/>
      <dgm:t>
        <a:bodyPr/>
        <a:lstStyle/>
        <a:p>
          <a:r>
            <a:rPr lang="en-US" dirty="0"/>
            <a:t>Hardware Tools:</a:t>
          </a:r>
        </a:p>
      </dgm:t>
    </dgm:pt>
    <dgm:pt modelId="{055C8A4E-141D-4201-836C-32542A4D734A}" type="parTrans" cxnId="{38C5E70F-AEAA-42D9-B13E-31C11B3ECAAE}">
      <dgm:prSet/>
      <dgm:spPr/>
      <dgm:t>
        <a:bodyPr/>
        <a:lstStyle/>
        <a:p>
          <a:endParaRPr lang="en-US"/>
        </a:p>
      </dgm:t>
    </dgm:pt>
    <dgm:pt modelId="{E8976043-BBC8-4AD1-908A-04AC1B164FAB}" type="sibTrans" cxnId="{38C5E70F-AEAA-42D9-B13E-31C11B3ECAAE}">
      <dgm:prSet/>
      <dgm:spPr/>
      <dgm:t>
        <a:bodyPr/>
        <a:lstStyle/>
        <a:p>
          <a:endParaRPr lang="en-US"/>
        </a:p>
      </dgm:t>
    </dgm:pt>
    <dgm:pt modelId="{30FA0D81-3785-46E0-8E8C-DA68DEC008B4}">
      <dgm:prSet/>
      <dgm:spPr/>
      <dgm:t>
        <a:bodyPr/>
        <a:lstStyle/>
        <a:p>
          <a:r>
            <a:rPr lang="en-US"/>
            <a:t>Thermal imaging sensors: FLIR Lepton, Seek Thermal Compact, Adafruit AMG8833.</a:t>
          </a:r>
        </a:p>
      </dgm:t>
    </dgm:pt>
    <dgm:pt modelId="{A42AE352-8273-443A-BEE1-CC982DE2A88B}" type="parTrans" cxnId="{567BC556-3671-4C61-B366-9FDC78138D11}">
      <dgm:prSet/>
      <dgm:spPr/>
      <dgm:t>
        <a:bodyPr/>
        <a:lstStyle/>
        <a:p>
          <a:endParaRPr lang="en-US"/>
        </a:p>
      </dgm:t>
    </dgm:pt>
    <dgm:pt modelId="{86E697EE-EA08-4DFA-A794-1851E0AB8523}" type="sibTrans" cxnId="{567BC556-3671-4C61-B366-9FDC78138D11}">
      <dgm:prSet/>
      <dgm:spPr/>
      <dgm:t>
        <a:bodyPr/>
        <a:lstStyle/>
        <a:p>
          <a:endParaRPr lang="en-US"/>
        </a:p>
      </dgm:t>
    </dgm:pt>
    <dgm:pt modelId="{5E6EDC38-AD39-46A6-BE51-1D98A036AF99}">
      <dgm:prSet/>
      <dgm:spPr/>
      <dgm:t>
        <a:bodyPr/>
        <a:lstStyle/>
        <a:p>
          <a:r>
            <a:rPr lang="en-US"/>
            <a:t>Microcontroller: Arduino, ESP32 or Raspberry Pi.</a:t>
          </a:r>
        </a:p>
      </dgm:t>
    </dgm:pt>
    <dgm:pt modelId="{A0DDE022-8B25-4BCC-9ED7-9A3FF35AE6BF}" type="parTrans" cxnId="{8DE9EA0A-E249-4A69-A6B6-1AC61384C959}">
      <dgm:prSet/>
      <dgm:spPr/>
      <dgm:t>
        <a:bodyPr/>
        <a:lstStyle/>
        <a:p>
          <a:endParaRPr lang="en-US"/>
        </a:p>
      </dgm:t>
    </dgm:pt>
    <dgm:pt modelId="{419BFE2C-7870-4084-946F-C73BAF970423}" type="sibTrans" cxnId="{8DE9EA0A-E249-4A69-A6B6-1AC61384C959}">
      <dgm:prSet/>
      <dgm:spPr/>
      <dgm:t>
        <a:bodyPr/>
        <a:lstStyle/>
        <a:p>
          <a:endParaRPr lang="en-US"/>
        </a:p>
      </dgm:t>
    </dgm:pt>
    <dgm:pt modelId="{D8293FB0-8A52-4430-9C9C-9D722859D4FB}">
      <dgm:prSet/>
      <dgm:spPr/>
      <dgm:t>
        <a:bodyPr/>
        <a:lstStyle/>
        <a:p>
          <a:r>
            <a:rPr lang="en-US"/>
            <a:t>Camera module: High-resolution camera module.</a:t>
          </a:r>
        </a:p>
      </dgm:t>
    </dgm:pt>
    <dgm:pt modelId="{CD3BA851-8823-47DB-AE56-45EF9B1D7A31}" type="parTrans" cxnId="{0AC9F407-50F6-47FB-99E2-407B9BC360CF}">
      <dgm:prSet/>
      <dgm:spPr/>
      <dgm:t>
        <a:bodyPr/>
        <a:lstStyle/>
        <a:p>
          <a:endParaRPr lang="en-US"/>
        </a:p>
      </dgm:t>
    </dgm:pt>
    <dgm:pt modelId="{7842731E-ADE4-4530-888C-096DCBB5D6FD}" type="sibTrans" cxnId="{0AC9F407-50F6-47FB-99E2-407B9BC360CF}">
      <dgm:prSet/>
      <dgm:spPr/>
      <dgm:t>
        <a:bodyPr/>
        <a:lstStyle/>
        <a:p>
          <a:endParaRPr lang="en-US"/>
        </a:p>
      </dgm:t>
    </dgm:pt>
    <dgm:pt modelId="{50465D2C-E5E3-4A67-8D52-95CBE27635D0}">
      <dgm:prSet/>
      <dgm:spPr/>
      <dgm:t>
        <a:bodyPr/>
        <a:lstStyle/>
        <a:p>
          <a:r>
            <a:rPr lang="en-US"/>
            <a:t>Battery: Rechargeable battery.</a:t>
          </a:r>
        </a:p>
      </dgm:t>
    </dgm:pt>
    <dgm:pt modelId="{6F384DBE-9C1D-4865-9F30-F5CBCFE3BA58}" type="parTrans" cxnId="{DE202C2F-9F24-4B2C-A7F1-8D03EE9AE55C}">
      <dgm:prSet/>
      <dgm:spPr/>
      <dgm:t>
        <a:bodyPr/>
        <a:lstStyle/>
        <a:p>
          <a:endParaRPr lang="en-US"/>
        </a:p>
      </dgm:t>
    </dgm:pt>
    <dgm:pt modelId="{51DC732B-EF9D-4FD2-8EF0-E5F2C1001B11}" type="sibTrans" cxnId="{DE202C2F-9F24-4B2C-A7F1-8D03EE9AE55C}">
      <dgm:prSet/>
      <dgm:spPr/>
      <dgm:t>
        <a:bodyPr/>
        <a:lstStyle/>
        <a:p>
          <a:endParaRPr lang="en-US"/>
        </a:p>
      </dgm:t>
    </dgm:pt>
    <dgm:pt modelId="{A37ABF4E-FB5D-458E-A63E-749F4B301C7E}">
      <dgm:prSet/>
      <dgm:spPr/>
      <dgm:t>
        <a:bodyPr/>
        <a:lstStyle/>
        <a:p>
          <a:r>
            <a:rPr lang="en-US"/>
            <a:t>Software Tools:</a:t>
          </a:r>
        </a:p>
      </dgm:t>
    </dgm:pt>
    <dgm:pt modelId="{47A0A25C-77D5-416D-BAD4-28FA5EEEF30D}" type="parTrans" cxnId="{8189590F-BF63-4740-A266-57A48EDE70D2}">
      <dgm:prSet/>
      <dgm:spPr/>
      <dgm:t>
        <a:bodyPr/>
        <a:lstStyle/>
        <a:p>
          <a:endParaRPr lang="en-US"/>
        </a:p>
      </dgm:t>
    </dgm:pt>
    <dgm:pt modelId="{13DF403B-18CB-41CE-9E71-2711EAAD8773}" type="sibTrans" cxnId="{8189590F-BF63-4740-A266-57A48EDE70D2}">
      <dgm:prSet/>
      <dgm:spPr/>
      <dgm:t>
        <a:bodyPr/>
        <a:lstStyle/>
        <a:p>
          <a:endParaRPr lang="en-US"/>
        </a:p>
      </dgm:t>
    </dgm:pt>
    <dgm:pt modelId="{827006AE-D082-4CA1-B0C2-98E5C842194A}">
      <dgm:prSet/>
      <dgm:spPr/>
      <dgm:t>
        <a:bodyPr/>
        <a:lstStyle/>
        <a:p>
          <a:r>
            <a:rPr lang="en-US"/>
            <a:t>IDE: Arduino IDE.</a:t>
          </a:r>
        </a:p>
      </dgm:t>
    </dgm:pt>
    <dgm:pt modelId="{6AF36EAE-FD3E-415B-9021-1B57AE6E76BB}" type="parTrans" cxnId="{6D2AF4E7-955A-4861-985F-01360F7CC8A9}">
      <dgm:prSet/>
      <dgm:spPr/>
      <dgm:t>
        <a:bodyPr/>
        <a:lstStyle/>
        <a:p>
          <a:endParaRPr lang="en-US"/>
        </a:p>
      </dgm:t>
    </dgm:pt>
    <dgm:pt modelId="{7DB94028-019E-4B29-80F9-7208AC52FD72}" type="sibTrans" cxnId="{6D2AF4E7-955A-4861-985F-01360F7CC8A9}">
      <dgm:prSet/>
      <dgm:spPr/>
      <dgm:t>
        <a:bodyPr/>
        <a:lstStyle/>
        <a:p>
          <a:endParaRPr lang="en-US"/>
        </a:p>
      </dgm:t>
    </dgm:pt>
    <dgm:pt modelId="{2026A60F-9CEB-404D-B5EB-4C2CEA11F581}">
      <dgm:prSet/>
      <dgm:spPr/>
      <dgm:t>
        <a:bodyPr/>
        <a:lstStyle/>
        <a:p>
          <a:r>
            <a:rPr lang="en-US"/>
            <a:t>Programming languages: C++, Python, Java.</a:t>
          </a:r>
        </a:p>
      </dgm:t>
    </dgm:pt>
    <dgm:pt modelId="{F7AF057D-11AF-475F-BD00-7B51059FBCDA}" type="parTrans" cxnId="{960CC4D0-81E9-4220-B8F9-45922C0B60BC}">
      <dgm:prSet/>
      <dgm:spPr/>
      <dgm:t>
        <a:bodyPr/>
        <a:lstStyle/>
        <a:p>
          <a:endParaRPr lang="en-US"/>
        </a:p>
      </dgm:t>
    </dgm:pt>
    <dgm:pt modelId="{115483A8-ED8F-4FE0-8B25-F491FB2E7ED5}" type="sibTrans" cxnId="{960CC4D0-81E9-4220-B8F9-45922C0B60BC}">
      <dgm:prSet/>
      <dgm:spPr/>
      <dgm:t>
        <a:bodyPr/>
        <a:lstStyle/>
        <a:p>
          <a:endParaRPr lang="en-US"/>
        </a:p>
      </dgm:t>
    </dgm:pt>
    <dgm:pt modelId="{19DEF275-2FFB-4454-A68D-1D799C859CF9}">
      <dgm:prSet/>
      <dgm:spPr/>
      <dgm:t>
        <a:bodyPr/>
        <a:lstStyle/>
        <a:p>
          <a:r>
            <a:rPr lang="en-US"/>
            <a:t>Mobile application development platform: Android Studio or Xcode.</a:t>
          </a:r>
        </a:p>
      </dgm:t>
    </dgm:pt>
    <dgm:pt modelId="{24DC0FDC-1EFD-4C9B-B5A2-CA34CC137AB1}" type="parTrans" cxnId="{76079B49-0F10-4F63-BA04-6710DD734BFB}">
      <dgm:prSet/>
      <dgm:spPr/>
      <dgm:t>
        <a:bodyPr/>
        <a:lstStyle/>
        <a:p>
          <a:endParaRPr lang="en-US"/>
        </a:p>
      </dgm:t>
    </dgm:pt>
    <dgm:pt modelId="{6A868C8A-1868-4A81-BF05-11163593A6E8}" type="sibTrans" cxnId="{76079B49-0F10-4F63-BA04-6710DD734BFB}">
      <dgm:prSet/>
      <dgm:spPr/>
      <dgm:t>
        <a:bodyPr/>
        <a:lstStyle/>
        <a:p>
          <a:endParaRPr lang="en-US"/>
        </a:p>
      </dgm:t>
    </dgm:pt>
    <dgm:pt modelId="{11D1B81D-65E5-4960-82C2-232B7769F8C0}">
      <dgm:prSet/>
      <dgm:spPr/>
      <dgm:t>
        <a:bodyPr/>
        <a:lstStyle/>
        <a:p>
          <a:r>
            <a:rPr lang="en-US"/>
            <a:t>CAD software: AutoCAD or SolidWorks.</a:t>
          </a:r>
        </a:p>
      </dgm:t>
    </dgm:pt>
    <dgm:pt modelId="{DC5A099C-83AA-4C2F-B6AB-82401AADEB5A}" type="parTrans" cxnId="{C5E900A9-2214-4AB9-B90D-8BAA66F87940}">
      <dgm:prSet/>
      <dgm:spPr/>
      <dgm:t>
        <a:bodyPr/>
        <a:lstStyle/>
        <a:p>
          <a:endParaRPr lang="en-US"/>
        </a:p>
      </dgm:t>
    </dgm:pt>
    <dgm:pt modelId="{9D409D57-50B8-4122-871F-8726987B96C9}" type="sibTrans" cxnId="{C5E900A9-2214-4AB9-B90D-8BAA66F87940}">
      <dgm:prSet/>
      <dgm:spPr/>
      <dgm:t>
        <a:bodyPr/>
        <a:lstStyle/>
        <a:p>
          <a:endParaRPr lang="en-US"/>
        </a:p>
      </dgm:t>
    </dgm:pt>
    <dgm:pt modelId="{5A1A164B-0996-4DB0-8066-B8BFF0E8D27C}" type="pres">
      <dgm:prSet presAssocID="{F6865B2D-F5F3-4F9D-B336-0DEEF1A32406}" presName="Name0" presStyleCnt="0">
        <dgm:presLayoutVars>
          <dgm:dir/>
          <dgm:animLvl val="lvl"/>
          <dgm:resizeHandles val="exact"/>
        </dgm:presLayoutVars>
      </dgm:prSet>
      <dgm:spPr/>
    </dgm:pt>
    <dgm:pt modelId="{202C17F4-0935-4D60-9375-4B7A2A35DC20}" type="pres">
      <dgm:prSet presAssocID="{9103FD68-D6B9-4672-B3FF-972F12B9D7D7}" presName="linNode" presStyleCnt="0"/>
      <dgm:spPr/>
    </dgm:pt>
    <dgm:pt modelId="{FB88384E-976F-4D5B-B8E0-EE328F8D37DA}" type="pres">
      <dgm:prSet presAssocID="{9103FD68-D6B9-4672-B3FF-972F12B9D7D7}" presName="parentText" presStyleLbl="node1" presStyleIdx="0" presStyleCnt="2">
        <dgm:presLayoutVars>
          <dgm:chMax val="1"/>
          <dgm:bulletEnabled val="1"/>
        </dgm:presLayoutVars>
      </dgm:prSet>
      <dgm:spPr/>
    </dgm:pt>
    <dgm:pt modelId="{57392A58-ACA4-4F1E-960D-C2EC7F5D4166}" type="pres">
      <dgm:prSet presAssocID="{9103FD68-D6B9-4672-B3FF-972F12B9D7D7}" presName="descendantText" presStyleLbl="alignAccFollowNode1" presStyleIdx="0" presStyleCnt="2">
        <dgm:presLayoutVars>
          <dgm:bulletEnabled val="1"/>
        </dgm:presLayoutVars>
      </dgm:prSet>
      <dgm:spPr/>
    </dgm:pt>
    <dgm:pt modelId="{6B864F0A-CA54-4FD7-AFF3-07A962AD9AC2}" type="pres">
      <dgm:prSet presAssocID="{E8976043-BBC8-4AD1-908A-04AC1B164FAB}" presName="sp" presStyleCnt="0"/>
      <dgm:spPr/>
    </dgm:pt>
    <dgm:pt modelId="{933255FB-718C-4C78-8B27-8BEE0CBAB243}" type="pres">
      <dgm:prSet presAssocID="{A37ABF4E-FB5D-458E-A63E-749F4B301C7E}" presName="linNode" presStyleCnt="0"/>
      <dgm:spPr/>
    </dgm:pt>
    <dgm:pt modelId="{87B198E5-FBDD-4317-88F3-9876DAAA90DD}" type="pres">
      <dgm:prSet presAssocID="{A37ABF4E-FB5D-458E-A63E-749F4B301C7E}" presName="parentText" presStyleLbl="node1" presStyleIdx="1" presStyleCnt="2">
        <dgm:presLayoutVars>
          <dgm:chMax val="1"/>
          <dgm:bulletEnabled val="1"/>
        </dgm:presLayoutVars>
      </dgm:prSet>
      <dgm:spPr/>
    </dgm:pt>
    <dgm:pt modelId="{214BE122-FBD1-4A37-B6D4-9D8ED11C6F85}" type="pres">
      <dgm:prSet presAssocID="{A37ABF4E-FB5D-458E-A63E-749F4B301C7E}" presName="descendantText" presStyleLbl="alignAccFollowNode1" presStyleIdx="1" presStyleCnt="2">
        <dgm:presLayoutVars>
          <dgm:bulletEnabled val="1"/>
        </dgm:presLayoutVars>
      </dgm:prSet>
      <dgm:spPr/>
    </dgm:pt>
  </dgm:ptLst>
  <dgm:cxnLst>
    <dgm:cxn modelId="{0AC9F407-50F6-47FB-99E2-407B9BC360CF}" srcId="{9103FD68-D6B9-4672-B3FF-972F12B9D7D7}" destId="{D8293FB0-8A52-4430-9C9C-9D722859D4FB}" srcOrd="2" destOrd="0" parTransId="{CD3BA851-8823-47DB-AE56-45EF9B1D7A31}" sibTransId="{7842731E-ADE4-4530-888C-096DCBB5D6FD}"/>
    <dgm:cxn modelId="{8DE9EA0A-E249-4A69-A6B6-1AC61384C959}" srcId="{9103FD68-D6B9-4672-B3FF-972F12B9D7D7}" destId="{5E6EDC38-AD39-46A6-BE51-1D98A036AF99}" srcOrd="1" destOrd="0" parTransId="{A0DDE022-8B25-4BCC-9ED7-9A3FF35AE6BF}" sibTransId="{419BFE2C-7870-4084-946F-C73BAF970423}"/>
    <dgm:cxn modelId="{8189590F-BF63-4740-A266-57A48EDE70D2}" srcId="{F6865B2D-F5F3-4F9D-B336-0DEEF1A32406}" destId="{A37ABF4E-FB5D-458E-A63E-749F4B301C7E}" srcOrd="1" destOrd="0" parTransId="{47A0A25C-77D5-416D-BAD4-28FA5EEEF30D}" sibTransId="{13DF403B-18CB-41CE-9E71-2711EAAD8773}"/>
    <dgm:cxn modelId="{38C5E70F-AEAA-42D9-B13E-31C11B3ECAAE}" srcId="{F6865B2D-F5F3-4F9D-B336-0DEEF1A32406}" destId="{9103FD68-D6B9-4672-B3FF-972F12B9D7D7}" srcOrd="0" destOrd="0" parTransId="{055C8A4E-141D-4201-836C-32542A4D734A}" sibTransId="{E8976043-BBC8-4AD1-908A-04AC1B164FAB}"/>
    <dgm:cxn modelId="{4CF32110-19B4-4F40-913F-5EC8EEA1E466}" type="presOf" srcId="{50465D2C-E5E3-4A67-8D52-95CBE27635D0}" destId="{57392A58-ACA4-4F1E-960D-C2EC7F5D4166}" srcOrd="0" destOrd="3" presId="urn:microsoft.com/office/officeart/2005/8/layout/vList5"/>
    <dgm:cxn modelId="{2C3B142A-F04B-4F2A-8A33-3F2674C538B5}" type="presOf" srcId="{827006AE-D082-4CA1-B0C2-98E5C842194A}" destId="{214BE122-FBD1-4A37-B6D4-9D8ED11C6F85}" srcOrd="0" destOrd="0" presId="urn:microsoft.com/office/officeart/2005/8/layout/vList5"/>
    <dgm:cxn modelId="{DE202C2F-9F24-4B2C-A7F1-8D03EE9AE55C}" srcId="{9103FD68-D6B9-4672-B3FF-972F12B9D7D7}" destId="{50465D2C-E5E3-4A67-8D52-95CBE27635D0}" srcOrd="3" destOrd="0" parTransId="{6F384DBE-9C1D-4865-9F30-F5CBCFE3BA58}" sibTransId="{51DC732B-EF9D-4FD2-8EF0-E5F2C1001B11}"/>
    <dgm:cxn modelId="{24EFFA60-8EA6-4FC6-B08C-D54BFC1F7701}" type="presOf" srcId="{5E6EDC38-AD39-46A6-BE51-1D98A036AF99}" destId="{57392A58-ACA4-4F1E-960D-C2EC7F5D4166}" srcOrd="0" destOrd="1" presId="urn:microsoft.com/office/officeart/2005/8/layout/vList5"/>
    <dgm:cxn modelId="{76079B49-0F10-4F63-BA04-6710DD734BFB}" srcId="{A37ABF4E-FB5D-458E-A63E-749F4B301C7E}" destId="{19DEF275-2FFB-4454-A68D-1D799C859CF9}" srcOrd="2" destOrd="0" parTransId="{24DC0FDC-1EFD-4C9B-B5A2-CA34CC137AB1}" sibTransId="{6A868C8A-1868-4A81-BF05-11163593A6E8}"/>
    <dgm:cxn modelId="{E9F7726C-9F19-45EB-8730-E7D8724BDED2}" type="presOf" srcId="{2026A60F-9CEB-404D-B5EB-4C2CEA11F581}" destId="{214BE122-FBD1-4A37-B6D4-9D8ED11C6F85}" srcOrd="0" destOrd="1" presId="urn:microsoft.com/office/officeart/2005/8/layout/vList5"/>
    <dgm:cxn modelId="{567BC556-3671-4C61-B366-9FDC78138D11}" srcId="{9103FD68-D6B9-4672-B3FF-972F12B9D7D7}" destId="{30FA0D81-3785-46E0-8E8C-DA68DEC008B4}" srcOrd="0" destOrd="0" parTransId="{A42AE352-8273-443A-BEE1-CC982DE2A88B}" sibTransId="{86E697EE-EA08-4DFA-A794-1851E0AB8523}"/>
    <dgm:cxn modelId="{778F1159-ECE3-46B8-9437-1EC67F567AF1}" type="presOf" srcId="{D8293FB0-8A52-4430-9C9C-9D722859D4FB}" destId="{57392A58-ACA4-4F1E-960D-C2EC7F5D4166}" srcOrd="0" destOrd="2" presId="urn:microsoft.com/office/officeart/2005/8/layout/vList5"/>
    <dgm:cxn modelId="{CF3E7182-E9F4-435C-91DE-1D6C95F894CE}" type="presOf" srcId="{A37ABF4E-FB5D-458E-A63E-749F4B301C7E}" destId="{87B198E5-FBDD-4317-88F3-9876DAAA90DD}" srcOrd="0" destOrd="0" presId="urn:microsoft.com/office/officeart/2005/8/layout/vList5"/>
    <dgm:cxn modelId="{8364659F-ECD8-4B18-B456-6FCEE9BC953D}" type="presOf" srcId="{30FA0D81-3785-46E0-8E8C-DA68DEC008B4}" destId="{57392A58-ACA4-4F1E-960D-C2EC7F5D4166}" srcOrd="0" destOrd="0" presId="urn:microsoft.com/office/officeart/2005/8/layout/vList5"/>
    <dgm:cxn modelId="{C5E900A9-2214-4AB9-B90D-8BAA66F87940}" srcId="{A37ABF4E-FB5D-458E-A63E-749F4B301C7E}" destId="{11D1B81D-65E5-4960-82C2-232B7769F8C0}" srcOrd="3" destOrd="0" parTransId="{DC5A099C-83AA-4C2F-B6AB-82401AADEB5A}" sibTransId="{9D409D57-50B8-4122-871F-8726987B96C9}"/>
    <dgm:cxn modelId="{960CC4D0-81E9-4220-B8F9-45922C0B60BC}" srcId="{A37ABF4E-FB5D-458E-A63E-749F4B301C7E}" destId="{2026A60F-9CEB-404D-B5EB-4C2CEA11F581}" srcOrd="1" destOrd="0" parTransId="{F7AF057D-11AF-475F-BD00-7B51059FBCDA}" sibTransId="{115483A8-ED8F-4FE0-8B25-F491FB2E7ED5}"/>
    <dgm:cxn modelId="{98F8D7D0-0193-455F-B2A7-D167378E2BBC}" type="presOf" srcId="{9103FD68-D6B9-4672-B3FF-972F12B9D7D7}" destId="{FB88384E-976F-4D5B-B8E0-EE328F8D37DA}" srcOrd="0" destOrd="0" presId="urn:microsoft.com/office/officeart/2005/8/layout/vList5"/>
    <dgm:cxn modelId="{CE684BD7-6ADC-481E-AEE6-921F6E90CEF5}" type="presOf" srcId="{F6865B2D-F5F3-4F9D-B336-0DEEF1A32406}" destId="{5A1A164B-0996-4DB0-8066-B8BFF0E8D27C}" srcOrd="0" destOrd="0" presId="urn:microsoft.com/office/officeart/2005/8/layout/vList5"/>
    <dgm:cxn modelId="{6D2AF4E7-955A-4861-985F-01360F7CC8A9}" srcId="{A37ABF4E-FB5D-458E-A63E-749F4B301C7E}" destId="{827006AE-D082-4CA1-B0C2-98E5C842194A}" srcOrd="0" destOrd="0" parTransId="{6AF36EAE-FD3E-415B-9021-1B57AE6E76BB}" sibTransId="{7DB94028-019E-4B29-80F9-7208AC52FD72}"/>
    <dgm:cxn modelId="{976D67E9-9467-43F0-899B-32737630D337}" type="presOf" srcId="{19DEF275-2FFB-4454-A68D-1D799C859CF9}" destId="{214BE122-FBD1-4A37-B6D4-9D8ED11C6F85}" srcOrd="0" destOrd="2" presId="urn:microsoft.com/office/officeart/2005/8/layout/vList5"/>
    <dgm:cxn modelId="{6E4F2FF4-61AA-4DEB-A18E-6A6516A4DF8E}" type="presOf" srcId="{11D1B81D-65E5-4960-82C2-232B7769F8C0}" destId="{214BE122-FBD1-4A37-B6D4-9D8ED11C6F85}" srcOrd="0" destOrd="3" presId="urn:microsoft.com/office/officeart/2005/8/layout/vList5"/>
    <dgm:cxn modelId="{F282A30D-F0F4-49A6-BB56-F667E2FED8E4}" type="presParOf" srcId="{5A1A164B-0996-4DB0-8066-B8BFF0E8D27C}" destId="{202C17F4-0935-4D60-9375-4B7A2A35DC20}" srcOrd="0" destOrd="0" presId="urn:microsoft.com/office/officeart/2005/8/layout/vList5"/>
    <dgm:cxn modelId="{9C55376E-9507-433B-AEDA-30066106FFED}" type="presParOf" srcId="{202C17F4-0935-4D60-9375-4B7A2A35DC20}" destId="{FB88384E-976F-4D5B-B8E0-EE328F8D37DA}" srcOrd="0" destOrd="0" presId="urn:microsoft.com/office/officeart/2005/8/layout/vList5"/>
    <dgm:cxn modelId="{D2C816B5-6679-48FC-B38E-90552899923D}" type="presParOf" srcId="{202C17F4-0935-4D60-9375-4B7A2A35DC20}" destId="{57392A58-ACA4-4F1E-960D-C2EC7F5D4166}" srcOrd="1" destOrd="0" presId="urn:microsoft.com/office/officeart/2005/8/layout/vList5"/>
    <dgm:cxn modelId="{F01B3E64-B54E-4904-AFDC-23B4764A5F02}" type="presParOf" srcId="{5A1A164B-0996-4DB0-8066-B8BFF0E8D27C}" destId="{6B864F0A-CA54-4FD7-AFF3-07A962AD9AC2}" srcOrd="1" destOrd="0" presId="urn:microsoft.com/office/officeart/2005/8/layout/vList5"/>
    <dgm:cxn modelId="{6D21BA7E-80F6-42ED-A164-170ED2715E95}" type="presParOf" srcId="{5A1A164B-0996-4DB0-8066-B8BFF0E8D27C}" destId="{933255FB-718C-4C78-8B27-8BEE0CBAB243}" srcOrd="2" destOrd="0" presId="urn:microsoft.com/office/officeart/2005/8/layout/vList5"/>
    <dgm:cxn modelId="{C80D7C57-3F86-4158-A80D-875DABAA33A1}" type="presParOf" srcId="{933255FB-718C-4C78-8B27-8BEE0CBAB243}" destId="{87B198E5-FBDD-4317-88F3-9876DAAA90DD}" srcOrd="0" destOrd="0" presId="urn:microsoft.com/office/officeart/2005/8/layout/vList5"/>
    <dgm:cxn modelId="{763EC5DF-113F-467D-B80B-4D750C39B0ED}" type="presParOf" srcId="{933255FB-718C-4C78-8B27-8BEE0CBAB243}" destId="{214BE122-FBD1-4A37-B6D4-9D8ED11C6F85}"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13142D-68E9-415F-BA33-6B9052BF076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87FA489-377C-436F-90E3-5BC7A7EA7CAD}">
      <dgm:prSet/>
      <dgm:spPr/>
      <dgm:t>
        <a:bodyPr/>
        <a:lstStyle/>
        <a:p>
          <a:r>
            <a:rPr lang="en-US"/>
            <a:t>NLSTCC showed promising results in enhancing vehicle safety during nighttime driving.</a:t>
          </a:r>
        </a:p>
      </dgm:t>
    </dgm:pt>
    <dgm:pt modelId="{E6C31A14-C7B9-41D8-AF79-6C9E90A395C0}" type="parTrans" cxnId="{4FC79732-674A-4BFA-B9B7-9EA218A14085}">
      <dgm:prSet/>
      <dgm:spPr/>
      <dgm:t>
        <a:bodyPr/>
        <a:lstStyle/>
        <a:p>
          <a:endParaRPr lang="en-US"/>
        </a:p>
      </dgm:t>
    </dgm:pt>
    <dgm:pt modelId="{896B56EE-ADAD-4289-AE7C-EA2BC1CFB7C0}" type="sibTrans" cxnId="{4FC79732-674A-4BFA-B9B7-9EA218A14085}">
      <dgm:prSet/>
      <dgm:spPr/>
      <dgm:t>
        <a:bodyPr/>
        <a:lstStyle/>
        <a:p>
          <a:endParaRPr lang="en-US"/>
        </a:p>
      </dgm:t>
    </dgm:pt>
    <dgm:pt modelId="{74E58295-3CDA-4B98-9A17-452940CEAD64}">
      <dgm:prSet/>
      <dgm:spPr/>
      <dgm:t>
        <a:bodyPr/>
        <a:lstStyle/>
        <a:p>
          <a:r>
            <a:rPr lang="en-US" dirty="0"/>
            <a:t>Positive feedback suggested that the Night Life system's ability to detect potential hazards on the road and alert drivers in total darkness was effective</a:t>
          </a:r>
        </a:p>
      </dgm:t>
    </dgm:pt>
    <dgm:pt modelId="{9B03EDC8-2195-4AFA-A5CD-F5A46CA7618C}" type="parTrans" cxnId="{65A22C7A-936F-4AAF-ADA3-83EA05F51751}">
      <dgm:prSet/>
      <dgm:spPr/>
      <dgm:t>
        <a:bodyPr/>
        <a:lstStyle/>
        <a:p>
          <a:endParaRPr lang="en-US"/>
        </a:p>
      </dgm:t>
    </dgm:pt>
    <dgm:pt modelId="{6BD7C8D9-DA01-4281-91C2-2F3FFC58CBE3}" type="sibTrans" cxnId="{65A22C7A-936F-4AAF-ADA3-83EA05F51751}">
      <dgm:prSet/>
      <dgm:spPr/>
      <dgm:t>
        <a:bodyPr/>
        <a:lstStyle/>
        <a:p>
          <a:endParaRPr lang="en-US"/>
        </a:p>
      </dgm:t>
    </dgm:pt>
    <dgm:pt modelId="{5450F6A1-23AF-4DE7-BA87-9FAA16EC3ADF}">
      <dgm:prSet/>
      <dgm:spPr/>
      <dgm:t>
        <a:bodyPr/>
        <a:lstStyle/>
        <a:p>
          <a:r>
            <a:rPr lang="en-US" dirty="0"/>
            <a:t>Dash camera feature was an effective tool for recording high-resolution videos.</a:t>
          </a:r>
        </a:p>
      </dgm:t>
    </dgm:pt>
    <dgm:pt modelId="{7BEDBFB3-CACE-493C-BB63-2CDF10035B8F}" type="parTrans" cxnId="{DFA70A15-3017-4264-8954-362D61512A28}">
      <dgm:prSet/>
      <dgm:spPr/>
      <dgm:t>
        <a:bodyPr/>
        <a:lstStyle/>
        <a:p>
          <a:endParaRPr lang="en-US"/>
        </a:p>
      </dgm:t>
    </dgm:pt>
    <dgm:pt modelId="{D88491A5-A00D-45EA-AF61-6653E4176F74}" type="sibTrans" cxnId="{DFA70A15-3017-4264-8954-362D61512A28}">
      <dgm:prSet/>
      <dgm:spPr/>
      <dgm:t>
        <a:bodyPr/>
        <a:lstStyle/>
        <a:p>
          <a:endParaRPr lang="en-US"/>
        </a:p>
      </dgm:t>
    </dgm:pt>
    <dgm:pt modelId="{A2CDBCF8-2A76-405B-B15B-598D8631823C}">
      <dgm:prSet/>
      <dgm:spPr/>
      <dgm:t>
        <a:bodyPr/>
        <a:lstStyle/>
        <a:p>
          <a:r>
            <a:rPr lang="en-US" dirty="0"/>
            <a:t>System Interface of the NLSTCC received highly positive feedback from users, who appreciated its easy of use, accessibility and intuitive design.</a:t>
          </a:r>
        </a:p>
      </dgm:t>
    </dgm:pt>
    <dgm:pt modelId="{B2520585-6488-4EFF-A297-7D06C4FD4EC9}" type="parTrans" cxnId="{A72EA27B-7467-40B5-A1D3-5AE31BE541B6}">
      <dgm:prSet/>
      <dgm:spPr/>
      <dgm:t>
        <a:bodyPr/>
        <a:lstStyle/>
        <a:p>
          <a:endParaRPr lang="en-US"/>
        </a:p>
      </dgm:t>
    </dgm:pt>
    <dgm:pt modelId="{3D49B685-2B3C-4A65-A0ED-BCC502591B68}" type="sibTrans" cxnId="{A72EA27B-7467-40B5-A1D3-5AE31BE541B6}">
      <dgm:prSet/>
      <dgm:spPr/>
      <dgm:t>
        <a:bodyPr/>
        <a:lstStyle/>
        <a:p>
          <a:endParaRPr lang="en-US"/>
        </a:p>
      </dgm:t>
    </dgm:pt>
    <dgm:pt modelId="{9331ACF6-EDED-46C1-90CE-EA69FBBD68F6}" type="pres">
      <dgm:prSet presAssocID="{0113142D-68E9-415F-BA33-6B9052BF076A}" presName="diagram" presStyleCnt="0">
        <dgm:presLayoutVars>
          <dgm:dir/>
          <dgm:resizeHandles val="exact"/>
        </dgm:presLayoutVars>
      </dgm:prSet>
      <dgm:spPr/>
    </dgm:pt>
    <dgm:pt modelId="{2F9882CA-90C6-4E41-A11A-32F474A15475}" type="pres">
      <dgm:prSet presAssocID="{287FA489-377C-436F-90E3-5BC7A7EA7CAD}" presName="node" presStyleLbl="node1" presStyleIdx="0" presStyleCnt="4">
        <dgm:presLayoutVars>
          <dgm:bulletEnabled val="1"/>
        </dgm:presLayoutVars>
      </dgm:prSet>
      <dgm:spPr/>
    </dgm:pt>
    <dgm:pt modelId="{BD1D069F-2AE6-4F55-95D7-DAC18958768D}" type="pres">
      <dgm:prSet presAssocID="{896B56EE-ADAD-4289-AE7C-EA2BC1CFB7C0}" presName="sibTrans" presStyleCnt="0"/>
      <dgm:spPr/>
    </dgm:pt>
    <dgm:pt modelId="{5C8F3450-54B6-4613-AF3D-E45036B15706}" type="pres">
      <dgm:prSet presAssocID="{74E58295-3CDA-4B98-9A17-452940CEAD64}" presName="node" presStyleLbl="node1" presStyleIdx="1" presStyleCnt="4">
        <dgm:presLayoutVars>
          <dgm:bulletEnabled val="1"/>
        </dgm:presLayoutVars>
      </dgm:prSet>
      <dgm:spPr/>
    </dgm:pt>
    <dgm:pt modelId="{EA828C40-1E51-4DB5-AA72-52BDC4FB5FD1}" type="pres">
      <dgm:prSet presAssocID="{6BD7C8D9-DA01-4281-91C2-2F3FFC58CBE3}" presName="sibTrans" presStyleCnt="0"/>
      <dgm:spPr/>
    </dgm:pt>
    <dgm:pt modelId="{1C03A759-70F7-4582-A388-2EF1BF4B14F5}" type="pres">
      <dgm:prSet presAssocID="{5450F6A1-23AF-4DE7-BA87-9FAA16EC3ADF}" presName="node" presStyleLbl="node1" presStyleIdx="2" presStyleCnt="4">
        <dgm:presLayoutVars>
          <dgm:bulletEnabled val="1"/>
        </dgm:presLayoutVars>
      </dgm:prSet>
      <dgm:spPr/>
    </dgm:pt>
    <dgm:pt modelId="{2689D810-3106-43DE-A239-FB69AE9AD62D}" type="pres">
      <dgm:prSet presAssocID="{D88491A5-A00D-45EA-AF61-6653E4176F74}" presName="sibTrans" presStyleCnt="0"/>
      <dgm:spPr/>
    </dgm:pt>
    <dgm:pt modelId="{B900D568-8A57-4C9A-9BA8-2BB2567277FF}" type="pres">
      <dgm:prSet presAssocID="{A2CDBCF8-2A76-405B-B15B-598D8631823C}" presName="node" presStyleLbl="node1" presStyleIdx="3" presStyleCnt="4">
        <dgm:presLayoutVars>
          <dgm:bulletEnabled val="1"/>
        </dgm:presLayoutVars>
      </dgm:prSet>
      <dgm:spPr/>
    </dgm:pt>
  </dgm:ptLst>
  <dgm:cxnLst>
    <dgm:cxn modelId="{DFA70A15-3017-4264-8954-362D61512A28}" srcId="{0113142D-68E9-415F-BA33-6B9052BF076A}" destId="{5450F6A1-23AF-4DE7-BA87-9FAA16EC3ADF}" srcOrd="2" destOrd="0" parTransId="{7BEDBFB3-CACE-493C-BB63-2CDF10035B8F}" sibTransId="{D88491A5-A00D-45EA-AF61-6653E4176F74}"/>
    <dgm:cxn modelId="{E335D51D-74C8-4B5D-A807-6209462D1510}" type="presOf" srcId="{287FA489-377C-436F-90E3-5BC7A7EA7CAD}" destId="{2F9882CA-90C6-4E41-A11A-32F474A15475}" srcOrd="0" destOrd="0" presId="urn:microsoft.com/office/officeart/2005/8/layout/default"/>
    <dgm:cxn modelId="{AF29CB2B-BBC9-4FA1-9C61-AEDE7EC7F73D}" type="presOf" srcId="{A2CDBCF8-2A76-405B-B15B-598D8631823C}" destId="{B900D568-8A57-4C9A-9BA8-2BB2567277FF}" srcOrd="0" destOrd="0" presId="urn:microsoft.com/office/officeart/2005/8/layout/default"/>
    <dgm:cxn modelId="{4FC79732-674A-4BFA-B9B7-9EA218A14085}" srcId="{0113142D-68E9-415F-BA33-6B9052BF076A}" destId="{287FA489-377C-436F-90E3-5BC7A7EA7CAD}" srcOrd="0" destOrd="0" parTransId="{E6C31A14-C7B9-41D8-AF79-6C9E90A395C0}" sibTransId="{896B56EE-ADAD-4289-AE7C-EA2BC1CFB7C0}"/>
    <dgm:cxn modelId="{0923BE62-0109-4181-885C-FC53831CFBE9}" type="presOf" srcId="{74E58295-3CDA-4B98-9A17-452940CEAD64}" destId="{5C8F3450-54B6-4613-AF3D-E45036B15706}" srcOrd="0" destOrd="0" presId="urn:microsoft.com/office/officeart/2005/8/layout/default"/>
    <dgm:cxn modelId="{E6D77D6D-DADC-4ECB-A55D-F2F90681EA02}" type="presOf" srcId="{5450F6A1-23AF-4DE7-BA87-9FAA16EC3ADF}" destId="{1C03A759-70F7-4582-A388-2EF1BF4B14F5}" srcOrd="0" destOrd="0" presId="urn:microsoft.com/office/officeart/2005/8/layout/default"/>
    <dgm:cxn modelId="{65A22C7A-936F-4AAF-ADA3-83EA05F51751}" srcId="{0113142D-68E9-415F-BA33-6B9052BF076A}" destId="{74E58295-3CDA-4B98-9A17-452940CEAD64}" srcOrd="1" destOrd="0" parTransId="{9B03EDC8-2195-4AFA-A5CD-F5A46CA7618C}" sibTransId="{6BD7C8D9-DA01-4281-91C2-2F3FFC58CBE3}"/>
    <dgm:cxn modelId="{A72EA27B-7467-40B5-A1D3-5AE31BE541B6}" srcId="{0113142D-68E9-415F-BA33-6B9052BF076A}" destId="{A2CDBCF8-2A76-405B-B15B-598D8631823C}" srcOrd="3" destOrd="0" parTransId="{B2520585-6488-4EFF-A297-7D06C4FD4EC9}" sibTransId="{3D49B685-2B3C-4A65-A0ED-BCC502591B68}"/>
    <dgm:cxn modelId="{85DBB8A8-98D0-433A-B2C3-8527EB9213B2}" type="presOf" srcId="{0113142D-68E9-415F-BA33-6B9052BF076A}" destId="{9331ACF6-EDED-46C1-90CE-EA69FBBD68F6}" srcOrd="0" destOrd="0" presId="urn:microsoft.com/office/officeart/2005/8/layout/default"/>
    <dgm:cxn modelId="{00E09A53-3B68-4F2B-A8E6-B0B1781BFC6A}" type="presParOf" srcId="{9331ACF6-EDED-46C1-90CE-EA69FBBD68F6}" destId="{2F9882CA-90C6-4E41-A11A-32F474A15475}" srcOrd="0" destOrd="0" presId="urn:microsoft.com/office/officeart/2005/8/layout/default"/>
    <dgm:cxn modelId="{97F5F3FA-D5F0-4C13-8304-7E681DACE713}" type="presParOf" srcId="{9331ACF6-EDED-46C1-90CE-EA69FBBD68F6}" destId="{BD1D069F-2AE6-4F55-95D7-DAC18958768D}" srcOrd="1" destOrd="0" presId="urn:microsoft.com/office/officeart/2005/8/layout/default"/>
    <dgm:cxn modelId="{3052A921-77B5-4FFB-BA54-75265471EBEF}" type="presParOf" srcId="{9331ACF6-EDED-46C1-90CE-EA69FBBD68F6}" destId="{5C8F3450-54B6-4613-AF3D-E45036B15706}" srcOrd="2" destOrd="0" presId="urn:microsoft.com/office/officeart/2005/8/layout/default"/>
    <dgm:cxn modelId="{BB10E0DE-80EF-41A5-9DDE-56D80F07F5B3}" type="presParOf" srcId="{9331ACF6-EDED-46C1-90CE-EA69FBBD68F6}" destId="{EA828C40-1E51-4DB5-AA72-52BDC4FB5FD1}" srcOrd="3" destOrd="0" presId="urn:microsoft.com/office/officeart/2005/8/layout/default"/>
    <dgm:cxn modelId="{AF03AD9C-BA73-4922-811E-71442D0E4479}" type="presParOf" srcId="{9331ACF6-EDED-46C1-90CE-EA69FBBD68F6}" destId="{1C03A759-70F7-4582-A388-2EF1BF4B14F5}" srcOrd="4" destOrd="0" presId="urn:microsoft.com/office/officeart/2005/8/layout/default"/>
    <dgm:cxn modelId="{937A4DB2-8777-4A76-98E3-9E5E48E6051B}" type="presParOf" srcId="{9331ACF6-EDED-46C1-90CE-EA69FBBD68F6}" destId="{2689D810-3106-43DE-A239-FB69AE9AD62D}" srcOrd="5" destOrd="0" presId="urn:microsoft.com/office/officeart/2005/8/layout/default"/>
    <dgm:cxn modelId="{A3E7A399-4742-4707-9AC1-CBBC6B84EA94}" type="presParOf" srcId="{9331ACF6-EDED-46C1-90CE-EA69FBBD68F6}" destId="{B900D568-8A57-4C9A-9BA8-2BB2567277F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C6BA9A-D5EB-4FFD-B021-2B3646639B5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4DCB586-BD7D-4A38-B8D3-E8C251FC8642}">
      <dgm:prSet/>
      <dgm:spPr/>
      <dgm:t>
        <a:bodyPr/>
        <a:lstStyle/>
        <a:p>
          <a:r>
            <a:rPr lang="en-US"/>
            <a:t>Explore the integration of the Night Life camera with other technologies, such as machine learning and artificial intelligence to enhance its capabilities further. </a:t>
          </a:r>
        </a:p>
      </dgm:t>
    </dgm:pt>
    <dgm:pt modelId="{DDF058EB-8AB4-4F18-A2D7-26BC0FBA42F9}" type="parTrans" cxnId="{186A0859-B8A9-41E8-8986-63DE1C1CC04B}">
      <dgm:prSet/>
      <dgm:spPr/>
      <dgm:t>
        <a:bodyPr/>
        <a:lstStyle/>
        <a:p>
          <a:endParaRPr lang="en-US"/>
        </a:p>
      </dgm:t>
    </dgm:pt>
    <dgm:pt modelId="{69FAD8D9-B5B6-4E16-BDD9-E94E914B906D}" type="sibTrans" cxnId="{186A0859-B8A9-41E8-8986-63DE1C1CC04B}">
      <dgm:prSet/>
      <dgm:spPr/>
      <dgm:t>
        <a:bodyPr/>
        <a:lstStyle/>
        <a:p>
          <a:endParaRPr lang="en-US"/>
        </a:p>
      </dgm:t>
    </dgm:pt>
    <dgm:pt modelId="{51C2FD5D-77BC-44EB-BD06-1AA8630D5085}">
      <dgm:prSet/>
      <dgm:spPr/>
      <dgm:t>
        <a:bodyPr/>
        <a:lstStyle/>
        <a:p>
          <a:r>
            <a:rPr lang="en-US"/>
            <a:t>Field studies could be conducted to evaluate the Night Life camera's effectiveness in real-world driving situations.</a:t>
          </a:r>
        </a:p>
      </dgm:t>
    </dgm:pt>
    <dgm:pt modelId="{1E071FC9-E0A9-4DEA-95D1-F328362196F4}" type="parTrans" cxnId="{F8E7EABD-D7E9-415D-A05A-122A9EEEC587}">
      <dgm:prSet/>
      <dgm:spPr/>
      <dgm:t>
        <a:bodyPr/>
        <a:lstStyle/>
        <a:p>
          <a:endParaRPr lang="en-US"/>
        </a:p>
      </dgm:t>
    </dgm:pt>
    <dgm:pt modelId="{914B6630-7DA9-4CEF-A812-0FD7C3A47E82}" type="sibTrans" cxnId="{F8E7EABD-D7E9-415D-A05A-122A9EEEC587}">
      <dgm:prSet/>
      <dgm:spPr/>
      <dgm:t>
        <a:bodyPr/>
        <a:lstStyle/>
        <a:p>
          <a:endParaRPr lang="en-US"/>
        </a:p>
      </dgm:t>
    </dgm:pt>
    <dgm:pt modelId="{F9F8E6C0-96A0-4A42-A2FE-73A6EB6DBFEC}">
      <dgm:prSet/>
      <dgm:spPr/>
      <dgm:t>
        <a:bodyPr/>
        <a:lstStyle/>
        <a:p>
          <a:r>
            <a:rPr lang="en-US"/>
            <a:t>Explore NLSTCC's potential for enhancing delivery safety during nighttime for logistics and courier drivers.</a:t>
          </a:r>
        </a:p>
      </dgm:t>
    </dgm:pt>
    <dgm:pt modelId="{6E391934-CE94-46F6-8473-5D25745F2E14}" type="parTrans" cxnId="{CDFB1C26-F15C-47AE-8BD3-EDB47C335AA5}">
      <dgm:prSet/>
      <dgm:spPr/>
      <dgm:t>
        <a:bodyPr/>
        <a:lstStyle/>
        <a:p>
          <a:endParaRPr lang="en-US"/>
        </a:p>
      </dgm:t>
    </dgm:pt>
    <dgm:pt modelId="{04B0C718-01FC-4913-BB5A-2E65DAF664CD}" type="sibTrans" cxnId="{CDFB1C26-F15C-47AE-8BD3-EDB47C335AA5}">
      <dgm:prSet/>
      <dgm:spPr/>
      <dgm:t>
        <a:bodyPr/>
        <a:lstStyle/>
        <a:p>
          <a:endParaRPr lang="en-US"/>
        </a:p>
      </dgm:t>
    </dgm:pt>
    <dgm:pt modelId="{C5A5A10B-53C8-42C4-AE82-8F03C0EA9D68}" type="pres">
      <dgm:prSet presAssocID="{C8C6BA9A-D5EB-4FFD-B021-2B3646639B5C}" presName="linear" presStyleCnt="0">
        <dgm:presLayoutVars>
          <dgm:animLvl val="lvl"/>
          <dgm:resizeHandles val="exact"/>
        </dgm:presLayoutVars>
      </dgm:prSet>
      <dgm:spPr/>
    </dgm:pt>
    <dgm:pt modelId="{A31B616B-86FF-47CD-897C-22E03D44ED84}" type="pres">
      <dgm:prSet presAssocID="{84DCB586-BD7D-4A38-B8D3-E8C251FC8642}" presName="parentText" presStyleLbl="node1" presStyleIdx="0" presStyleCnt="3">
        <dgm:presLayoutVars>
          <dgm:chMax val="0"/>
          <dgm:bulletEnabled val="1"/>
        </dgm:presLayoutVars>
      </dgm:prSet>
      <dgm:spPr/>
    </dgm:pt>
    <dgm:pt modelId="{B1F5AE64-B7F0-4608-B18B-27EF4909FD05}" type="pres">
      <dgm:prSet presAssocID="{69FAD8D9-B5B6-4E16-BDD9-E94E914B906D}" presName="spacer" presStyleCnt="0"/>
      <dgm:spPr/>
    </dgm:pt>
    <dgm:pt modelId="{F5735AB3-A419-4AE9-9E9F-0827CD4ECB64}" type="pres">
      <dgm:prSet presAssocID="{51C2FD5D-77BC-44EB-BD06-1AA8630D5085}" presName="parentText" presStyleLbl="node1" presStyleIdx="1" presStyleCnt="3">
        <dgm:presLayoutVars>
          <dgm:chMax val="0"/>
          <dgm:bulletEnabled val="1"/>
        </dgm:presLayoutVars>
      </dgm:prSet>
      <dgm:spPr/>
    </dgm:pt>
    <dgm:pt modelId="{0D1F24B1-5C0E-4AED-A43B-47904AC50DB6}" type="pres">
      <dgm:prSet presAssocID="{914B6630-7DA9-4CEF-A812-0FD7C3A47E82}" presName="spacer" presStyleCnt="0"/>
      <dgm:spPr/>
    </dgm:pt>
    <dgm:pt modelId="{F4C2C2B7-762A-485F-B868-EEFF3F0EC295}" type="pres">
      <dgm:prSet presAssocID="{F9F8E6C0-96A0-4A42-A2FE-73A6EB6DBFEC}" presName="parentText" presStyleLbl="node1" presStyleIdx="2" presStyleCnt="3">
        <dgm:presLayoutVars>
          <dgm:chMax val="0"/>
          <dgm:bulletEnabled val="1"/>
        </dgm:presLayoutVars>
      </dgm:prSet>
      <dgm:spPr/>
    </dgm:pt>
  </dgm:ptLst>
  <dgm:cxnLst>
    <dgm:cxn modelId="{205A1F16-FC76-4241-9391-548C7275FB88}" type="presOf" srcId="{84DCB586-BD7D-4A38-B8D3-E8C251FC8642}" destId="{A31B616B-86FF-47CD-897C-22E03D44ED84}" srcOrd="0" destOrd="0" presId="urn:microsoft.com/office/officeart/2005/8/layout/vList2"/>
    <dgm:cxn modelId="{CDFB1C26-F15C-47AE-8BD3-EDB47C335AA5}" srcId="{C8C6BA9A-D5EB-4FFD-B021-2B3646639B5C}" destId="{F9F8E6C0-96A0-4A42-A2FE-73A6EB6DBFEC}" srcOrd="2" destOrd="0" parTransId="{6E391934-CE94-46F6-8473-5D25745F2E14}" sibTransId="{04B0C718-01FC-4913-BB5A-2E65DAF664CD}"/>
    <dgm:cxn modelId="{3FB7012A-D81F-4B81-B188-727F90478D06}" type="presOf" srcId="{C8C6BA9A-D5EB-4FFD-B021-2B3646639B5C}" destId="{C5A5A10B-53C8-42C4-AE82-8F03C0EA9D68}" srcOrd="0" destOrd="0" presId="urn:microsoft.com/office/officeart/2005/8/layout/vList2"/>
    <dgm:cxn modelId="{186A0859-B8A9-41E8-8986-63DE1C1CC04B}" srcId="{C8C6BA9A-D5EB-4FFD-B021-2B3646639B5C}" destId="{84DCB586-BD7D-4A38-B8D3-E8C251FC8642}" srcOrd="0" destOrd="0" parTransId="{DDF058EB-8AB4-4F18-A2D7-26BC0FBA42F9}" sibTransId="{69FAD8D9-B5B6-4E16-BDD9-E94E914B906D}"/>
    <dgm:cxn modelId="{5379DD81-7702-481A-85A6-2AEEEAAC5EFD}" type="presOf" srcId="{51C2FD5D-77BC-44EB-BD06-1AA8630D5085}" destId="{F5735AB3-A419-4AE9-9E9F-0827CD4ECB64}" srcOrd="0" destOrd="0" presId="urn:microsoft.com/office/officeart/2005/8/layout/vList2"/>
    <dgm:cxn modelId="{E4AA6C9E-153C-4334-A626-2ED4EBA90A42}" type="presOf" srcId="{F9F8E6C0-96A0-4A42-A2FE-73A6EB6DBFEC}" destId="{F4C2C2B7-762A-485F-B868-EEFF3F0EC295}" srcOrd="0" destOrd="0" presId="urn:microsoft.com/office/officeart/2005/8/layout/vList2"/>
    <dgm:cxn modelId="{F8E7EABD-D7E9-415D-A05A-122A9EEEC587}" srcId="{C8C6BA9A-D5EB-4FFD-B021-2B3646639B5C}" destId="{51C2FD5D-77BC-44EB-BD06-1AA8630D5085}" srcOrd="1" destOrd="0" parTransId="{1E071FC9-E0A9-4DEA-95D1-F328362196F4}" sibTransId="{914B6630-7DA9-4CEF-A812-0FD7C3A47E82}"/>
    <dgm:cxn modelId="{444FA059-0B60-44DE-B851-A7897B4EA3F7}" type="presParOf" srcId="{C5A5A10B-53C8-42C4-AE82-8F03C0EA9D68}" destId="{A31B616B-86FF-47CD-897C-22E03D44ED84}" srcOrd="0" destOrd="0" presId="urn:microsoft.com/office/officeart/2005/8/layout/vList2"/>
    <dgm:cxn modelId="{D88303A3-3799-4B9E-BEB8-DA8A5EBDB22B}" type="presParOf" srcId="{C5A5A10B-53C8-42C4-AE82-8F03C0EA9D68}" destId="{B1F5AE64-B7F0-4608-B18B-27EF4909FD05}" srcOrd="1" destOrd="0" presId="urn:microsoft.com/office/officeart/2005/8/layout/vList2"/>
    <dgm:cxn modelId="{2541CFB5-2E8F-476A-B9E8-81A1BF274A60}" type="presParOf" srcId="{C5A5A10B-53C8-42C4-AE82-8F03C0EA9D68}" destId="{F5735AB3-A419-4AE9-9E9F-0827CD4ECB64}" srcOrd="2" destOrd="0" presId="urn:microsoft.com/office/officeart/2005/8/layout/vList2"/>
    <dgm:cxn modelId="{21F529B9-AEC3-4567-B3F8-EDD140332BBE}" type="presParOf" srcId="{C5A5A10B-53C8-42C4-AE82-8F03C0EA9D68}" destId="{0D1F24B1-5C0E-4AED-A43B-47904AC50DB6}" srcOrd="3" destOrd="0" presId="urn:microsoft.com/office/officeart/2005/8/layout/vList2"/>
    <dgm:cxn modelId="{1E2D73F7-DE87-4879-A50A-24A6E2856046}" type="presParOf" srcId="{C5A5A10B-53C8-42C4-AE82-8F03C0EA9D68}" destId="{F4C2C2B7-762A-485F-B868-EEFF3F0EC29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58BFE-4F03-4416-ABA7-8950423DBB83}">
      <dsp:nvSpPr>
        <dsp:cNvPr id="0" name=""/>
        <dsp:cNvSpPr/>
      </dsp:nvSpPr>
      <dsp:spPr>
        <a:xfrm>
          <a:off x="0" y="866"/>
          <a:ext cx="6530803" cy="7132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a:cs typeface="Calibri"/>
            </a:rPr>
            <a:t>To evaluate the effectiveness of the Night Life camera in enhancing vehicle safety during nighttime driving.</a:t>
          </a:r>
        </a:p>
      </dsp:txBody>
      <dsp:txXfrm>
        <a:off x="34816" y="35682"/>
        <a:ext cx="6461171" cy="643572"/>
      </dsp:txXfrm>
    </dsp:sp>
    <dsp:sp modelId="{C51AE6EB-60AD-484C-A69D-AA604BB2926F}">
      <dsp:nvSpPr>
        <dsp:cNvPr id="0" name=""/>
        <dsp:cNvSpPr/>
      </dsp:nvSpPr>
      <dsp:spPr>
        <a:xfrm>
          <a:off x="0" y="748358"/>
          <a:ext cx="6530803" cy="713204"/>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Calibri"/>
              <a:cs typeface="Calibri"/>
            </a:rPr>
            <a:t>Ensure easy access to content recorded by the Night Life camera.</a:t>
          </a:r>
        </a:p>
      </dsp:txBody>
      <dsp:txXfrm>
        <a:off x="34816" y="783174"/>
        <a:ext cx="6461171" cy="643572"/>
      </dsp:txXfrm>
    </dsp:sp>
    <dsp:sp modelId="{194A0A16-5177-4F7F-8A46-B3CD84E0889F}">
      <dsp:nvSpPr>
        <dsp:cNvPr id="0" name=""/>
        <dsp:cNvSpPr/>
      </dsp:nvSpPr>
      <dsp:spPr>
        <a:xfrm>
          <a:off x="0" y="1450394"/>
          <a:ext cx="6530803" cy="713204"/>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a:cs typeface="Calibri"/>
            </a:rPr>
            <a:t>To improve vehicle safety and provide enhanced visibility regardless of light or weather conditions.</a:t>
          </a:r>
        </a:p>
      </dsp:txBody>
      <dsp:txXfrm>
        <a:off x="34816" y="1485210"/>
        <a:ext cx="6461171" cy="643572"/>
      </dsp:txXfrm>
    </dsp:sp>
    <dsp:sp modelId="{BC4B35A3-64B6-445C-A06E-B496844A390F}">
      <dsp:nvSpPr>
        <dsp:cNvPr id="0" name=""/>
        <dsp:cNvSpPr/>
      </dsp:nvSpPr>
      <dsp:spPr>
        <a:xfrm>
          <a:off x="0" y="2175158"/>
          <a:ext cx="6530803" cy="713204"/>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Calibri"/>
              <a:cs typeface="Calibri"/>
            </a:rPr>
            <a:t>Targets audience: long-distance commuters, particularly those in rural areas. </a:t>
          </a:r>
        </a:p>
      </dsp:txBody>
      <dsp:txXfrm>
        <a:off x="34816" y="2209974"/>
        <a:ext cx="6461171" cy="643572"/>
      </dsp:txXfrm>
    </dsp:sp>
    <dsp:sp modelId="{1072322B-A00D-42A5-861E-00CEE9173CEC}">
      <dsp:nvSpPr>
        <dsp:cNvPr id="0" name=""/>
        <dsp:cNvSpPr/>
      </dsp:nvSpPr>
      <dsp:spPr>
        <a:xfrm>
          <a:off x="0" y="2899921"/>
          <a:ext cx="6530803" cy="713204"/>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Calibri"/>
              <a:cs typeface="Calibri"/>
            </a:rPr>
            <a:t>To reduce the risk of accidents and fatalities.</a:t>
          </a:r>
        </a:p>
      </dsp:txBody>
      <dsp:txXfrm>
        <a:off x="34816" y="2934737"/>
        <a:ext cx="6461171" cy="643572"/>
      </dsp:txXfrm>
    </dsp:sp>
    <dsp:sp modelId="{8465F436-9C0E-4BFA-9B1D-12FC2904FD10}">
      <dsp:nvSpPr>
        <dsp:cNvPr id="0" name=""/>
        <dsp:cNvSpPr/>
      </dsp:nvSpPr>
      <dsp:spPr>
        <a:xfrm>
          <a:off x="0" y="3624685"/>
          <a:ext cx="6530803" cy="7132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Calibri"/>
              <a:cs typeface="Calibri"/>
            </a:rPr>
            <a:t>To integrate the Night Life camera system into logistics and courier operations to improve driver safety, reduce accident risks, and potentially shorten delivery times.</a:t>
          </a:r>
        </a:p>
      </dsp:txBody>
      <dsp:txXfrm>
        <a:off x="34816" y="3659501"/>
        <a:ext cx="6461171" cy="643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48DC1-AE67-401D-B46A-066F6AFF4419}">
      <dsp:nvSpPr>
        <dsp:cNvPr id="0" name=""/>
        <dsp:cNvSpPr/>
      </dsp:nvSpPr>
      <dsp:spPr>
        <a:xfrm>
          <a:off x="0" y="1664"/>
          <a:ext cx="5115491" cy="9777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The (NLSTCC) system was developed based on the software development life cycle (SDLC) model and agile development practices.</a:t>
          </a:r>
          <a:r>
            <a:rPr lang="en-US" sz="1800" kern="1200">
              <a:latin typeface="Calibri Light" panose="020F0302020204030204"/>
            </a:rPr>
            <a:t> </a:t>
          </a:r>
          <a:endParaRPr lang="en-US" sz="1800" kern="1200"/>
        </a:p>
      </dsp:txBody>
      <dsp:txXfrm>
        <a:off x="47728" y="49392"/>
        <a:ext cx="5020035" cy="882248"/>
      </dsp:txXfrm>
    </dsp:sp>
    <dsp:sp modelId="{1500AA61-558E-44E2-B851-DF17AB8EA2DD}">
      <dsp:nvSpPr>
        <dsp:cNvPr id="0" name=""/>
        <dsp:cNvSpPr/>
      </dsp:nvSpPr>
      <dsp:spPr>
        <a:xfrm>
          <a:off x="0" y="993360"/>
          <a:ext cx="5115491" cy="9777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The SDLC model:</a:t>
          </a:r>
          <a:r>
            <a:rPr lang="en-US" sz="1800" kern="1200"/>
            <a:t> Planning, Analyses, Design, Implementation and Testing</a:t>
          </a:r>
        </a:p>
      </dsp:txBody>
      <dsp:txXfrm>
        <a:off x="47728" y="1041088"/>
        <a:ext cx="5020035" cy="882248"/>
      </dsp:txXfrm>
    </dsp:sp>
    <dsp:sp modelId="{BC49A869-CCFE-42F9-8289-8F0AF7DE9B1A}">
      <dsp:nvSpPr>
        <dsp:cNvPr id="0" name=""/>
        <dsp:cNvSpPr/>
      </dsp:nvSpPr>
      <dsp:spPr>
        <a:xfrm>
          <a:off x="0" y="1985056"/>
          <a:ext cx="5115491" cy="9777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Night Life application prototype was designed.</a:t>
          </a:r>
        </a:p>
      </dsp:txBody>
      <dsp:txXfrm>
        <a:off x="47728" y="2032784"/>
        <a:ext cx="5020035" cy="882248"/>
      </dsp:txXfrm>
    </dsp:sp>
    <dsp:sp modelId="{839A364B-3B11-492A-A157-64D477B253DA}">
      <dsp:nvSpPr>
        <dsp:cNvPr id="0" name=""/>
        <dsp:cNvSpPr/>
      </dsp:nvSpPr>
      <dsp:spPr>
        <a:xfrm>
          <a:off x="0" y="2976753"/>
          <a:ext cx="5115491" cy="97770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User feedback and evaluations were analyzed using an iterative design approach to modify the system design.</a:t>
          </a:r>
        </a:p>
      </dsp:txBody>
      <dsp:txXfrm>
        <a:off x="47728" y="3024481"/>
        <a:ext cx="5020035" cy="882248"/>
      </dsp:txXfrm>
    </dsp:sp>
    <dsp:sp modelId="{FBDF553B-823B-4113-8D8D-C60E001D51F8}">
      <dsp:nvSpPr>
        <dsp:cNvPr id="0" name=""/>
        <dsp:cNvSpPr/>
      </dsp:nvSpPr>
      <dsp:spPr>
        <a:xfrm>
          <a:off x="0" y="3968449"/>
          <a:ext cx="5115491" cy="9777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a:t>Processes</a:t>
          </a:r>
          <a:r>
            <a:rPr lang="en-US" sz="1800" kern="1200"/>
            <a:t>: First-time login, connect phone to NLSTCC, Record, Detect road hazard, Upload video feed, Purge videos after 30 days.</a:t>
          </a:r>
          <a:r>
            <a:rPr lang="en-US" sz="1800" kern="1200">
              <a:latin typeface="Calibri Light" panose="020F0302020204030204"/>
            </a:rPr>
            <a:t> </a:t>
          </a:r>
          <a:endParaRPr lang="en-US" sz="1800" kern="1200"/>
        </a:p>
      </dsp:txBody>
      <dsp:txXfrm>
        <a:off x="47728" y="4016177"/>
        <a:ext cx="5020035" cy="882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6211B-51D0-4D7C-B4D8-9FFE0C6F23F3}">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7399E-6489-4249-B148-3E68ABD629D0}">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355B62-B5C5-450F-B9D2-598098D8784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100000"/>
            </a:lnSpc>
            <a:spcBef>
              <a:spcPct val="0"/>
            </a:spcBef>
            <a:spcAft>
              <a:spcPct val="35000"/>
            </a:spcAft>
            <a:buNone/>
          </a:pPr>
          <a:r>
            <a:rPr lang="en-US" sz="2000" kern="1200"/>
            <a:t>In the planning phase we determined the scope and feasibility of the project, established timeline, identified risks, and ensured the project's smooth progress.</a:t>
          </a:r>
        </a:p>
      </dsp:txBody>
      <dsp:txXfrm>
        <a:off x="1507738" y="707092"/>
        <a:ext cx="9007861" cy="1305401"/>
      </dsp:txXfrm>
    </dsp:sp>
    <dsp:sp modelId="{B668F40B-3C30-4406-9A68-A31D036A0224}">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FFA3B-B87C-4858-AD34-99CC31F0A0F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3889B-F150-49F4-9AC9-55DD051E251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89000">
            <a:lnSpc>
              <a:spcPct val="100000"/>
            </a:lnSpc>
            <a:spcBef>
              <a:spcPct val="0"/>
            </a:spcBef>
            <a:spcAft>
              <a:spcPct val="35000"/>
            </a:spcAft>
            <a:buNone/>
          </a:pPr>
          <a:r>
            <a:rPr lang="en-US" sz="2000" kern="1200"/>
            <a:t>The planning phase was critical in identifying the necessary technical requirements and features required for the camera's successful development, estimating the project timeline and cost, and ensuring stakeholder alignment and involvement.</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E7A2D-532B-41B4-84C3-CC3BE6EDE68A}">
      <dsp:nvSpPr>
        <dsp:cNvPr id="0" name=""/>
        <dsp:cNvSpPr/>
      </dsp:nvSpPr>
      <dsp:spPr>
        <a:xfrm>
          <a:off x="0" y="403479"/>
          <a:ext cx="5537762" cy="1099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the design phase, hardware and software components were identified, and a user interface was designed.</a:t>
          </a:r>
        </a:p>
      </dsp:txBody>
      <dsp:txXfrm>
        <a:off x="53688" y="457167"/>
        <a:ext cx="5430386" cy="992424"/>
      </dsp:txXfrm>
    </dsp:sp>
    <dsp:sp modelId="{9CC31E53-24E4-4E7A-9A77-A15790EFADBC}">
      <dsp:nvSpPr>
        <dsp:cNvPr id="0" name=""/>
        <dsp:cNvSpPr/>
      </dsp:nvSpPr>
      <dsp:spPr>
        <a:xfrm>
          <a:off x="0" y="1560879"/>
          <a:ext cx="5537762" cy="1099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Design phase involved creating various design artifacts, including interface structure design (ISD), Structure Charts, and Data Flow Diagrams (DFDs).</a:t>
          </a:r>
        </a:p>
      </dsp:txBody>
      <dsp:txXfrm>
        <a:off x="53688" y="1614567"/>
        <a:ext cx="5430386" cy="992424"/>
      </dsp:txXfrm>
    </dsp:sp>
    <dsp:sp modelId="{DD906CB0-3892-4E98-ACA8-0A9D589DB3DA}">
      <dsp:nvSpPr>
        <dsp:cNvPr id="0" name=""/>
        <dsp:cNvSpPr/>
      </dsp:nvSpPr>
      <dsp:spPr>
        <a:xfrm>
          <a:off x="0" y="2718279"/>
          <a:ext cx="5537762" cy="1099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user interface was designed to be user-friendly and intuitive, allowing users to easily access and customize Night Life's features.</a:t>
          </a:r>
        </a:p>
      </dsp:txBody>
      <dsp:txXfrm>
        <a:off x="53688" y="2771967"/>
        <a:ext cx="5430386" cy="9924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92A58-ACA4-4F1E-960D-C2EC7F5D4166}">
      <dsp:nvSpPr>
        <dsp:cNvPr id="0" name=""/>
        <dsp:cNvSpPr/>
      </dsp:nvSpPr>
      <dsp:spPr>
        <a:xfrm rot="5400000">
          <a:off x="6301587" y="-2303662"/>
          <a:ext cx="1698041"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Thermal imaging sensors: FLIR Lepton, Seek Thermal Compact, Adafruit AMG8833.</a:t>
          </a:r>
        </a:p>
        <a:p>
          <a:pPr marL="171450" lvl="1" indent="-171450" algn="l" defTabSz="844550">
            <a:lnSpc>
              <a:spcPct val="90000"/>
            </a:lnSpc>
            <a:spcBef>
              <a:spcPct val="0"/>
            </a:spcBef>
            <a:spcAft>
              <a:spcPct val="15000"/>
            </a:spcAft>
            <a:buChar char="•"/>
          </a:pPr>
          <a:r>
            <a:rPr lang="en-US" sz="1900" kern="1200"/>
            <a:t>Microcontroller: Arduino, ESP32 or Raspberry Pi.</a:t>
          </a:r>
        </a:p>
        <a:p>
          <a:pPr marL="171450" lvl="1" indent="-171450" algn="l" defTabSz="844550">
            <a:lnSpc>
              <a:spcPct val="90000"/>
            </a:lnSpc>
            <a:spcBef>
              <a:spcPct val="0"/>
            </a:spcBef>
            <a:spcAft>
              <a:spcPct val="15000"/>
            </a:spcAft>
            <a:buChar char="•"/>
          </a:pPr>
          <a:r>
            <a:rPr lang="en-US" sz="1900" kern="1200"/>
            <a:t>Camera module: High-resolution camera module.</a:t>
          </a:r>
        </a:p>
        <a:p>
          <a:pPr marL="171450" lvl="1" indent="-171450" algn="l" defTabSz="844550">
            <a:lnSpc>
              <a:spcPct val="90000"/>
            </a:lnSpc>
            <a:spcBef>
              <a:spcPct val="0"/>
            </a:spcBef>
            <a:spcAft>
              <a:spcPct val="15000"/>
            </a:spcAft>
            <a:buChar char="•"/>
          </a:pPr>
          <a:r>
            <a:rPr lang="en-US" sz="1900" kern="1200"/>
            <a:t>Battery: Rechargeable battery.</a:t>
          </a:r>
        </a:p>
      </dsp:txBody>
      <dsp:txXfrm rot="-5400000">
        <a:off x="3785616" y="295201"/>
        <a:ext cx="6647092" cy="1532257"/>
      </dsp:txXfrm>
    </dsp:sp>
    <dsp:sp modelId="{FB88384E-976F-4D5B-B8E0-EE328F8D37DA}">
      <dsp:nvSpPr>
        <dsp:cNvPr id="0" name=""/>
        <dsp:cNvSpPr/>
      </dsp:nvSpPr>
      <dsp:spPr>
        <a:xfrm>
          <a:off x="0" y="53"/>
          <a:ext cx="3785616" cy="21225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Hardware Tools:</a:t>
          </a:r>
        </a:p>
      </dsp:txBody>
      <dsp:txXfrm>
        <a:off x="103614" y="103667"/>
        <a:ext cx="3578388" cy="1915324"/>
      </dsp:txXfrm>
    </dsp:sp>
    <dsp:sp modelId="{214BE122-FBD1-4A37-B6D4-9D8ED11C6F85}">
      <dsp:nvSpPr>
        <dsp:cNvPr id="0" name=""/>
        <dsp:cNvSpPr/>
      </dsp:nvSpPr>
      <dsp:spPr>
        <a:xfrm rot="5400000">
          <a:off x="6301587" y="-74983"/>
          <a:ext cx="1698041" cy="6729984"/>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t>IDE: Arduino IDE.</a:t>
          </a:r>
        </a:p>
        <a:p>
          <a:pPr marL="171450" lvl="1" indent="-171450" algn="l" defTabSz="844550">
            <a:lnSpc>
              <a:spcPct val="90000"/>
            </a:lnSpc>
            <a:spcBef>
              <a:spcPct val="0"/>
            </a:spcBef>
            <a:spcAft>
              <a:spcPct val="15000"/>
            </a:spcAft>
            <a:buChar char="•"/>
          </a:pPr>
          <a:r>
            <a:rPr lang="en-US" sz="1900" kern="1200"/>
            <a:t>Programming languages: C++, Python, Java.</a:t>
          </a:r>
        </a:p>
        <a:p>
          <a:pPr marL="171450" lvl="1" indent="-171450" algn="l" defTabSz="844550">
            <a:lnSpc>
              <a:spcPct val="90000"/>
            </a:lnSpc>
            <a:spcBef>
              <a:spcPct val="0"/>
            </a:spcBef>
            <a:spcAft>
              <a:spcPct val="15000"/>
            </a:spcAft>
            <a:buChar char="•"/>
          </a:pPr>
          <a:r>
            <a:rPr lang="en-US" sz="1900" kern="1200"/>
            <a:t>Mobile application development platform: Android Studio or Xcode.</a:t>
          </a:r>
        </a:p>
        <a:p>
          <a:pPr marL="171450" lvl="1" indent="-171450" algn="l" defTabSz="844550">
            <a:lnSpc>
              <a:spcPct val="90000"/>
            </a:lnSpc>
            <a:spcBef>
              <a:spcPct val="0"/>
            </a:spcBef>
            <a:spcAft>
              <a:spcPct val="15000"/>
            </a:spcAft>
            <a:buChar char="•"/>
          </a:pPr>
          <a:r>
            <a:rPr lang="en-US" sz="1900" kern="1200"/>
            <a:t>CAD software: AutoCAD or SolidWorks.</a:t>
          </a:r>
        </a:p>
      </dsp:txBody>
      <dsp:txXfrm rot="-5400000">
        <a:off x="3785616" y="2523880"/>
        <a:ext cx="6647092" cy="1532257"/>
      </dsp:txXfrm>
    </dsp:sp>
    <dsp:sp modelId="{87B198E5-FBDD-4317-88F3-9876DAAA90DD}">
      <dsp:nvSpPr>
        <dsp:cNvPr id="0" name=""/>
        <dsp:cNvSpPr/>
      </dsp:nvSpPr>
      <dsp:spPr>
        <a:xfrm>
          <a:off x="0" y="2228732"/>
          <a:ext cx="3785616" cy="21225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a:t>Software Tools:</a:t>
          </a:r>
        </a:p>
      </dsp:txBody>
      <dsp:txXfrm>
        <a:off x="103614" y="2332346"/>
        <a:ext cx="3578388" cy="19153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882CA-90C6-4E41-A11A-32F474A15475}">
      <dsp:nvSpPr>
        <dsp:cNvPr id="0" name=""/>
        <dsp:cNvSpPr/>
      </dsp:nvSpPr>
      <dsp:spPr>
        <a:xfrm>
          <a:off x="624" y="890929"/>
          <a:ext cx="2435353" cy="14612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NLSTCC showed promising results in enhancing vehicle safety during nighttime driving.</a:t>
          </a:r>
        </a:p>
      </dsp:txBody>
      <dsp:txXfrm>
        <a:off x="624" y="890929"/>
        <a:ext cx="2435353" cy="1461212"/>
      </dsp:txXfrm>
    </dsp:sp>
    <dsp:sp modelId="{5C8F3450-54B6-4613-AF3D-E45036B15706}">
      <dsp:nvSpPr>
        <dsp:cNvPr id="0" name=""/>
        <dsp:cNvSpPr/>
      </dsp:nvSpPr>
      <dsp:spPr>
        <a:xfrm>
          <a:off x="2679513" y="890929"/>
          <a:ext cx="2435353" cy="1461212"/>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Positive feedback suggested that the Night Life system's ability to detect potential hazards on the road and alert drivers in total darkness was effective</a:t>
          </a:r>
        </a:p>
      </dsp:txBody>
      <dsp:txXfrm>
        <a:off x="2679513" y="890929"/>
        <a:ext cx="2435353" cy="1461212"/>
      </dsp:txXfrm>
    </dsp:sp>
    <dsp:sp modelId="{1C03A759-70F7-4582-A388-2EF1BF4B14F5}">
      <dsp:nvSpPr>
        <dsp:cNvPr id="0" name=""/>
        <dsp:cNvSpPr/>
      </dsp:nvSpPr>
      <dsp:spPr>
        <a:xfrm>
          <a:off x="624" y="2595676"/>
          <a:ext cx="2435353" cy="1461212"/>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Dash camera feature was an effective tool for recording high-resolution videos.</a:t>
          </a:r>
        </a:p>
      </dsp:txBody>
      <dsp:txXfrm>
        <a:off x="624" y="2595676"/>
        <a:ext cx="2435353" cy="1461212"/>
      </dsp:txXfrm>
    </dsp:sp>
    <dsp:sp modelId="{B900D568-8A57-4C9A-9BA8-2BB2567277FF}">
      <dsp:nvSpPr>
        <dsp:cNvPr id="0" name=""/>
        <dsp:cNvSpPr/>
      </dsp:nvSpPr>
      <dsp:spPr>
        <a:xfrm>
          <a:off x="2679513" y="2595676"/>
          <a:ext cx="2435353" cy="146121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System Interface of the NLSTCC received highly positive feedback from users, who appreciated its easy of use, accessibility and intuitive design.</a:t>
          </a:r>
        </a:p>
      </dsp:txBody>
      <dsp:txXfrm>
        <a:off x="2679513" y="2595676"/>
        <a:ext cx="2435353" cy="14612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B616B-86FF-47CD-897C-22E03D44ED84}">
      <dsp:nvSpPr>
        <dsp:cNvPr id="0" name=""/>
        <dsp:cNvSpPr/>
      </dsp:nvSpPr>
      <dsp:spPr>
        <a:xfrm>
          <a:off x="0" y="165274"/>
          <a:ext cx="5115491" cy="14987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Explore the integration of the Night Life camera with other technologies, such as machine learning and artificial intelligence to enhance its capabilities further. </a:t>
          </a:r>
        </a:p>
      </dsp:txBody>
      <dsp:txXfrm>
        <a:off x="73164" y="238438"/>
        <a:ext cx="4969163" cy="1352442"/>
      </dsp:txXfrm>
    </dsp:sp>
    <dsp:sp modelId="{F5735AB3-A419-4AE9-9E9F-0827CD4ECB64}">
      <dsp:nvSpPr>
        <dsp:cNvPr id="0" name=""/>
        <dsp:cNvSpPr/>
      </dsp:nvSpPr>
      <dsp:spPr>
        <a:xfrm>
          <a:off x="0" y="1724524"/>
          <a:ext cx="5115491" cy="149877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Field studies could be conducted to evaluate the Night Life camera's effectiveness in real-world driving situations.</a:t>
          </a:r>
        </a:p>
      </dsp:txBody>
      <dsp:txXfrm>
        <a:off x="73164" y="1797688"/>
        <a:ext cx="4969163" cy="1352442"/>
      </dsp:txXfrm>
    </dsp:sp>
    <dsp:sp modelId="{F4C2C2B7-762A-485F-B868-EEFF3F0EC295}">
      <dsp:nvSpPr>
        <dsp:cNvPr id="0" name=""/>
        <dsp:cNvSpPr/>
      </dsp:nvSpPr>
      <dsp:spPr>
        <a:xfrm>
          <a:off x="0" y="3283774"/>
          <a:ext cx="5115491" cy="14987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Explore NLSTCC's potential for enhancing delivery safety during nighttime for logistics and courier drivers.</a:t>
          </a:r>
        </a:p>
      </dsp:txBody>
      <dsp:txXfrm>
        <a:off x="73164" y="3356938"/>
        <a:ext cx="4969163" cy="13524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D110F-84F3-4878-9508-CB73D283FA70}"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5A478-5E5D-499B-B4C5-FEEB06635242}" type="slidenum">
              <a:rPr lang="en-US" smtClean="0"/>
              <a:t>‹#›</a:t>
            </a:fld>
            <a:endParaRPr lang="en-US"/>
          </a:p>
        </p:txBody>
      </p:sp>
    </p:spTree>
    <p:extLst>
      <p:ext uri="{BB962C8B-B14F-4D97-AF65-F5344CB8AC3E}">
        <p14:creationId xmlns:p14="http://schemas.microsoft.com/office/powerpoint/2010/main" val="2313100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1200" dirty="0">
                <a:solidFill>
                  <a:srgbClr val="FFFFFF"/>
                </a:solidFill>
                <a:latin typeface="TW Cen MT"/>
                <a:ea typeface="+mn-lt"/>
                <a:cs typeface="+mn-lt"/>
              </a:rPr>
              <a:t>Each year, there are roughly 260,000 automobile accidents involving wild animals. Our system will drastically decrease these incidents. </a:t>
            </a:r>
          </a:p>
          <a:p>
            <a:pPr>
              <a:lnSpc>
                <a:spcPct val="110000"/>
              </a:lnSpc>
            </a:pPr>
            <a:r>
              <a:rPr lang="en-US" sz="1200" dirty="0">
                <a:solidFill>
                  <a:srgbClr val="FFFFFF"/>
                </a:solidFill>
                <a:latin typeface="TW Cen MT"/>
                <a:cs typeface="Calibri"/>
              </a:rPr>
              <a:t>We want to create a system that use a thermal car camera that features a powerful thermal imaging system for nighttime driving, which helps drivers detect road hazards in total darkness as well as functions as a regular dash camera. </a:t>
            </a:r>
            <a:r>
              <a:rPr lang="en" sz="1200" dirty="0">
                <a:solidFill>
                  <a:srgbClr val="FFFFFF"/>
                </a:solidFill>
                <a:latin typeface="TW Cen MT"/>
                <a:cs typeface="Calibri"/>
              </a:rPr>
              <a:t>This allows drivers to see pedestrians and wildlife coming regardless of the driving conditions. </a:t>
            </a:r>
            <a:endParaRPr lang="en-US" sz="1200" dirty="0">
              <a:solidFill>
                <a:srgbClr val="FFFFFF"/>
              </a:solidFill>
              <a:latin typeface="TW Cen MT"/>
              <a:ea typeface="+mn-lt"/>
              <a:cs typeface="Calibri"/>
            </a:endParaRPr>
          </a:p>
          <a:p>
            <a:endParaRPr lang="en-US" dirty="0"/>
          </a:p>
        </p:txBody>
      </p:sp>
      <p:sp>
        <p:nvSpPr>
          <p:cNvPr id="4" name="Slide Number Placeholder 3"/>
          <p:cNvSpPr>
            <a:spLocks noGrp="1"/>
          </p:cNvSpPr>
          <p:nvPr>
            <p:ph type="sldNum" sz="quarter" idx="5"/>
          </p:nvPr>
        </p:nvSpPr>
        <p:spPr/>
        <p:txBody>
          <a:bodyPr/>
          <a:lstStyle/>
          <a:p>
            <a:fld id="{5935A478-5E5D-499B-B4C5-FEEB06635242}" type="slidenum">
              <a:rPr lang="en-US" smtClean="0"/>
              <a:t>1</a:t>
            </a:fld>
            <a:endParaRPr lang="en-US"/>
          </a:p>
        </p:txBody>
      </p:sp>
    </p:spTree>
    <p:extLst>
      <p:ext uri="{BB962C8B-B14F-4D97-AF65-F5344CB8AC3E}">
        <p14:creationId xmlns:p14="http://schemas.microsoft.com/office/powerpoint/2010/main" val="48264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11</a:t>
            </a:fld>
            <a:endParaRPr lang="en-US"/>
          </a:p>
        </p:txBody>
      </p:sp>
    </p:spTree>
    <p:extLst>
      <p:ext uri="{BB962C8B-B14F-4D97-AF65-F5344CB8AC3E}">
        <p14:creationId xmlns:p14="http://schemas.microsoft.com/office/powerpoint/2010/main" val="1378266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13</a:t>
            </a:fld>
            <a:endParaRPr lang="en-US"/>
          </a:p>
        </p:txBody>
      </p:sp>
    </p:spTree>
    <p:extLst>
      <p:ext uri="{BB962C8B-B14F-4D97-AF65-F5344CB8AC3E}">
        <p14:creationId xmlns:p14="http://schemas.microsoft.com/office/powerpoint/2010/main" val="316569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1200" dirty="0">
                <a:solidFill>
                  <a:srgbClr val="FFFFFF"/>
                </a:solidFill>
                <a:latin typeface="TW Cen MT"/>
                <a:ea typeface="+mn-lt"/>
                <a:cs typeface="+mn-lt"/>
              </a:rPr>
              <a:t>Each year, there are roughly 260,000 automobile accidents involving wild animals. Our system will drastically decrease these incidents. </a:t>
            </a:r>
          </a:p>
          <a:p>
            <a:pPr>
              <a:lnSpc>
                <a:spcPct val="110000"/>
              </a:lnSpc>
            </a:pPr>
            <a:r>
              <a:rPr lang="en-US" sz="1200" dirty="0">
                <a:solidFill>
                  <a:srgbClr val="FFFFFF"/>
                </a:solidFill>
                <a:latin typeface="TW Cen MT"/>
                <a:cs typeface="Calibri"/>
              </a:rPr>
              <a:t>We want to create a system that use a thermal car camera that features a powerful thermal imaging system for nighttime driving, which helps drivers detect road hazards in total darkness as well as functions as a regular dash camera. </a:t>
            </a:r>
            <a:r>
              <a:rPr lang="en" sz="1200" dirty="0">
                <a:solidFill>
                  <a:srgbClr val="FFFFFF"/>
                </a:solidFill>
                <a:latin typeface="TW Cen MT"/>
                <a:cs typeface="Calibri"/>
              </a:rPr>
              <a:t>This allows drivers to see pedestrians and wildlife coming regardless of the driving conditions. </a:t>
            </a:r>
            <a:endParaRPr lang="en-US" sz="1200" dirty="0">
              <a:solidFill>
                <a:srgbClr val="FFFFFF"/>
              </a:solidFill>
              <a:latin typeface="TW Cen MT"/>
              <a:ea typeface="+mn-lt"/>
              <a:cs typeface="Calibri"/>
            </a:endParaRPr>
          </a:p>
          <a:p>
            <a:endParaRPr lang="en-US" dirty="0"/>
          </a:p>
          <a:p>
            <a:endParaRPr lang="en-US" dirty="0"/>
          </a:p>
        </p:txBody>
      </p:sp>
      <p:sp>
        <p:nvSpPr>
          <p:cNvPr id="4" name="Slide Number Placeholder 3"/>
          <p:cNvSpPr>
            <a:spLocks noGrp="1"/>
          </p:cNvSpPr>
          <p:nvPr>
            <p:ph type="sldNum" sz="quarter" idx="5"/>
          </p:nvPr>
        </p:nvSpPr>
        <p:spPr/>
        <p:txBody>
          <a:bodyPr/>
          <a:lstStyle/>
          <a:p>
            <a:fld id="{5935A478-5E5D-499B-B4C5-FEEB06635242}" type="slidenum">
              <a:rPr lang="en-US" smtClean="0"/>
              <a:t>2</a:t>
            </a:fld>
            <a:endParaRPr lang="en-US"/>
          </a:p>
        </p:txBody>
      </p:sp>
    </p:spTree>
    <p:extLst>
      <p:ext uri="{BB962C8B-B14F-4D97-AF65-F5344CB8AC3E}">
        <p14:creationId xmlns:p14="http://schemas.microsoft.com/office/powerpoint/2010/main" val="166098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3</a:t>
            </a:fld>
            <a:endParaRPr lang="en-US"/>
          </a:p>
        </p:txBody>
      </p:sp>
    </p:spTree>
    <p:extLst>
      <p:ext uri="{BB962C8B-B14F-4D97-AF65-F5344CB8AC3E}">
        <p14:creationId xmlns:p14="http://schemas.microsoft.com/office/powerpoint/2010/main" val="104130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planning phase is the first stage in the software development life cycle (SDLC) that involves setting up goals, defining strategies, and outlining project requirements.</a:t>
            </a:r>
          </a:p>
          <a:p>
            <a:r>
              <a:rPr lang="en-US"/>
              <a:t>In the planning phase we determined the scope and feasibility of the project, established timeline, identified risks, and ensures the project's smooth progress.</a:t>
            </a:r>
          </a:p>
          <a:p>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5</a:t>
            </a:fld>
            <a:endParaRPr lang="en-US"/>
          </a:p>
        </p:txBody>
      </p:sp>
    </p:spTree>
    <p:extLst>
      <p:ext uri="{BB962C8B-B14F-4D97-AF65-F5344CB8AC3E}">
        <p14:creationId xmlns:p14="http://schemas.microsoft.com/office/powerpoint/2010/main" val="394554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6</a:t>
            </a:fld>
            <a:endParaRPr lang="en-US"/>
          </a:p>
        </p:txBody>
      </p:sp>
    </p:spTree>
    <p:extLst>
      <p:ext uri="{BB962C8B-B14F-4D97-AF65-F5344CB8AC3E}">
        <p14:creationId xmlns:p14="http://schemas.microsoft.com/office/powerpoint/2010/main" val="2884294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Analyses Phase </a:t>
            </a:r>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7</a:t>
            </a:fld>
            <a:endParaRPr lang="en-US"/>
          </a:p>
        </p:txBody>
      </p:sp>
    </p:spTree>
    <p:extLst>
      <p:ext uri="{BB962C8B-B14F-4D97-AF65-F5344CB8AC3E}">
        <p14:creationId xmlns:p14="http://schemas.microsoft.com/office/powerpoint/2010/main" val="39070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8</a:t>
            </a:fld>
            <a:endParaRPr lang="en-US"/>
          </a:p>
        </p:txBody>
      </p:sp>
    </p:spTree>
    <p:extLst>
      <p:ext uri="{BB962C8B-B14F-4D97-AF65-F5344CB8AC3E}">
        <p14:creationId xmlns:p14="http://schemas.microsoft.com/office/powerpoint/2010/main" val="2658339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9</a:t>
            </a:fld>
            <a:endParaRPr lang="en-US"/>
          </a:p>
        </p:txBody>
      </p:sp>
    </p:spTree>
    <p:extLst>
      <p:ext uri="{BB962C8B-B14F-4D97-AF65-F5344CB8AC3E}">
        <p14:creationId xmlns:p14="http://schemas.microsoft.com/office/powerpoint/2010/main" val="282053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OpenCV, and TensorFlow.</a:t>
            </a:r>
            <a:endParaRPr lang="en-US"/>
          </a:p>
        </p:txBody>
      </p:sp>
      <p:sp>
        <p:nvSpPr>
          <p:cNvPr id="4" name="Slide Number Placeholder 3"/>
          <p:cNvSpPr>
            <a:spLocks noGrp="1"/>
          </p:cNvSpPr>
          <p:nvPr>
            <p:ph type="sldNum" sz="quarter" idx="5"/>
          </p:nvPr>
        </p:nvSpPr>
        <p:spPr/>
        <p:txBody>
          <a:bodyPr/>
          <a:lstStyle/>
          <a:p>
            <a:fld id="{5935A478-5E5D-499B-B4C5-FEEB06635242}" type="slidenum">
              <a:rPr lang="en-US" smtClean="0"/>
              <a:t>10</a:t>
            </a:fld>
            <a:endParaRPr lang="en-US"/>
          </a:p>
        </p:txBody>
      </p:sp>
    </p:spTree>
    <p:extLst>
      <p:ext uri="{BB962C8B-B14F-4D97-AF65-F5344CB8AC3E}">
        <p14:creationId xmlns:p14="http://schemas.microsoft.com/office/powerpoint/2010/main" val="54496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3470-58EF-F2A0-611E-5675015E6C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E9FA4-F350-4252-F440-7031BF67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7AAA62-2938-2F88-20F5-877EA5764CDB}"/>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5" name="Footer Placeholder 4">
            <a:extLst>
              <a:ext uri="{FF2B5EF4-FFF2-40B4-BE49-F238E27FC236}">
                <a16:creationId xmlns:a16="http://schemas.microsoft.com/office/drawing/2014/main" id="{5890EE4A-CF70-6F1F-EA15-ED044FEAC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82C9B-3DE7-9446-A4D8-312C6B154454}"/>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234636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32DC-4A40-CC4C-73E7-93B43A82C0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9945B1-8537-E77E-AEC8-3AEBC8F41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C382-4E94-78FF-E9F0-E02D8DA89BD1}"/>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5" name="Footer Placeholder 4">
            <a:extLst>
              <a:ext uri="{FF2B5EF4-FFF2-40B4-BE49-F238E27FC236}">
                <a16:creationId xmlns:a16="http://schemas.microsoft.com/office/drawing/2014/main" id="{B2B87B8A-AFE6-9CB5-2D81-95FCB1A06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076EC-82C9-146F-11E6-DE9F97295B23}"/>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187225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811E9D-8428-C00E-B85A-11EF8D27CB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3A24B3-70AB-7F8E-B949-E03441CC7C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B3678-47E1-5460-3CC0-D9B8BA9F423E}"/>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5" name="Footer Placeholder 4">
            <a:extLst>
              <a:ext uri="{FF2B5EF4-FFF2-40B4-BE49-F238E27FC236}">
                <a16:creationId xmlns:a16="http://schemas.microsoft.com/office/drawing/2014/main" id="{91224A94-1A63-003E-E09B-932B8C9D1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8A459-EB15-4982-12F4-E99C962F59B1}"/>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144322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D150-23AF-70F7-40C3-79C2EAB01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D3CB38-45AB-C9E5-44CB-4CD496540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2CE1B-69D7-6757-0769-57B144E2AD56}"/>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5" name="Footer Placeholder 4">
            <a:extLst>
              <a:ext uri="{FF2B5EF4-FFF2-40B4-BE49-F238E27FC236}">
                <a16:creationId xmlns:a16="http://schemas.microsoft.com/office/drawing/2014/main" id="{B37C99E3-A1ED-8E05-DA77-0B16D05A5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46C06-CDE3-805F-570C-BA935D16A163}"/>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397884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38CE-097D-EBF1-CFAB-EA21EA89F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B40B34-BC1B-B4F6-9BC4-864A5DF49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F3090-F04D-EF2B-1426-B4884BA9C4C7}"/>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5" name="Footer Placeholder 4">
            <a:extLst>
              <a:ext uri="{FF2B5EF4-FFF2-40B4-BE49-F238E27FC236}">
                <a16:creationId xmlns:a16="http://schemas.microsoft.com/office/drawing/2014/main" id="{8A05A5AF-D0BF-A8E8-6EDF-3B38D417D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2CB3E-F876-A336-59D0-488FEBC2FA83}"/>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229026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D63-CB17-411F-BE1E-8C69C71AF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5606E-A27F-E431-3D86-44B395039A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9FAD6-C28C-0D38-7E3F-28CA4D564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4FE1D4-1AFD-BDDA-0A26-F579DE835776}"/>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6" name="Footer Placeholder 5">
            <a:extLst>
              <a:ext uri="{FF2B5EF4-FFF2-40B4-BE49-F238E27FC236}">
                <a16:creationId xmlns:a16="http://schemas.microsoft.com/office/drawing/2014/main" id="{4884FE83-5C2F-7EE5-880A-CB3D43B44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21E73-11E8-4506-1D05-5DAF62E10DF9}"/>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174700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7EB8-4B58-7BE0-B2AA-37FE7E823F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6EC4BE-7853-B1EF-8114-16F2E964A2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35062-F2D9-4E7E-897C-EBF355361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61C4B9-760B-F783-C66F-2A4C9BDD5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44864-5D10-3EAC-B555-A1EBE93699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C4530B-FB72-2B4F-F5BD-F86505CD14BE}"/>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8" name="Footer Placeholder 7">
            <a:extLst>
              <a:ext uri="{FF2B5EF4-FFF2-40B4-BE49-F238E27FC236}">
                <a16:creationId xmlns:a16="http://schemas.microsoft.com/office/drawing/2014/main" id="{E248440F-E6A2-C934-B11E-39EB987DE1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67043-A75C-48D8-593D-985E91B54139}"/>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256906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87A0-0876-0611-BBD3-A95184866A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28104A-D1A0-1F18-5ED2-A08502B672A9}"/>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4" name="Footer Placeholder 3">
            <a:extLst>
              <a:ext uri="{FF2B5EF4-FFF2-40B4-BE49-F238E27FC236}">
                <a16:creationId xmlns:a16="http://schemas.microsoft.com/office/drawing/2014/main" id="{6F120194-FACD-2B3A-992A-714A8EEED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1BDE5-6F86-00B4-38BF-181B275A15D1}"/>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196732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43DB7-27DE-2DFA-9D40-010704A3725F}"/>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3" name="Footer Placeholder 2">
            <a:extLst>
              <a:ext uri="{FF2B5EF4-FFF2-40B4-BE49-F238E27FC236}">
                <a16:creationId xmlns:a16="http://schemas.microsoft.com/office/drawing/2014/main" id="{DF9C29FD-8BD8-29A1-8772-4BCD50EC5F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7F6D83-84FC-EF28-86DE-F64C1D33C7F3}"/>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17419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EFDB-A289-287D-515B-C63F8FBF2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95BC38-1822-3806-25B1-8C56FCF06E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FB231E-A2C0-D9F0-B7F5-32012458A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6C0D7-D875-55E0-EF6C-7AD4D9270910}"/>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6" name="Footer Placeholder 5">
            <a:extLst>
              <a:ext uri="{FF2B5EF4-FFF2-40B4-BE49-F238E27FC236}">
                <a16:creationId xmlns:a16="http://schemas.microsoft.com/office/drawing/2014/main" id="{E1409BEB-9C86-2130-994C-856D30E2A8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10927-28B3-63AA-2C3E-1A303F8DA84C}"/>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160253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3815-AD40-5C09-61EB-8022294C3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49ADB-3579-490E-6791-D827233CC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713D24-AB22-C806-7813-20C33A3A3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DD5E4-D869-CAAB-7398-42A258D7582F}"/>
              </a:ext>
            </a:extLst>
          </p:cNvPr>
          <p:cNvSpPr>
            <a:spLocks noGrp="1"/>
          </p:cNvSpPr>
          <p:nvPr>
            <p:ph type="dt" sz="half" idx="10"/>
          </p:nvPr>
        </p:nvSpPr>
        <p:spPr/>
        <p:txBody>
          <a:bodyPr/>
          <a:lstStyle/>
          <a:p>
            <a:fld id="{CCCB0944-B9D7-4799-8D26-794FCDDA5897}" type="datetimeFigureOut">
              <a:rPr lang="en-US" smtClean="0"/>
              <a:t>4/19/2023</a:t>
            </a:fld>
            <a:endParaRPr lang="en-US"/>
          </a:p>
        </p:txBody>
      </p:sp>
      <p:sp>
        <p:nvSpPr>
          <p:cNvPr id="6" name="Footer Placeholder 5">
            <a:extLst>
              <a:ext uri="{FF2B5EF4-FFF2-40B4-BE49-F238E27FC236}">
                <a16:creationId xmlns:a16="http://schemas.microsoft.com/office/drawing/2014/main" id="{137C41C5-994B-42FA-6514-9FA5DC01C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F0830-872D-831C-D62B-6C5F98BA9924}"/>
              </a:ext>
            </a:extLst>
          </p:cNvPr>
          <p:cNvSpPr>
            <a:spLocks noGrp="1"/>
          </p:cNvSpPr>
          <p:nvPr>
            <p:ph type="sldNum" sz="quarter" idx="12"/>
          </p:nvPr>
        </p:nvSpPr>
        <p:spPr/>
        <p:txBody>
          <a:bodyPr/>
          <a:lstStyle/>
          <a:p>
            <a:fld id="{A578DA75-FE53-4470-B548-9D9784EA4B26}" type="slidenum">
              <a:rPr lang="en-US" smtClean="0"/>
              <a:t>‹#›</a:t>
            </a:fld>
            <a:endParaRPr lang="en-US"/>
          </a:p>
        </p:txBody>
      </p:sp>
    </p:spTree>
    <p:extLst>
      <p:ext uri="{BB962C8B-B14F-4D97-AF65-F5344CB8AC3E}">
        <p14:creationId xmlns:p14="http://schemas.microsoft.com/office/powerpoint/2010/main" val="71550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88AA5-6B91-C96F-B8A4-DAA4670CC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C01234-369C-853F-1168-8AEA542AB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721CD-C861-CF25-214D-FAAD94474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B0944-B9D7-4799-8D26-794FCDDA5897}" type="datetimeFigureOut">
              <a:rPr lang="en-US" smtClean="0"/>
              <a:t>4/19/2023</a:t>
            </a:fld>
            <a:endParaRPr lang="en-US"/>
          </a:p>
        </p:txBody>
      </p:sp>
      <p:sp>
        <p:nvSpPr>
          <p:cNvPr id="5" name="Footer Placeholder 4">
            <a:extLst>
              <a:ext uri="{FF2B5EF4-FFF2-40B4-BE49-F238E27FC236}">
                <a16:creationId xmlns:a16="http://schemas.microsoft.com/office/drawing/2014/main" id="{6A6897C1-4BDD-9FE3-D9ED-6B598FD1B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95F71-9495-A2F7-EA30-1C805D1CF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8DA75-FE53-4470-B548-9D9784EA4B26}" type="slidenum">
              <a:rPr lang="en-US" smtClean="0"/>
              <a:t>‹#›</a:t>
            </a:fld>
            <a:endParaRPr lang="en-US"/>
          </a:p>
        </p:txBody>
      </p:sp>
    </p:spTree>
    <p:extLst>
      <p:ext uri="{BB962C8B-B14F-4D97-AF65-F5344CB8AC3E}">
        <p14:creationId xmlns:p14="http://schemas.microsoft.com/office/powerpoint/2010/main" val="3343909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7.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figma.com/proto/b4spqZLTMn1z0Ebc36HhJM/App?node-id=9-2904&amp;scaling=scale-down&amp;page-id=0%3A1&amp;starting-point-node-id=9%3A2904"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7">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camera lens&#10;&#10;Description automatically generated">
            <a:extLst>
              <a:ext uri="{FF2B5EF4-FFF2-40B4-BE49-F238E27FC236}">
                <a16:creationId xmlns:a16="http://schemas.microsoft.com/office/drawing/2014/main" id="{C9ACF2B2-9976-0FA3-EB59-DC6FDAA2B0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07" r="1290"/>
          <a:stretch/>
        </p:blipFill>
        <p:spPr bwMode="auto">
          <a:xfrm>
            <a:off x="3242693"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56" name="Freeform: Shape 5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Freeform: Shape 61">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B53734-5E85-9703-857B-E86E28663CE5}"/>
              </a:ext>
            </a:extLst>
          </p:cNvPr>
          <p:cNvSpPr>
            <a:spLocks noGrp="1"/>
          </p:cNvSpPr>
          <p:nvPr>
            <p:ph type="ctrTitle"/>
          </p:nvPr>
        </p:nvSpPr>
        <p:spPr>
          <a:xfrm>
            <a:off x="371094" y="1161288"/>
            <a:ext cx="3438144" cy="1125728"/>
          </a:xfrm>
        </p:spPr>
        <p:txBody>
          <a:bodyPr vert="horz" lIns="91440" tIns="45720" rIns="91440" bIns="45720" rtlCol="0" anchor="b">
            <a:normAutofit/>
          </a:bodyPr>
          <a:lstStyle/>
          <a:p>
            <a:pPr algn="l"/>
            <a:r>
              <a:rPr lang="en-US" sz="2200" b="1" i="0" dirty="0">
                <a:effectLst/>
              </a:rPr>
              <a:t>Night Life: A Smart Thermal Car Camera for Improved Visibility and Vehicle Safety.</a:t>
            </a:r>
            <a:endParaRPr lang="en-US" sz="2200" b="1" dirty="0"/>
          </a:p>
        </p:txBody>
      </p:sp>
      <p:sp>
        <p:nvSpPr>
          <p:cNvPr id="64" name="Rectangle 6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6" name="Rectangle 6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0DFC8BAE-8783-DF34-F8D6-1E27CE4FF606}"/>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b="1" dirty="0"/>
              <a:t>Authors: </a:t>
            </a:r>
            <a:endParaRPr lang="en-US" sz="1700" dirty="0"/>
          </a:p>
          <a:p>
            <a:pPr indent="-228600" algn="l">
              <a:buFont typeface="Arial" panose="020B0604020202020204" pitchFamily="34" charset="0"/>
              <a:buChar char="•"/>
            </a:pPr>
            <a:r>
              <a:rPr lang="en-US" sz="1700" dirty="0"/>
              <a:t>Issah Abakar,</a:t>
            </a:r>
          </a:p>
          <a:p>
            <a:pPr indent="-228600" algn="l">
              <a:buFont typeface="Arial" panose="020B0604020202020204" pitchFamily="34" charset="0"/>
              <a:buChar char="•"/>
            </a:pPr>
            <a:r>
              <a:rPr lang="en-US" sz="1700" b="1" dirty="0"/>
              <a:t>Advisor</a:t>
            </a:r>
            <a:r>
              <a:rPr lang="en-US" sz="1700" dirty="0"/>
              <a:t>: </a:t>
            </a:r>
          </a:p>
          <a:p>
            <a:pPr marL="285750" indent="-228600" algn="l">
              <a:buFont typeface="Arial" panose="020B0604020202020204" pitchFamily="34" charset="0"/>
              <a:buChar char="•"/>
            </a:pPr>
            <a:r>
              <a:rPr lang="en-US" sz="1700" dirty="0"/>
              <a:t>Dr. Eric Owusu. </a:t>
            </a:r>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89067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9" name="Picture 109" descr="Background pattern&#10;&#10;Description automatically generated">
            <a:extLst>
              <a:ext uri="{FF2B5EF4-FFF2-40B4-BE49-F238E27FC236}">
                <a16:creationId xmlns:a16="http://schemas.microsoft.com/office/drawing/2014/main" id="{61552D80-D437-3768-7991-E88E2467F878}"/>
              </a:ext>
            </a:extLst>
          </p:cNvPr>
          <p:cNvPicPr>
            <a:picLocks noChangeAspect="1"/>
          </p:cNvPicPr>
          <p:nvPr/>
        </p:nvPicPr>
        <p:blipFill rotWithShape="1">
          <a:blip r:embed="rId3">
            <a:duotone>
              <a:schemeClr val="bg2">
                <a:shade val="45000"/>
                <a:satMod val="135000"/>
              </a:schemeClr>
              <a:prstClr val="white"/>
            </a:duotone>
          </a:blip>
          <a:srcRect t="11756" b="3975"/>
          <a:stretch/>
        </p:blipFill>
        <p:spPr>
          <a:xfrm>
            <a:off x="20" y="10"/>
            <a:ext cx="12191980" cy="6857990"/>
          </a:xfrm>
          <a:prstGeom prst="rect">
            <a:avLst/>
          </a:prstGeom>
        </p:spPr>
      </p:pic>
      <p:sp>
        <p:nvSpPr>
          <p:cNvPr id="140" name="Rectangle 11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E3F10-FEEC-8777-208A-9955AA1BDF5A}"/>
              </a:ext>
            </a:extLst>
          </p:cNvPr>
          <p:cNvSpPr>
            <a:spLocks noGrp="1"/>
          </p:cNvSpPr>
          <p:nvPr>
            <p:ph type="title"/>
          </p:nvPr>
        </p:nvSpPr>
        <p:spPr>
          <a:xfrm>
            <a:off x="838200" y="365125"/>
            <a:ext cx="10515600" cy="1325563"/>
          </a:xfrm>
        </p:spPr>
        <p:txBody>
          <a:bodyPr>
            <a:normAutofit/>
          </a:bodyPr>
          <a:lstStyle/>
          <a:p>
            <a:r>
              <a:rPr lang="en-US" sz="4000" dirty="0"/>
              <a:t>Tools and Software Needed to Develop NLSTCC</a:t>
            </a:r>
          </a:p>
        </p:txBody>
      </p:sp>
      <p:graphicFrame>
        <p:nvGraphicFramePr>
          <p:cNvPr id="142" name="Content Placeholder 3">
            <a:extLst>
              <a:ext uri="{FF2B5EF4-FFF2-40B4-BE49-F238E27FC236}">
                <a16:creationId xmlns:a16="http://schemas.microsoft.com/office/drawing/2014/main" id="{FEFF9166-0172-1DCA-7F21-8382C743571C}"/>
              </a:ext>
            </a:extLst>
          </p:cNvPr>
          <p:cNvGraphicFramePr>
            <a:graphicFrameLocks noGrp="1"/>
          </p:cNvGraphicFramePr>
          <p:nvPr>
            <p:ph idx="1"/>
            <p:extLst>
              <p:ext uri="{D42A27DB-BD31-4B8C-83A1-F6EECF244321}">
                <p14:modId xmlns:p14="http://schemas.microsoft.com/office/powerpoint/2010/main" val="4076592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719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59" name="Rectangle 30">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32">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61" name="Group 34">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62" name="Freeform: Shape 35">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Freeform: Shape 36">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4" name="Freeform: Shape 37">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38">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39">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5B79BFC-926E-D56E-3FE7-876E9521D333}"/>
              </a:ext>
            </a:extLst>
          </p:cNvPr>
          <p:cNvSpPr>
            <a:spLocks noGrp="1"/>
          </p:cNvSpPr>
          <p:nvPr>
            <p:ph type="title"/>
          </p:nvPr>
        </p:nvSpPr>
        <p:spPr>
          <a:xfrm>
            <a:off x="2478095" y="-11331"/>
            <a:ext cx="1845222" cy="1531777"/>
          </a:xfrm>
        </p:spPr>
        <p:txBody>
          <a:bodyPr>
            <a:normAutofit/>
          </a:bodyPr>
          <a:lstStyle/>
          <a:p>
            <a:r>
              <a:rPr lang="en-US" sz="4000" dirty="0">
                <a:solidFill>
                  <a:schemeClr val="tx2"/>
                </a:solidFill>
              </a:rPr>
              <a:t>Results</a:t>
            </a:r>
          </a:p>
        </p:txBody>
      </p:sp>
      <p:graphicFrame>
        <p:nvGraphicFramePr>
          <p:cNvPr id="26" name="Content Placeholder 2">
            <a:extLst>
              <a:ext uri="{FF2B5EF4-FFF2-40B4-BE49-F238E27FC236}">
                <a16:creationId xmlns:a16="http://schemas.microsoft.com/office/drawing/2014/main" id="{D9F1DA69-454B-246E-AC0D-7D0D6CBC42C4}"/>
              </a:ext>
            </a:extLst>
          </p:cNvPr>
          <p:cNvGraphicFramePr>
            <a:graphicFrameLocks noGrp="1"/>
          </p:cNvGraphicFramePr>
          <p:nvPr>
            <p:ph idx="1"/>
            <p:extLst>
              <p:ext uri="{D42A27DB-BD31-4B8C-83A1-F6EECF244321}">
                <p14:modId xmlns:p14="http://schemas.microsoft.com/office/powerpoint/2010/main" val="2415794674"/>
              </p:ext>
            </p:extLst>
          </p:nvPr>
        </p:nvGraphicFramePr>
        <p:xfrm>
          <a:off x="487843" y="950017"/>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6" descr="skateboarder crossing road&#10;">
            <a:extLst>
              <a:ext uri="{FF2B5EF4-FFF2-40B4-BE49-F238E27FC236}">
                <a16:creationId xmlns:a16="http://schemas.microsoft.com/office/drawing/2014/main" id="{EFD46AC3-1F59-8668-AD50-6DB7793008D7}"/>
              </a:ext>
              <a:ext uri="{C183D7F6-B498-43B3-948B-1728B52AA6E4}">
                <adec:decorative xmlns:adec="http://schemas.microsoft.com/office/drawing/2017/decorative" val="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2062" y="1520446"/>
            <a:ext cx="5889950" cy="39941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1A0B91A-4483-5924-F3B6-1091F2AAD950}"/>
              </a:ext>
            </a:extLst>
          </p:cNvPr>
          <p:cNvSpPr txBox="1"/>
          <p:nvPr/>
        </p:nvSpPr>
        <p:spPr>
          <a:xfrm>
            <a:off x="6392323" y="5713169"/>
            <a:ext cx="5095831" cy="369332"/>
          </a:xfrm>
          <a:prstGeom prst="rect">
            <a:avLst/>
          </a:prstGeom>
          <a:noFill/>
        </p:spPr>
        <p:txBody>
          <a:bodyPr wrap="square" rtlCol="0">
            <a:spAutoFit/>
          </a:bodyPr>
          <a:lstStyle/>
          <a:p>
            <a:pPr algn="ctr"/>
            <a:r>
              <a:rPr lang="en-US">
                <a:solidFill>
                  <a:srgbClr val="004182"/>
                </a:solidFill>
                <a:latin typeface="Arial Rounded MT Bold" panose="020F0704030504030204" pitchFamily="34" charset="0"/>
                <a:cs typeface="Arial" panose="020B0604020202020204" pitchFamily="34" charset="0"/>
              </a:rPr>
              <a:t>Skateboarder crossing road</a:t>
            </a:r>
          </a:p>
        </p:txBody>
      </p:sp>
    </p:spTree>
    <p:extLst>
      <p:ext uri="{BB962C8B-B14F-4D97-AF65-F5344CB8AC3E}">
        <p14:creationId xmlns:p14="http://schemas.microsoft.com/office/powerpoint/2010/main" val="276764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4" name="Freeform: Shape 13">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19FE1D5-0F52-32DE-71CD-60DC4C04396D}"/>
              </a:ext>
            </a:extLst>
          </p:cNvPr>
          <p:cNvSpPr>
            <a:spLocks noGrp="1"/>
          </p:cNvSpPr>
          <p:nvPr>
            <p:ph type="title"/>
          </p:nvPr>
        </p:nvSpPr>
        <p:spPr>
          <a:xfrm>
            <a:off x="804672" y="2023236"/>
            <a:ext cx="3659777" cy="2820908"/>
          </a:xfrm>
        </p:spPr>
        <p:txBody>
          <a:bodyPr>
            <a:normAutofit/>
          </a:bodyPr>
          <a:lstStyle/>
          <a:p>
            <a:r>
              <a:rPr lang="en-US" sz="4000">
                <a:solidFill>
                  <a:schemeClr val="tx2"/>
                </a:solidFill>
              </a:rPr>
              <a:t>Future Directions</a:t>
            </a:r>
          </a:p>
        </p:txBody>
      </p:sp>
      <p:graphicFrame>
        <p:nvGraphicFramePr>
          <p:cNvPr id="5" name="Content Placeholder 2">
            <a:extLst>
              <a:ext uri="{FF2B5EF4-FFF2-40B4-BE49-F238E27FC236}">
                <a16:creationId xmlns:a16="http://schemas.microsoft.com/office/drawing/2014/main" id="{0C07C3F0-34B8-5BCD-E297-F9A120A5B0FE}"/>
              </a:ext>
            </a:extLst>
          </p:cNvPr>
          <p:cNvGraphicFramePr>
            <a:graphicFrameLocks noGrp="1"/>
          </p:cNvGraphicFramePr>
          <p:nvPr>
            <p:ph idx="1"/>
            <p:extLst>
              <p:ext uri="{D42A27DB-BD31-4B8C-83A1-F6EECF244321}">
                <p14:modId xmlns:p14="http://schemas.microsoft.com/office/powerpoint/2010/main" val="365897799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826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EE1F-287E-E088-CD0C-9C542E530C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85508E-A486-D225-E6B5-BABF6BE8F5B6}"/>
              </a:ext>
            </a:extLst>
          </p:cNvPr>
          <p:cNvSpPr>
            <a:spLocks noGrp="1"/>
          </p:cNvSpPr>
          <p:nvPr>
            <p:ph idx="1"/>
          </p:nvPr>
        </p:nvSpPr>
        <p:spPr/>
        <p:txBody>
          <a:bodyPr/>
          <a:lstStyle/>
          <a:p>
            <a:endParaRPr lang="en-US"/>
          </a:p>
        </p:txBody>
      </p:sp>
      <p:pic>
        <p:nvPicPr>
          <p:cNvPr id="4" name="Picture 3" descr="Close-up of a camera lens">
            <a:extLst>
              <a:ext uri="{FF2B5EF4-FFF2-40B4-BE49-F238E27FC236}">
                <a16:creationId xmlns:a16="http://schemas.microsoft.com/office/drawing/2014/main" id="{026F0C8B-9666-99A1-875F-CEDC34570466}"/>
              </a:ext>
            </a:extLst>
          </p:cNvPr>
          <p:cNvPicPr>
            <a:picLocks noChangeAspect="1"/>
          </p:cNvPicPr>
          <p:nvPr/>
        </p:nvPicPr>
        <p:blipFill rotWithShape="1">
          <a:blip r:embed="rId3">
            <a:duotone>
              <a:prstClr val="black"/>
              <a:schemeClr val="accent5">
                <a:tint val="45000"/>
                <a:satMod val="400000"/>
              </a:schemeClr>
            </a:duotone>
            <a:alphaModFix/>
          </a:blip>
          <a:srcRect l="5806"/>
          <a:stretch/>
        </p:blipFill>
        <p:spPr>
          <a:xfrm>
            <a:off x="1805" y="5"/>
            <a:ext cx="12188389" cy="6857990"/>
          </a:xfrm>
          <a:prstGeom prst="rect">
            <a:avLst/>
          </a:prstGeom>
        </p:spPr>
      </p:pic>
      <p:pic>
        <p:nvPicPr>
          <p:cNvPr id="5" name="Picture 2">
            <a:extLst>
              <a:ext uri="{FF2B5EF4-FFF2-40B4-BE49-F238E27FC236}">
                <a16:creationId xmlns:a16="http://schemas.microsoft.com/office/drawing/2014/main" id="{04284615-F4CF-F832-30ED-7FF64622C4C4}"/>
              </a:ext>
              <a:ext uri="{C183D7F6-B498-43B3-948B-1728B52AA6E4}">
                <adec:decorative xmlns:adec="http://schemas.microsoft.com/office/drawing/2017/decorative" val="1"/>
              </a:ext>
            </a:extLst>
          </p:cNvPr>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6" name="Group 5">
            <a:extLst>
              <a:ext uri="{FF2B5EF4-FFF2-40B4-BE49-F238E27FC236}">
                <a16:creationId xmlns:a16="http://schemas.microsoft.com/office/drawing/2014/main" id="{0E29D927-CC88-AF9F-78EF-FF76D7F29C9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7" name="Rectangle 5">
              <a:extLst>
                <a:ext uri="{FF2B5EF4-FFF2-40B4-BE49-F238E27FC236}">
                  <a16:creationId xmlns:a16="http://schemas.microsoft.com/office/drawing/2014/main" id="{D43F3B8F-7567-392B-0951-3051848139E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8" name="Freeform 6">
              <a:extLst>
                <a:ext uri="{FF2B5EF4-FFF2-40B4-BE49-F238E27FC236}">
                  <a16:creationId xmlns:a16="http://schemas.microsoft.com/office/drawing/2014/main" id="{98F62488-EA69-9E2E-8910-BC2ACCD86B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 name="Freeform 7">
              <a:extLst>
                <a:ext uri="{FF2B5EF4-FFF2-40B4-BE49-F238E27FC236}">
                  <a16:creationId xmlns:a16="http://schemas.microsoft.com/office/drawing/2014/main" id="{DBDB0362-8666-9588-DBAF-5CA51370C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 name="Rectangle 8">
              <a:extLst>
                <a:ext uri="{FF2B5EF4-FFF2-40B4-BE49-F238E27FC236}">
                  <a16:creationId xmlns:a16="http://schemas.microsoft.com/office/drawing/2014/main" id="{34257E31-9B45-6C0E-84D6-E3C25C96A2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1" name="Freeform 9">
              <a:extLst>
                <a:ext uri="{FF2B5EF4-FFF2-40B4-BE49-F238E27FC236}">
                  <a16:creationId xmlns:a16="http://schemas.microsoft.com/office/drawing/2014/main" id="{266787C6-0A46-8384-C7C3-8001BAC540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2" name="Freeform 10">
              <a:extLst>
                <a:ext uri="{FF2B5EF4-FFF2-40B4-BE49-F238E27FC236}">
                  <a16:creationId xmlns:a16="http://schemas.microsoft.com/office/drawing/2014/main" id="{9855C22A-2552-8EE9-BFDD-DFA466122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3" name="Freeform 11">
              <a:extLst>
                <a:ext uri="{FF2B5EF4-FFF2-40B4-BE49-F238E27FC236}">
                  <a16:creationId xmlns:a16="http://schemas.microsoft.com/office/drawing/2014/main" id="{01158256-06DA-71B0-FD3C-6705714C8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Freeform 12">
              <a:extLst>
                <a:ext uri="{FF2B5EF4-FFF2-40B4-BE49-F238E27FC236}">
                  <a16:creationId xmlns:a16="http://schemas.microsoft.com/office/drawing/2014/main" id="{DE1C92F3-07A9-335D-AD0C-0F5462B931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5" name="Freeform 13">
              <a:extLst>
                <a:ext uri="{FF2B5EF4-FFF2-40B4-BE49-F238E27FC236}">
                  <a16:creationId xmlns:a16="http://schemas.microsoft.com/office/drawing/2014/main" id="{89B7699C-58AD-35C5-B2FA-FCE21548F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14">
              <a:extLst>
                <a:ext uri="{FF2B5EF4-FFF2-40B4-BE49-F238E27FC236}">
                  <a16:creationId xmlns:a16="http://schemas.microsoft.com/office/drawing/2014/main" id="{3B339150-5C3D-B25F-6E55-2797D65C8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15">
              <a:extLst>
                <a:ext uri="{FF2B5EF4-FFF2-40B4-BE49-F238E27FC236}">
                  <a16:creationId xmlns:a16="http://schemas.microsoft.com/office/drawing/2014/main" id="{8ECB0C78-CB31-3FF8-088C-5FA103E474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16">
              <a:extLst>
                <a:ext uri="{FF2B5EF4-FFF2-40B4-BE49-F238E27FC236}">
                  <a16:creationId xmlns:a16="http://schemas.microsoft.com/office/drawing/2014/main" id="{F650E29B-A3D4-76E4-6CEC-03E4A4D13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17">
              <a:extLst>
                <a:ext uri="{FF2B5EF4-FFF2-40B4-BE49-F238E27FC236}">
                  <a16:creationId xmlns:a16="http://schemas.microsoft.com/office/drawing/2014/main" id="{987BC42B-8C43-3D79-9586-845232D7E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18">
              <a:extLst>
                <a:ext uri="{FF2B5EF4-FFF2-40B4-BE49-F238E27FC236}">
                  <a16:creationId xmlns:a16="http://schemas.microsoft.com/office/drawing/2014/main" id="{F7E8AAC4-EE3C-43B0-3325-45AA17921C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19">
              <a:extLst>
                <a:ext uri="{FF2B5EF4-FFF2-40B4-BE49-F238E27FC236}">
                  <a16:creationId xmlns:a16="http://schemas.microsoft.com/office/drawing/2014/main" id="{593A3D1A-F62E-F250-B004-43D6C98E6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Freeform 20">
              <a:extLst>
                <a:ext uri="{FF2B5EF4-FFF2-40B4-BE49-F238E27FC236}">
                  <a16:creationId xmlns:a16="http://schemas.microsoft.com/office/drawing/2014/main" id="{A9F92A3A-2D92-CE46-C06E-12B317F24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3" name="Freeform 21">
              <a:extLst>
                <a:ext uri="{FF2B5EF4-FFF2-40B4-BE49-F238E27FC236}">
                  <a16:creationId xmlns:a16="http://schemas.microsoft.com/office/drawing/2014/main" id="{8A387BD2-2924-D814-224D-E9530DF366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4" name="Freeform 22">
              <a:extLst>
                <a:ext uri="{FF2B5EF4-FFF2-40B4-BE49-F238E27FC236}">
                  <a16:creationId xmlns:a16="http://schemas.microsoft.com/office/drawing/2014/main" id="{10ED43A1-D304-3DD5-0884-FBE4A47C7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23">
              <a:extLst>
                <a:ext uri="{FF2B5EF4-FFF2-40B4-BE49-F238E27FC236}">
                  <a16:creationId xmlns:a16="http://schemas.microsoft.com/office/drawing/2014/main" id="{49C150C6-BD36-23AD-F078-D3EE3749C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24">
              <a:extLst>
                <a:ext uri="{FF2B5EF4-FFF2-40B4-BE49-F238E27FC236}">
                  <a16:creationId xmlns:a16="http://schemas.microsoft.com/office/drawing/2014/main" id="{F5222445-72C9-A0B5-A8D1-AABED47FCE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25">
              <a:extLst>
                <a:ext uri="{FF2B5EF4-FFF2-40B4-BE49-F238E27FC236}">
                  <a16:creationId xmlns:a16="http://schemas.microsoft.com/office/drawing/2014/main" id="{02DDC6E1-3FA7-5D78-85CE-688683A11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26">
              <a:extLst>
                <a:ext uri="{FF2B5EF4-FFF2-40B4-BE49-F238E27FC236}">
                  <a16:creationId xmlns:a16="http://schemas.microsoft.com/office/drawing/2014/main" id="{7B2F17F7-6D57-139D-33A9-7CE202E37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27">
              <a:extLst>
                <a:ext uri="{FF2B5EF4-FFF2-40B4-BE49-F238E27FC236}">
                  <a16:creationId xmlns:a16="http://schemas.microsoft.com/office/drawing/2014/main" id="{ED322FBE-FD1A-FFBB-23E4-24AA9DE76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28">
              <a:extLst>
                <a:ext uri="{FF2B5EF4-FFF2-40B4-BE49-F238E27FC236}">
                  <a16:creationId xmlns:a16="http://schemas.microsoft.com/office/drawing/2014/main" id="{CE698978-9B0F-A822-EBA0-3CC6688B1F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29">
              <a:extLst>
                <a:ext uri="{FF2B5EF4-FFF2-40B4-BE49-F238E27FC236}">
                  <a16:creationId xmlns:a16="http://schemas.microsoft.com/office/drawing/2014/main" id="{F7D8718F-B194-8827-B208-961FB7B59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30">
              <a:extLst>
                <a:ext uri="{FF2B5EF4-FFF2-40B4-BE49-F238E27FC236}">
                  <a16:creationId xmlns:a16="http://schemas.microsoft.com/office/drawing/2014/main" id="{1F98E304-6AC4-0052-7165-DDF5957058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31">
              <a:extLst>
                <a:ext uri="{FF2B5EF4-FFF2-40B4-BE49-F238E27FC236}">
                  <a16:creationId xmlns:a16="http://schemas.microsoft.com/office/drawing/2014/main" id="{84EB19C6-4DA2-C0CE-17D7-1C8358D8E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Freeform 32">
              <a:extLst>
                <a:ext uri="{FF2B5EF4-FFF2-40B4-BE49-F238E27FC236}">
                  <a16:creationId xmlns:a16="http://schemas.microsoft.com/office/drawing/2014/main" id="{CB6F8CE0-8BBC-BCB4-374E-9ED91EB897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5" name="Rectangle 33">
              <a:extLst>
                <a:ext uri="{FF2B5EF4-FFF2-40B4-BE49-F238E27FC236}">
                  <a16:creationId xmlns:a16="http://schemas.microsoft.com/office/drawing/2014/main" id="{9AE98124-A5F8-956F-61CB-E631D95E7D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36" name="Freeform 34">
              <a:extLst>
                <a:ext uri="{FF2B5EF4-FFF2-40B4-BE49-F238E27FC236}">
                  <a16:creationId xmlns:a16="http://schemas.microsoft.com/office/drawing/2014/main" id="{196E1FB2-5FD7-7E0C-A3ED-E6E2276EC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35">
              <a:extLst>
                <a:ext uri="{FF2B5EF4-FFF2-40B4-BE49-F238E27FC236}">
                  <a16:creationId xmlns:a16="http://schemas.microsoft.com/office/drawing/2014/main" id="{A5EDED1C-EDDE-F4FF-399B-9CF569A45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36">
              <a:extLst>
                <a:ext uri="{FF2B5EF4-FFF2-40B4-BE49-F238E27FC236}">
                  <a16:creationId xmlns:a16="http://schemas.microsoft.com/office/drawing/2014/main" id="{DEA4BB1A-D182-F2B0-C1D8-64D500816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Freeform 37">
              <a:extLst>
                <a:ext uri="{FF2B5EF4-FFF2-40B4-BE49-F238E27FC236}">
                  <a16:creationId xmlns:a16="http://schemas.microsoft.com/office/drawing/2014/main" id="{B04E44A4-9F73-86CD-B4C3-4157B237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0" name="Freeform 38">
              <a:extLst>
                <a:ext uri="{FF2B5EF4-FFF2-40B4-BE49-F238E27FC236}">
                  <a16:creationId xmlns:a16="http://schemas.microsoft.com/office/drawing/2014/main" id="{DF54BFC0-E3B7-5D6A-F102-45E76281E7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39">
              <a:extLst>
                <a:ext uri="{FF2B5EF4-FFF2-40B4-BE49-F238E27FC236}">
                  <a16:creationId xmlns:a16="http://schemas.microsoft.com/office/drawing/2014/main" id="{70B3406C-D5DF-5009-089F-3BEE7996A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40">
              <a:extLst>
                <a:ext uri="{FF2B5EF4-FFF2-40B4-BE49-F238E27FC236}">
                  <a16:creationId xmlns:a16="http://schemas.microsoft.com/office/drawing/2014/main" id="{12BC77B7-39CC-47E2-AB9E-078339A1BF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41">
              <a:extLst>
                <a:ext uri="{FF2B5EF4-FFF2-40B4-BE49-F238E27FC236}">
                  <a16:creationId xmlns:a16="http://schemas.microsoft.com/office/drawing/2014/main" id="{E3CCD9A6-9B25-B6AF-E8D2-75A14845D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42">
              <a:extLst>
                <a:ext uri="{FF2B5EF4-FFF2-40B4-BE49-F238E27FC236}">
                  <a16:creationId xmlns:a16="http://schemas.microsoft.com/office/drawing/2014/main" id="{6DAF6EF0-FD8F-45F8-13B4-68905625BA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43">
              <a:extLst>
                <a:ext uri="{FF2B5EF4-FFF2-40B4-BE49-F238E27FC236}">
                  <a16:creationId xmlns:a16="http://schemas.microsoft.com/office/drawing/2014/main" id="{FACB852C-F9B7-7AC8-BDEE-6799A18C8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44">
              <a:extLst>
                <a:ext uri="{FF2B5EF4-FFF2-40B4-BE49-F238E27FC236}">
                  <a16:creationId xmlns:a16="http://schemas.microsoft.com/office/drawing/2014/main" id="{9FC263E5-1544-4B9C-1F42-8224B29B85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Rectangle 45">
              <a:extLst>
                <a:ext uri="{FF2B5EF4-FFF2-40B4-BE49-F238E27FC236}">
                  <a16:creationId xmlns:a16="http://schemas.microsoft.com/office/drawing/2014/main" id="{2513690F-1249-0F27-6B90-9813221C20E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8" name="Freeform 46">
              <a:extLst>
                <a:ext uri="{FF2B5EF4-FFF2-40B4-BE49-F238E27FC236}">
                  <a16:creationId xmlns:a16="http://schemas.microsoft.com/office/drawing/2014/main" id="{9970F0C8-5DED-51B9-14E7-813E52193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47">
              <a:extLst>
                <a:ext uri="{FF2B5EF4-FFF2-40B4-BE49-F238E27FC236}">
                  <a16:creationId xmlns:a16="http://schemas.microsoft.com/office/drawing/2014/main" id="{2CE890C8-135D-DAC6-10E8-D5E8C63BF3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0" name="Freeform 48">
              <a:extLst>
                <a:ext uri="{FF2B5EF4-FFF2-40B4-BE49-F238E27FC236}">
                  <a16:creationId xmlns:a16="http://schemas.microsoft.com/office/drawing/2014/main" id="{FF935A4B-248E-AC71-DF0A-6E91616F9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1" name="Freeform 49">
              <a:extLst>
                <a:ext uri="{FF2B5EF4-FFF2-40B4-BE49-F238E27FC236}">
                  <a16:creationId xmlns:a16="http://schemas.microsoft.com/office/drawing/2014/main" id="{EDA1A7E5-6026-A9D5-286C-3DD1FB230C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2" name="Freeform 50">
              <a:extLst>
                <a:ext uri="{FF2B5EF4-FFF2-40B4-BE49-F238E27FC236}">
                  <a16:creationId xmlns:a16="http://schemas.microsoft.com/office/drawing/2014/main" id="{25EEC6A4-6776-F91D-24A3-578958BBCF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3" name="Freeform 51">
              <a:extLst>
                <a:ext uri="{FF2B5EF4-FFF2-40B4-BE49-F238E27FC236}">
                  <a16:creationId xmlns:a16="http://schemas.microsoft.com/office/drawing/2014/main" id="{B727E559-82C6-1C0B-13A2-4430D132D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4" name="Freeform 52">
              <a:extLst>
                <a:ext uri="{FF2B5EF4-FFF2-40B4-BE49-F238E27FC236}">
                  <a16:creationId xmlns:a16="http://schemas.microsoft.com/office/drawing/2014/main" id="{D2631378-49B2-73F0-CB00-934FF3EC6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5" name="Freeform 53">
              <a:extLst>
                <a:ext uri="{FF2B5EF4-FFF2-40B4-BE49-F238E27FC236}">
                  <a16:creationId xmlns:a16="http://schemas.microsoft.com/office/drawing/2014/main" id="{B449A2FE-098D-D2E2-2CBD-D6273BCEAD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6" name="Freeform 54">
              <a:extLst>
                <a:ext uri="{FF2B5EF4-FFF2-40B4-BE49-F238E27FC236}">
                  <a16:creationId xmlns:a16="http://schemas.microsoft.com/office/drawing/2014/main" id="{46A2018F-81A5-71A9-253F-D8B1DA867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7" name="Freeform 55">
              <a:extLst>
                <a:ext uri="{FF2B5EF4-FFF2-40B4-BE49-F238E27FC236}">
                  <a16:creationId xmlns:a16="http://schemas.microsoft.com/office/drawing/2014/main" id="{55FC658B-BD46-6303-77D7-4CA64CBE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8" name="Freeform 56">
              <a:extLst>
                <a:ext uri="{FF2B5EF4-FFF2-40B4-BE49-F238E27FC236}">
                  <a16:creationId xmlns:a16="http://schemas.microsoft.com/office/drawing/2014/main" id="{DF359EB9-B171-EEFC-968D-81AA8F5F9A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59" name="Freeform 57">
              <a:extLst>
                <a:ext uri="{FF2B5EF4-FFF2-40B4-BE49-F238E27FC236}">
                  <a16:creationId xmlns:a16="http://schemas.microsoft.com/office/drawing/2014/main" id="{988F9F26-EE22-18E1-17A8-C80E7033A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0" name="Freeform 58">
              <a:extLst>
                <a:ext uri="{FF2B5EF4-FFF2-40B4-BE49-F238E27FC236}">
                  <a16:creationId xmlns:a16="http://schemas.microsoft.com/office/drawing/2014/main" id="{0FAC35EC-5603-4837-15D3-625DF997EF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61" name="Group 60">
            <a:extLst>
              <a:ext uri="{FF2B5EF4-FFF2-40B4-BE49-F238E27FC236}">
                <a16:creationId xmlns:a16="http://schemas.microsoft.com/office/drawing/2014/main" id="{C5E0F281-E9FA-534F-C6B1-D077F6A3619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2" name="Rectangle 61">
              <a:extLst>
                <a:ext uri="{FF2B5EF4-FFF2-40B4-BE49-F238E27FC236}">
                  <a16:creationId xmlns:a16="http://schemas.microsoft.com/office/drawing/2014/main" id="{FFADDAD1-7F0C-730C-050A-C879D5115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5F83C467-ECB6-48F7-0F15-8356E668D64B}"/>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64" name="Round Diagonal Corner Rectangle 7">
            <a:extLst>
              <a:ext uri="{FF2B5EF4-FFF2-40B4-BE49-F238E27FC236}">
                <a16:creationId xmlns:a16="http://schemas.microsoft.com/office/drawing/2014/main" id="{94F50BA0-E6D0-DFFE-BFAC-76CCB69EB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0B3CB4D1-6F9F-A872-39AE-3816DE3AC0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66" name="Freeform 32">
              <a:extLst>
                <a:ext uri="{FF2B5EF4-FFF2-40B4-BE49-F238E27FC236}">
                  <a16:creationId xmlns:a16="http://schemas.microsoft.com/office/drawing/2014/main" id="{E90DB918-191F-936C-E391-2EA3A272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7" name="Freeform 33">
              <a:extLst>
                <a:ext uri="{FF2B5EF4-FFF2-40B4-BE49-F238E27FC236}">
                  <a16:creationId xmlns:a16="http://schemas.microsoft.com/office/drawing/2014/main" id="{D782E5B2-3495-2A8C-4AC4-E374F87BAB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8" name="Freeform 34">
              <a:extLst>
                <a:ext uri="{FF2B5EF4-FFF2-40B4-BE49-F238E27FC236}">
                  <a16:creationId xmlns:a16="http://schemas.microsoft.com/office/drawing/2014/main" id="{83B6284F-2D4A-D503-FD34-95311B2FEA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9" name="Freeform 37">
              <a:extLst>
                <a:ext uri="{FF2B5EF4-FFF2-40B4-BE49-F238E27FC236}">
                  <a16:creationId xmlns:a16="http://schemas.microsoft.com/office/drawing/2014/main" id="{CF57243A-002C-CAB6-5ED4-C307F21E8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0" name="Freeform 35">
              <a:extLst>
                <a:ext uri="{FF2B5EF4-FFF2-40B4-BE49-F238E27FC236}">
                  <a16:creationId xmlns:a16="http://schemas.microsoft.com/office/drawing/2014/main" id="{B52659D4-2E1D-915A-8730-8BAB4CD5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1" name="Freeform 36">
              <a:extLst>
                <a:ext uri="{FF2B5EF4-FFF2-40B4-BE49-F238E27FC236}">
                  <a16:creationId xmlns:a16="http://schemas.microsoft.com/office/drawing/2014/main" id="{7B508AAB-3C02-0B35-BEC5-03447DEF93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2" name="Freeform 38">
              <a:extLst>
                <a:ext uri="{FF2B5EF4-FFF2-40B4-BE49-F238E27FC236}">
                  <a16:creationId xmlns:a16="http://schemas.microsoft.com/office/drawing/2014/main" id="{8CB83DBF-1EB0-787B-8743-19839CA7F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9">
              <a:extLst>
                <a:ext uri="{FF2B5EF4-FFF2-40B4-BE49-F238E27FC236}">
                  <a16:creationId xmlns:a16="http://schemas.microsoft.com/office/drawing/2014/main" id="{31E20367-B289-FE00-3EBC-8B59127E1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40">
              <a:extLst>
                <a:ext uri="{FF2B5EF4-FFF2-40B4-BE49-F238E27FC236}">
                  <a16:creationId xmlns:a16="http://schemas.microsoft.com/office/drawing/2014/main" id="{B6347D32-406F-57EF-3CB6-0E5F60E77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Rectangle 41">
              <a:extLst>
                <a:ext uri="{FF2B5EF4-FFF2-40B4-BE49-F238E27FC236}">
                  <a16:creationId xmlns:a16="http://schemas.microsoft.com/office/drawing/2014/main" id="{278C867D-91D3-57AD-A304-C8F8102E4AC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2">
              <a:extLst>
                <a:ext uri="{FF2B5EF4-FFF2-40B4-BE49-F238E27FC236}">
                  <a16:creationId xmlns:a16="http://schemas.microsoft.com/office/drawing/2014/main" id="{E9EF2128-E814-D610-1494-B4616FB9F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3">
              <a:extLst>
                <a:ext uri="{FF2B5EF4-FFF2-40B4-BE49-F238E27FC236}">
                  <a16:creationId xmlns:a16="http://schemas.microsoft.com/office/drawing/2014/main" id="{11287ABB-82E0-1737-04DE-8AFDF21A86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4">
              <a:extLst>
                <a:ext uri="{FF2B5EF4-FFF2-40B4-BE49-F238E27FC236}">
                  <a16:creationId xmlns:a16="http://schemas.microsoft.com/office/drawing/2014/main" id="{F984AFC1-47D4-C73F-C415-61AEA5F316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7">
              <a:extLst>
                <a:ext uri="{FF2B5EF4-FFF2-40B4-BE49-F238E27FC236}">
                  <a16:creationId xmlns:a16="http://schemas.microsoft.com/office/drawing/2014/main" id="{C7854CF9-0B12-FA36-92B9-02CD457AD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5">
              <a:extLst>
                <a:ext uri="{FF2B5EF4-FFF2-40B4-BE49-F238E27FC236}">
                  <a16:creationId xmlns:a16="http://schemas.microsoft.com/office/drawing/2014/main" id="{3A1F9CBC-79C0-1AA4-FFA3-51B2E56DA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6">
              <a:extLst>
                <a:ext uri="{FF2B5EF4-FFF2-40B4-BE49-F238E27FC236}">
                  <a16:creationId xmlns:a16="http://schemas.microsoft.com/office/drawing/2014/main" id="{4F89469A-4FD9-2B15-63D4-AFCE0389FF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8">
              <a:extLst>
                <a:ext uri="{FF2B5EF4-FFF2-40B4-BE49-F238E27FC236}">
                  <a16:creationId xmlns:a16="http://schemas.microsoft.com/office/drawing/2014/main" id="{33F64638-30BC-DD28-FF40-603329DD4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9">
              <a:extLst>
                <a:ext uri="{FF2B5EF4-FFF2-40B4-BE49-F238E27FC236}">
                  <a16:creationId xmlns:a16="http://schemas.microsoft.com/office/drawing/2014/main" id="{44171D9C-F2D2-092A-E4CA-D81404048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40">
              <a:extLst>
                <a:ext uri="{FF2B5EF4-FFF2-40B4-BE49-F238E27FC236}">
                  <a16:creationId xmlns:a16="http://schemas.microsoft.com/office/drawing/2014/main" id="{A8337190-5DC0-9551-851A-78405987D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Rectangle 41">
              <a:extLst>
                <a:ext uri="{FF2B5EF4-FFF2-40B4-BE49-F238E27FC236}">
                  <a16:creationId xmlns:a16="http://schemas.microsoft.com/office/drawing/2014/main" id="{39E92EF1-9FBE-14C8-88C8-781FFD7317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86" name="Title 1">
            <a:extLst>
              <a:ext uri="{FF2B5EF4-FFF2-40B4-BE49-F238E27FC236}">
                <a16:creationId xmlns:a16="http://schemas.microsoft.com/office/drawing/2014/main" id="{DCDBEF53-FFC0-6DB1-7514-0C7E2F63A6E0}"/>
              </a:ext>
            </a:extLst>
          </p:cNvPr>
          <p:cNvSpPr txBox="1">
            <a:spLocks/>
          </p:cNvSpPr>
          <p:nvPr/>
        </p:nvSpPr>
        <p:spPr>
          <a:xfrm>
            <a:off x="2667000" y="2328334"/>
            <a:ext cx="6858000" cy="13678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FFFFFF"/>
                </a:solidFill>
              </a:rPr>
              <a:t>interface design Demo</a:t>
            </a:r>
          </a:p>
        </p:txBody>
      </p:sp>
      <p:sp>
        <p:nvSpPr>
          <p:cNvPr id="87" name="Content Placeholder 2">
            <a:extLst>
              <a:ext uri="{FF2B5EF4-FFF2-40B4-BE49-F238E27FC236}">
                <a16:creationId xmlns:a16="http://schemas.microsoft.com/office/drawing/2014/main" id="{1CC57607-9056-F1E0-F0BA-030386265AA2}"/>
              </a:ext>
            </a:extLst>
          </p:cNvPr>
          <p:cNvSpPr txBox="1">
            <a:spLocks/>
          </p:cNvSpPr>
          <p:nvPr/>
        </p:nvSpPr>
        <p:spPr>
          <a:xfrm>
            <a:off x="2667001" y="3602038"/>
            <a:ext cx="6857999" cy="953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cap="all">
                <a:solidFill>
                  <a:schemeClr val="bg2"/>
                </a:solidFill>
                <a:hlinkClick r:id="rId5"/>
              </a:rPr>
              <a:t>Night </a:t>
            </a:r>
            <a:r>
              <a:rPr lang="en-US" sz="2000" cap="all" err="1">
                <a:solidFill>
                  <a:schemeClr val="bg2"/>
                </a:solidFill>
                <a:hlinkClick r:id="rId5"/>
              </a:rPr>
              <a:t>LIfe</a:t>
            </a:r>
            <a:endParaRPr lang="en-US" sz="2000" cap="all">
              <a:solidFill>
                <a:schemeClr val="bg2"/>
              </a:solidFill>
            </a:endParaRPr>
          </a:p>
        </p:txBody>
      </p:sp>
    </p:spTree>
    <p:extLst>
      <p:ext uri="{BB962C8B-B14F-4D97-AF65-F5344CB8AC3E}">
        <p14:creationId xmlns:p14="http://schemas.microsoft.com/office/powerpoint/2010/main" val="294808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533DE-989E-7BFB-A05C-FB0752406468}"/>
              </a:ext>
            </a:extLst>
          </p:cNvPr>
          <p:cNvSpPr>
            <a:spLocks noGrp="1"/>
          </p:cNvSpPr>
          <p:nvPr>
            <p:ph type="title"/>
          </p:nvPr>
        </p:nvSpPr>
        <p:spPr>
          <a:xfrm>
            <a:off x="648929" y="557190"/>
            <a:ext cx="5170852" cy="710272"/>
          </a:xfrm>
        </p:spPr>
        <p:txBody>
          <a:bodyPr vert="horz" lIns="91440" tIns="45720" rIns="91440" bIns="45720" rtlCol="0" anchor="ctr">
            <a:normAutofit/>
          </a:bodyPr>
          <a:lstStyle/>
          <a:p>
            <a:r>
              <a:rPr lang="en-US" sz="4000" dirty="0">
                <a:effectLst/>
              </a:rPr>
              <a:t>Introduction</a:t>
            </a:r>
            <a:endParaRPr lang="en-US" sz="4000" dirty="0"/>
          </a:p>
        </p:txBody>
      </p:sp>
      <p:sp>
        <p:nvSpPr>
          <p:cNvPr id="3" name="Content Placeholder 2">
            <a:extLst>
              <a:ext uri="{FF2B5EF4-FFF2-40B4-BE49-F238E27FC236}">
                <a16:creationId xmlns:a16="http://schemas.microsoft.com/office/drawing/2014/main" id="{22B16229-CBF0-D489-3A06-7896250FC357}"/>
              </a:ext>
            </a:extLst>
          </p:cNvPr>
          <p:cNvSpPr>
            <a:spLocks noGrp="1"/>
          </p:cNvSpPr>
          <p:nvPr>
            <p:ph sz="half" idx="1"/>
          </p:nvPr>
        </p:nvSpPr>
        <p:spPr>
          <a:xfrm>
            <a:off x="501348" y="1711918"/>
            <a:ext cx="5889723" cy="5146082"/>
          </a:xfrm>
        </p:spPr>
        <p:txBody>
          <a:bodyPr vert="horz" lIns="91440" tIns="45720" rIns="91440" bIns="45720" rtlCol="0">
            <a:noAutofit/>
          </a:bodyPr>
          <a:lstStyle/>
          <a:p>
            <a:r>
              <a:rPr lang="en-US" sz="2000" dirty="0"/>
              <a:t>Nighttime driving poses significant challenges due to poor visibility and lighting conditions, leading to an increased risk of accidents and fatalities. </a:t>
            </a:r>
          </a:p>
          <a:p>
            <a:r>
              <a:rPr lang="en-US" sz="2000" dirty="0"/>
              <a:t>The Night Life smart thermal camera (NLSTCC) is a proposed solution to address night driving issues by detecting heat-emitting objects, such as vehicles, people, and animals, using thermal imaging technology. And alert the user, accordingly, enhancing vehicle safety.</a:t>
            </a:r>
          </a:p>
          <a:p>
            <a:r>
              <a:rPr lang="en-US" sz="2000" dirty="0"/>
              <a:t>Functions as a regular dash camera, recording high-resolution videos that can be accessed through the Night Life application, providing evidence in the event of an accident or other incidents.</a:t>
            </a:r>
          </a:p>
          <a:p>
            <a:endParaRPr lang="en-US" sz="2000" dirty="0"/>
          </a:p>
          <a:p>
            <a:endParaRPr lang="en-US" sz="2000" dirty="0"/>
          </a:p>
        </p:txBody>
      </p:sp>
      <p:pic>
        <p:nvPicPr>
          <p:cNvPr id="9" name="Picture 8">
            <a:extLst>
              <a:ext uri="{FF2B5EF4-FFF2-40B4-BE49-F238E27FC236}">
                <a16:creationId xmlns:a16="http://schemas.microsoft.com/office/drawing/2014/main" id="{30D5998F-5BEB-5FB8-1450-C40681F7A8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8" r="46365"/>
          <a:stretch/>
        </p:blipFill>
        <p:spPr bwMode="auto">
          <a:xfrm>
            <a:off x="6805514" y="557190"/>
            <a:ext cx="5170852" cy="5571898"/>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FE7795-6C67-6008-D26C-E74B295AD6A4}"/>
              </a:ext>
            </a:extLst>
          </p:cNvPr>
          <p:cNvSpPr txBox="1"/>
          <p:nvPr/>
        </p:nvSpPr>
        <p:spPr>
          <a:xfrm>
            <a:off x="7277567" y="6216544"/>
            <a:ext cx="4024887" cy="276999"/>
          </a:xfrm>
          <a:prstGeom prst="rect">
            <a:avLst/>
          </a:prstGeom>
          <a:noFill/>
        </p:spPr>
        <p:txBody>
          <a:bodyPr wrap="square" rtlCol="0">
            <a:spAutoFit/>
          </a:bodyPr>
          <a:lstStyle/>
          <a:p>
            <a:pPr algn="ctr"/>
            <a:r>
              <a:rPr lang="en-US" sz="1200">
                <a:solidFill>
                  <a:srgbClr val="004182"/>
                </a:solidFill>
                <a:latin typeface="Arial Rounded MT Bold" panose="020F0704030504030204" pitchFamily="34" charset="0"/>
                <a:cs typeface="Arial" panose="020B0604020202020204" pitchFamily="34" charset="0"/>
              </a:rPr>
              <a:t>Oncoming Headlights Obscure Elk on Rainy Night</a:t>
            </a:r>
          </a:p>
        </p:txBody>
      </p:sp>
    </p:spTree>
    <p:extLst>
      <p:ext uri="{BB962C8B-B14F-4D97-AF65-F5344CB8AC3E}">
        <p14:creationId xmlns:p14="http://schemas.microsoft.com/office/powerpoint/2010/main" val="2032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4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7" name="Rectangle 4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5E3F6E-35A7-2A7E-C2D0-7C7605A71F23}"/>
              </a:ext>
            </a:extLst>
          </p:cNvPr>
          <p:cNvSpPr>
            <a:spLocks noGrp="1"/>
          </p:cNvSpPr>
          <p:nvPr>
            <p:ph type="title"/>
          </p:nvPr>
        </p:nvSpPr>
        <p:spPr>
          <a:xfrm>
            <a:off x="996776" y="513010"/>
            <a:ext cx="3623862" cy="1106424"/>
          </a:xfrm>
        </p:spPr>
        <p:txBody>
          <a:bodyPr>
            <a:normAutofit/>
          </a:bodyPr>
          <a:lstStyle/>
          <a:p>
            <a:r>
              <a:rPr lang="en-US" sz="4000"/>
              <a:t>Objectives</a:t>
            </a:r>
            <a:r>
              <a:rPr lang="en-US" sz="2800"/>
              <a:t> </a:t>
            </a:r>
          </a:p>
        </p:txBody>
      </p:sp>
      <p:sp>
        <p:nvSpPr>
          <p:cNvPr id="118" name="Rectangle 4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9" name="Rectangle 4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8">
            <a:extLst>
              <a:ext uri="{FF2B5EF4-FFF2-40B4-BE49-F238E27FC236}">
                <a16:creationId xmlns:a16="http://schemas.microsoft.com/office/drawing/2014/main" id="{88B4AA6A-3F3D-F0C4-B2BC-E59A34FAF5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696" r="38299"/>
          <a:stretch/>
        </p:blipFill>
        <p:spPr bwMode="auto">
          <a:xfrm>
            <a:off x="7428703" y="513010"/>
            <a:ext cx="4178348" cy="26517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4">
            <a:extLst>
              <a:ext uri="{FF2B5EF4-FFF2-40B4-BE49-F238E27FC236}">
                <a16:creationId xmlns:a16="http://schemas.microsoft.com/office/drawing/2014/main" id="{BEED2581-8494-DE2A-E405-4FA095C8C66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83134" y="3677780"/>
            <a:ext cx="4230116" cy="22102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 name="Content Placeholder 2">
            <a:extLst>
              <a:ext uri="{FF2B5EF4-FFF2-40B4-BE49-F238E27FC236}">
                <a16:creationId xmlns:a16="http://schemas.microsoft.com/office/drawing/2014/main" id="{05167853-3812-BFF7-D535-3FF8E78EB728}"/>
              </a:ext>
            </a:extLst>
          </p:cNvPr>
          <p:cNvGraphicFramePr>
            <a:graphicFrameLocks noGrp="1"/>
          </p:cNvGraphicFramePr>
          <p:nvPr>
            <p:ph idx="1"/>
            <p:extLst>
              <p:ext uri="{D42A27DB-BD31-4B8C-83A1-F6EECF244321}">
                <p14:modId xmlns:p14="http://schemas.microsoft.com/office/powerpoint/2010/main" val="3619544178"/>
              </p:ext>
            </p:extLst>
          </p:nvPr>
        </p:nvGraphicFramePr>
        <p:xfrm>
          <a:off x="473581" y="1764976"/>
          <a:ext cx="6530803" cy="43387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167DBA31-D18B-BACF-552A-0A0E4D6ACC63}"/>
              </a:ext>
            </a:extLst>
          </p:cNvPr>
          <p:cNvSpPr txBox="1"/>
          <p:nvPr/>
        </p:nvSpPr>
        <p:spPr>
          <a:xfrm>
            <a:off x="7505433" y="3226539"/>
            <a:ext cx="4024887" cy="276999"/>
          </a:xfrm>
          <a:prstGeom prst="rect">
            <a:avLst/>
          </a:prstGeom>
          <a:noFill/>
        </p:spPr>
        <p:txBody>
          <a:bodyPr wrap="square" rtlCol="0">
            <a:spAutoFit/>
          </a:bodyPr>
          <a:lstStyle/>
          <a:p>
            <a:pPr algn="ctr"/>
            <a:r>
              <a:rPr lang="en-US" sz="1200">
                <a:solidFill>
                  <a:srgbClr val="004182"/>
                </a:solidFill>
                <a:latin typeface="Arial Rounded MT Bold" panose="020F0704030504030204" pitchFamily="34" charset="0"/>
                <a:cs typeface="Arial" panose="020B0604020202020204" pitchFamily="34" charset="0"/>
              </a:rPr>
              <a:t>Oncoming Headlights Obscure Elk on Rainy Night</a:t>
            </a:r>
          </a:p>
        </p:txBody>
      </p:sp>
      <p:sp>
        <p:nvSpPr>
          <p:cNvPr id="6" name="TextBox 5">
            <a:extLst>
              <a:ext uri="{FF2B5EF4-FFF2-40B4-BE49-F238E27FC236}">
                <a16:creationId xmlns:a16="http://schemas.microsoft.com/office/drawing/2014/main" id="{F1BBBFBD-5284-E095-028F-0062D89AD297}"/>
              </a:ext>
            </a:extLst>
          </p:cNvPr>
          <p:cNvSpPr txBox="1"/>
          <p:nvPr/>
        </p:nvSpPr>
        <p:spPr>
          <a:xfrm>
            <a:off x="8566889" y="6103733"/>
            <a:ext cx="2458257" cy="276999"/>
          </a:xfrm>
          <a:prstGeom prst="rect">
            <a:avLst/>
          </a:prstGeom>
          <a:noFill/>
        </p:spPr>
        <p:txBody>
          <a:bodyPr wrap="square" rtlCol="0">
            <a:spAutoFit/>
          </a:bodyPr>
          <a:lstStyle/>
          <a:p>
            <a:pPr algn="ctr"/>
            <a:r>
              <a:rPr lang="en-US" sz="1200">
                <a:solidFill>
                  <a:srgbClr val="004182"/>
                </a:solidFill>
                <a:latin typeface="Arial Rounded MT Bold" panose="020F0704030504030204" pitchFamily="34" charset="0"/>
                <a:cs typeface="Arial" panose="020B0604020202020204" pitchFamily="34" charset="0"/>
              </a:rPr>
              <a:t>Elk Revealed in Thermal Image</a:t>
            </a:r>
          </a:p>
        </p:txBody>
      </p:sp>
    </p:spTree>
    <p:extLst>
      <p:ext uri="{BB962C8B-B14F-4D97-AF65-F5344CB8AC3E}">
        <p14:creationId xmlns:p14="http://schemas.microsoft.com/office/powerpoint/2010/main" val="1077105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0">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2" name="Group 12">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4" name="Freeform: Shape 13">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0497ADA-33BD-5C58-E6E7-B13CD64F00EF}"/>
              </a:ext>
            </a:extLst>
          </p:cNvPr>
          <p:cNvSpPr>
            <a:spLocks noGrp="1"/>
          </p:cNvSpPr>
          <p:nvPr>
            <p:ph type="title"/>
          </p:nvPr>
        </p:nvSpPr>
        <p:spPr>
          <a:xfrm>
            <a:off x="804672" y="2023236"/>
            <a:ext cx="3659777" cy="2820908"/>
          </a:xfrm>
        </p:spPr>
        <p:txBody>
          <a:bodyPr>
            <a:normAutofit/>
          </a:bodyPr>
          <a:lstStyle/>
          <a:p>
            <a:r>
              <a:rPr lang="en-US" sz="4000">
                <a:solidFill>
                  <a:schemeClr val="tx2"/>
                </a:solidFill>
                <a:effectLst/>
                <a:latin typeface="Calibri" panose="020F0502020204030204" pitchFamily="34" charset="0"/>
              </a:rPr>
              <a:t>Development Process</a:t>
            </a:r>
            <a:endParaRPr lang="en-US" sz="4000">
              <a:solidFill>
                <a:schemeClr val="tx2"/>
              </a:solidFill>
            </a:endParaRPr>
          </a:p>
        </p:txBody>
      </p:sp>
      <p:graphicFrame>
        <p:nvGraphicFramePr>
          <p:cNvPr id="33" name="Subtitle 2">
            <a:extLst>
              <a:ext uri="{FF2B5EF4-FFF2-40B4-BE49-F238E27FC236}">
                <a16:creationId xmlns:a16="http://schemas.microsoft.com/office/drawing/2014/main" id="{0D4FBE2B-0F08-3838-151B-963B25353F38}"/>
              </a:ext>
            </a:extLst>
          </p:cNvPr>
          <p:cNvGraphicFramePr>
            <a:graphicFrameLocks noGrp="1"/>
          </p:cNvGraphicFramePr>
          <p:nvPr>
            <p:ph idx="1"/>
            <p:extLst>
              <p:ext uri="{D42A27DB-BD31-4B8C-83A1-F6EECF244321}">
                <p14:modId xmlns:p14="http://schemas.microsoft.com/office/powerpoint/2010/main" val="1108562937"/>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1745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D20E-43A9-93B8-4AE8-2C403C2A9864}"/>
              </a:ext>
            </a:extLst>
          </p:cNvPr>
          <p:cNvSpPr>
            <a:spLocks noGrp="1"/>
          </p:cNvSpPr>
          <p:nvPr>
            <p:ph type="title"/>
          </p:nvPr>
        </p:nvSpPr>
        <p:spPr/>
        <p:txBody>
          <a:bodyPr/>
          <a:lstStyle/>
          <a:p>
            <a:r>
              <a:rPr lang="en-US" sz="4000"/>
              <a:t>Planning</a:t>
            </a:r>
            <a:r>
              <a:rPr lang="en-US"/>
              <a:t> Phase</a:t>
            </a:r>
          </a:p>
        </p:txBody>
      </p:sp>
      <p:graphicFrame>
        <p:nvGraphicFramePr>
          <p:cNvPr id="10" name="Content Placeholder 2">
            <a:extLst>
              <a:ext uri="{FF2B5EF4-FFF2-40B4-BE49-F238E27FC236}">
                <a16:creationId xmlns:a16="http://schemas.microsoft.com/office/drawing/2014/main" id="{C9513EF4-1589-C601-4D1E-D90D00CED66A}"/>
              </a:ext>
            </a:extLst>
          </p:cNvPr>
          <p:cNvGraphicFramePr>
            <a:graphicFrameLocks noGrp="1"/>
          </p:cNvGraphicFramePr>
          <p:nvPr>
            <p:ph idx="1"/>
            <p:extLst>
              <p:ext uri="{D42A27DB-BD31-4B8C-83A1-F6EECF244321}">
                <p14:modId xmlns:p14="http://schemas.microsoft.com/office/powerpoint/2010/main" val="37315645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48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B7E1E-1562-3A85-FE30-56D959D27E3F}"/>
              </a:ext>
            </a:extLst>
          </p:cNvPr>
          <p:cNvSpPr>
            <a:spLocks noGrp="1"/>
          </p:cNvSpPr>
          <p:nvPr>
            <p:ph type="title"/>
          </p:nvPr>
        </p:nvSpPr>
        <p:spPr>
          <a:xfrm>
            <a:off x="804291" y="355815"/>
            <a:ext cx="4766330" cy="1454051"/>
          </a:xfrm>
        </p:spPr>
        <p:txBody>
          <a:bodyPr>
            <a:normAutofit/>
          </a:bodyPr>
          <a:lstStyle/>
          <a:p>
            <a:r>
              <a:rPr lang="en-US" sz="4000" dirty="0"/>
              <a:t>Analyses Phase </a:t>
            </a:r>
          </a:p>
        </p:txBody>
      </p:sp>
      <p:sp>
        <p:nvSpPr>
          <p:cNvPr id="4" name="Content Placeholder 3">
            <a:extLst>
              <a:ext uri="{FF2B5EF4-FFF2-40B4-BE49-F238E27FC236}">
                <a16:creationId xmlns:a16="http://schemas.microsoft.com/office/drawing/2014/main" id="{A3DFB616-1E42-2AD5-4A08-4963B99946E9}"/>
              </a:ext>
            </a:extLst>
          </p:cNvPr>
          <p:cNvSpPr>
            <a:spLocks noGrp="1"/>
          </p:cNvSpPr>
          <p:nvPr>
            <p:ph idx="1"/>
          </p:nvPr>
        </p:nvSpPr>
        <p:spPr>
          <a:xfrm>
            <a:off x="804672" y="2421683"/>
            <a:ext cx="4765949" cy="3353476"/>
          </a:xfrm>
        </p:spPr>
        <p:txBody>
          <a:bodyPr anchor="t">
            <a:normAutofit/>
          </a:bodyPr>
          <a:lstStyle/>
          <a:p>
            <a:r>
              <a:rPr lang="en-US" sz="1800" dirty="0"/>
              <a:t>Defined system requirements and specifications, analyzed user needs and expectations, identified potential constraints and risks, and created a functional nonfunctional specification document.</a:t>
            </a:r>
          </a:p>
          <a:p>
            <a:endParaRPr lang="en-US" sz="1800" dirty="0"/>
          </a:p>
          <a:p>
            <a:r>
              <a:rPr lang="en-US" sz="1800" dirty="0"/>
              <a:t>The requirements gathering phase involved market research, competitor analysis, and user feedback to ensure the system met user needs and preferences.</a:t>
            </a:r>
          </a:p>
          <a:p>
            <a:endParaRPr lang="en-US" sz="1800" dirty="0"/>
          </a:p>
        </p:txBody>
      </p:sp>
      <p:grpSp>
        <p:nvGrpSpPr>
          <p:cNvPr id="77" name="Group 7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81" name="Freeform: Shape 8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Text, letter&#10;&#10;Description automatically generated">
            <a:extLst>
              <a:ext uri="{FF2B5EF4-FFF2-40B4-BE49-F238E27FC236}">
                <a16:creationId xmlns:a16="http://schemas.microsoft.com/office/drawing/2014/main" id="{ABCA897C-0A52-7DD9-4904-5EBFC9537B5A}"/>
              </a:ext>
            </a:extLst>
          </p:cNvPr>
          <p:cNvPicPr>
            <a:picLocks noChangeAspect="1"/>
          </p:cNvPicPr>
          <p:nvPr/>
        </p:nvPicPr>
        <p:blipFill rotWithShape="1">
          <a:blip r:embed="rId3"/>
          <a:srcRect t="3513" b="17032"/>
          <a:stretch/>
        </p:blipFill>
        <p:spPr>
          <a:xfrm>
            <a:off x="6161103" y="159798"/>
            <a:ext cx="5689521" cy="6361796"/>
          </a:xfrm>
          <a:prstGeom prst="rect">
            <a:avLst/>
          </a:prstGeom>
        </p:spPr>
      </p:pic>
    </p:spTree>
    <p:extLst>
      <p:ext uri="{BB962C8B-B14F-4D97-AF65-F5344CB8AC3E}">
        <p14:creationId xmlns:p14="http://schemas.microsoft.com/office/powerpoint/2010/main" val="98409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0F34-3EA7-30C2-C2EC-1DEAED5F8B73}"/>
              </a:ext>
            </a:extLst>
          </p:cNvPr>
          <p:cNvSpPr>
            <a:spLocks noGrp="1"/>
          </p:cNvSpPr>
          <p:nvPr>
            <p:ph type="title"/>
          </p:nvPr>
        </p:nvSpPr>
        <p:spPr>
          <a:xfrm>
            <a:off x="653085" y="144702"/>
            <a:ext cx="5152418" cy="393632"/>
          </a:xfrm>
        </p:spPr>
        <p:txBody>
          <a:bodyPr>
            <a:noAutofit/>
          </a:bodyPr>
          <a:lstStyle/>
          <a:p>
            <a:pPr algn="ctr"/>
            <a:r>
              <a:rPr lang="en-US" sz="2400"/>
              <a:t>Use case and logical context diagram </a:t>
            </a:r>
          </a:p>
        </p:txBody>
      </p:sp>
      <p:pic>
        <p:nvPicPr>
          <p:cNvPr id="4" name="Picture 6">
            <a:extLst>
              <a:ext uri="{FF2B5EF4-FFF2-40B4-BE49-F238E27FC236}">
                <a16:creationId xmlns:a16="http://schemas.microsoft.com/office/drawing/2014/main" id="{8E40C24F-1CC0-50F7-4D76-3F23CE39E2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7767" y="161228"/>
            <a:ext cx="5234598" cy="62878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ase.jpg">
            <a:extLst>
              <a:ext uri="{FF2B5EF4-FFF2-40B4-BE49-F238E27FC236}">
                <a16:creationId xmlns:a16="http://schemas.microsoft.com/office/drawing/2014/main" id="{284D6D74-E6B5-DEB9-290F-1DCDF21BF247}"/>
              </a:ext>
            </a:extLst>
          </p:cNvPr>
          <p:cNvPicPr>
            <a:picLocks noGrp="1" noChangeAspect="1"/>
          </p:cNvPicPr>
          <p:nvPr>
            <p:ph idx="1"/>
          </p:nvPr>
        </p:nvPicPr>
        <p:blipFill>
          <a:blip r:embed="rId4"/>
          <a:stretch>
            <a:fillRect/>
          </a:stretch>
        </p:blipFill>
        <p:spPr>
          <a:xfrm>
            <a:off x="184249" y="563130"/>
            <a:ext cx="6245735" cy="5731739"/>
          </a:xfrm>
          <a:prstGeom prst="rect">
            <a:avLst/>
          </a:prstGeom>
        </p:spPr>
      </p:pic>
      <p:sp>
        <p:nvSpPr>
          <p:cNvPr id="6" name="TextBox 5">
            <a:extLst>
              <a:ext uri="{FF2B5EF4-FFF2-40B4-BE49-F238E27FC236}">
                <a16:creationId xmlns:a16="http://schemas.microsoft.com/office/drawing/2014/main" id="{9F6CB63A-BA04-1871-C6FE-F08CADE59636}"/>
              </a:ext>
            </a:extLst>
          </p:cNvPr>
          <p:cNvSpPr txBox="1"/>
          <p:nvPr/>
        </p:nvSpPr>
        <p:spPr>
          <a:xfrm>
            <a:off x="8036935" y="6449034"/>
            <a:ext cx="3048699" cy="276999"/>
          </a:xfrm>
          <a:prstGeom prst="rect">
            <a:avLst/>
          </a:prstGeom>
          <a:noFill/>
        </p:spPr>
        <p:txBody>
          <a:bodyPr wrap="square">
            <a:spAutoFit/>
          </a:bodyPr>
          <a:lstStyle/>
          <a:p>
            <a:r>
              <a:rPr lang="en-US" sz="1200"/>
              <a:t>Level 0 Logical Context diagram</a:t>
            </a:r>
          </a:p>
        </p:txBody>
      </p:sp>
      <p:sp>
        <p:nvSpPr>
          <p:cNvPr id="8" name="TextBox 7">
            <a:extLst>
              <a:ext uri="{FF2B5EF4-FFF2-40B4-BE49-F238E27FC236}">
                <a16:creationId xmlns:a16="http://schemas.microsoft.com/office/drawing/2014/main" id="{AD308CDC-A771-A6E8-4D17-81E2E64FE484}"/>
              </a:ext>
            </a:extLst>
          </p:cNvPr>
          <p:cNvSpPr txBox="1"/>
          <p:nvPr/>
        </p:nvSpPr>
        <p:spPr>
          <a:xfrm>
            <a:off x="2107155" y="6392595"/>
            <a:ext cx="1884735" cy="276999"/>
          </a:xfrm>
          <a:prstGeom prst="rect">
            <a:avLst/>
          </a:prstGeom>
          <a:noFill/>
        </p:spPr>
        <p:txBody>
          <a:bodyPr wrap="square">
            <a:spAutoFit/>
          </a:bodyPr>
          <a:lstStyle/>
          <a:p>
            <a:r>
              <a:rPr lang="en-US" sz="1200"/>
              <a:t>Use case diagram </a:t>
            </a:r>
          </a:p>
        </p:txBody>
      </p:sp>
    </p:spTree>
    <p:extLst>
      <p:ext uri="{BB962C8B-B14F-4D97-AF65-F5344CB8AC3E}">
        <p14:creationId xmlns:p14="http://schemas.microsoft.com/office/powerpoint/2010/main" val="23023366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307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308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26A23-C84C-E476-57D5-6836324902D0}"/>
              </a:ext>
            </a:extLst>
          </p:cNvPr>
          <p:cNvSpPr>
            <a:spLocks noGrp="1"/>
          </p:cNvSpPr>
          <p:nvPr>
            <p:ph type="title"/>
          </p:nvPr>
        </p:nvSpPr>
        <p:spPr>
          <a:xfrm>
            <a:off x="1190388" y="437106"/>
            <a:ext cx="4766330" cy="516205"/>
          </a:xfrm>
        </p:spPr>
        <p:txBody>
          <a:bodyPr>
            <a:noAutofit/>
          </a:bodyPr>
          <a:lstStyle/>
          <a:p>
            <a:r>
              <a:rPr lang="en-US" sz="4000"/>
              <a:t>Design</a:t>
            </a:r>
          </a:p>
        </p:txBody>
      </p:sp>
      <p:graphicFrame>
        <p:nvGraphicFramePr>
          <p:cNvPr id="3090" name="Content Placeholder 2">
            <a:extLst>
              <a:ext uri="{FF2B5EF4-FFF2-40B4-BE49-F238E27FC236}">
                <a16:creationId xmlns:a16="http://schemas.microsoft.com/office/drawing/2014/main" id="{5F6E009D-AF2E-3F10-BCB0-7E7150F1EBC9}"/>
              </a:ext>
            </a:extLst>
          </p:cNvPr>
          <p:cNvGraphicFramePr>
            <a:graphicFrameLocks noGrp="1"/>
          </p:cNvGraphicFramePr>
          <p:nvPr>
            <p:ph idx="1"/>
            <p:extLst>
              <p:ext uri="{D42A27DB-BD31-4B8C-83A1-F6EECF244321}">
                <p14:modId xmlns:p14="http://schemas.microsoft.com/office/powerpoint/2010/main" val="3151803621"/>
              </p:ext>
            </p:extLst>
          </p:nvPr>
        </p:nvGraphicFramePr>
        <p:xfrm>
          <a:off x="804672" y="1683130"/>
          <a:ext cx="5537762" cy="4221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78" name="Group 308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084" name="Freeform: Shape 308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Freeform: Shape 308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Freeform: Shape 308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Interface structure design">
            <a:extLst>
              <a:ext uri="{FF2B5EF4-FFF2-40B4-BE49-F238E27FC236}">
                <a16:creationId xmlns:a16="http://schemas.microsoft.com/office/drawing/2014/main" id="{81425F51-0090-30B6-DF9A-C30FA474A82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681043" y="165869"/>
            <a:ext cx="4842473" cy="6168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F20947-03D4-928E-0351-7FB09B30A7CB}"/>
              </a:ext>
            </a:extLst>
          </p:cNvPr>
          <p:cNvSpPr txBox="1"/>
          <p:nvPr/>
        </p:nvSpPr>
        <p:spPr>
          <a:xfrm>
            <a:off x="8039743" y="6430521"/>
            <a:ext cx="2672998" cy="261610"/>
          </a:xfrm>
          <a:prstGeom prst="rect">
            <a:avLst/>
          </a:prstGeom>
          <a:noFill/>
        </p:spPr>
        <p:txBody>
          <a:bodyPr wrap="square" rtlCol="0">
            <a:spAutoFit/>
          </a:bodyPr>
          <a:lstStyle/>
          <a:p>
            <a:pPr algn="ctr" defTabSz="722376">
              <a:spcAft>
                <a:spcPts val="600"/>
              </a:spcAft>
            </a:pPr>
            <a:r>
              <a:rPr lang="en-US" sz="1100">
                <a:solidFill>
                  <a:srgbClr val="004182"/>
                </a:solidFill>
                <a:latin typeface="Arial Rounded MT Bold" panose="020F0704030504030204" pitchFamily="34" charset="0"/>
                <a:cs typeface="Arial" panose="020B0604020202020204" pitchFamily="34" charset="0"/>
              </a:rPr>
              <a:t>Interface Structure Design (ISD)</a:t>
            </a:r>
          </a:p>
        </p:txBody>
      </p:sp>
    </p:spTree>
    <p:extLst>
      <p:ext uri="{BB962C8B-B14F-4D97-AF65-F5344CB8AC3E}">
        <p14:creationId xmlns:p14="http://schemas.microsoft.com/office/powerpoint/2010/main" val="33412492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5" name="Rectangle 32">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3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4E302A6-F3B2-BF32-A2F8-2BD618D1FAB3}"/>
              </a:ext>
            </a:extLst>
          </p:cNvPr>
          <p:cNvSpPr>
            <a:spLocks noGrp="1"/>
          </p:cNvSpPr>
          <p:nvPr>
            <p:ph type="title"/>
          </p:nvPr>
        </p:nvSpPr>
        <p:spPr>
          <a:xfrm>
            <a:off x="804672" y="457200"/>
            <a:ext cx="10579608" cy="1188720"/>
          </a:xfrm>
        </p:spPr>
        <p:txBody>
          <a:bodyPr>
            <a:normAutofit/>
          </a:bodyPr>
          <a:lstStyle/>
          <a:p>
            <a:r>
              <a:rPr lang="en-US" sz="4000" dirty="0"/>
              <a:t>Implementation</a:t>
            </a:r>
            <a:br>
              <a:rPr lang="en-US" sz="4000" dirty="0">
                <a:solidFill>
                  <a:schemeClr val="tx2"/>
                </a:solidFill>
              </a:rPr>
            </a:br>
            <a:endParaRPr lang="en-US" sz="4000" dirty="0">
              <a:solidFill>
                <a:schemeClr val="tx2"/>
              </a:solidFill>
            </a:endParaRPr>
          </a:p>
        </p:txBody>
      </p:sp>
      <p:grpSp>
        <p:nvGrpSpPr>
          <p:cNvPr id="57" name="Group 36">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38" name="Freeform: Shape 37">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42">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44" name="Freeform: Shape 43">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C0A488D-413E-B4A9-2A51-7535EDD505E9}"/>
              </a:ext>
            </a:extLst>
          </p:cNvPr>
          <p:cNvSpPr>
            <a:spLocks noGrp="1"/>
          </p:cNvSpPr>
          <p:nvPr>
            <p:ph idx="1"/>
          </p:nvPr>
        </p:nvSpPr>
        <p:spPr>
          <a:xfrm>
            <a:off x="244181" y="1267998"/>
            <a:ext cx="11847299" cy="5502453"/>
          </a:xfrm>
        </p:spPr>
        <p:txBody>
          <a:bodyPr/>
          <a:lstStyle/>
          <a:p>
            <a:pPr marL="180594" indent="-180594" defTabSz="722376">
              <a:spcBef>
                <a:spcPts val="790"/>
              </a:spcBef>
            </a:pPr>
            <a:r>
              <a:rPr lang="en-US" sz="2212" kern="1200" dirty="0">
                <a:solidFill>
                  <a:schemeClr val="tx1"/>
                </a:solidFill>
                <a:latin typeface="+mn-lt"/>
                <a:ea typeface="+mn-ea"/>
                <a:cs typeface="+mn-cs"/>
              </a:rPr>
              <a:t>In the implementation phase, the Night Life application prototype was designed, and user feedback and evaluation were analyzed to modify the design.</a:t>
            </a: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1A593216-6431-6020-55F5-64E5BBB7F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34" y="2530970"/>
            <a:ext cx="1819586" cy="3657600"/>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3AAB1278-7554-7C67-5B2D-83FC38CD2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8616" y="2495690"/>
            <a:ext cx="1829511" cy="3657600"/>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ADE9BAD7-6C4B-5D0B-A99D-0166A4E178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6072" y="2495690"/>
            <a:ext cx="1837742" cy="36576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5251D2E-49EC-4B28-46C8-C3DC72065F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7695" y="2362500"/>
            <a:ext cx="1841175" cy="3657600"/>
          </a:xfrm>
          <a:prstGeom prst="rect">
            <a:avLst/>
          </a:prstGeom>
        </p:spPr>
      </p:pic>
      <p:pic>
        <p:nvPicPr>
          <p:cNvPr id="8" name="Picture 7" descr="A screenshot of a phone&#10;&#10;Description automatically generated with low confidence">
            <a:extLst>
              <a:ext uri="{FF2B5EF4-FFF2-40B4-BE49-F238E27FC236}">
                <a16:creationId xmlns:a16="http://schemas.microsoft.com/office/drawing/2014/main" id="{4FE97F41-7BB9-A5C2-868E-5F7BEF5DBE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7906" y="2431346"/>
            <a:ext cx="1817250" cy="3657600"/>
          </a:xfrm>
          <a:prstGeom prst="rect">
            <a:avLst/>
          </a:prstGeom>
        </p:spPr>
      </p:pic>
      <p:sp>
        <p:nvSpPr>
          <p:cNvPr id="24" name="TextBox 23">
            <a:extLst>
              <a:ext uri="{FF2B5EF4-FFF2-40B4-BE49-F238E27FC236}">
                <a16:creationId xmlns:a16="http://schemas.microsoft.com/office/drawing/2014/main" id="{A64EC681-0E8D-AC93-FBF6-CD607E579FD8}"/>
              </a:ext>
            </a:extLst>
          </p:cNvPr>
          <p:cNvSpPr txBox="1"/>
          <p:nvPr/>
        </p:nvSpPr>
        <p:spPr>
          <a:xfrm>
            <a:off x="1015942" y="6241367"/>
            <a:ext cx="1430907" cy="261610"/>
          </a:xfrm>
          <a:prstGeom prst="rect">
            <a:avLst/>
          </a:prstGeom>
          <a:noFill/>
        </p:spPr>
        <p:txBody>
          <a:bodyPr wrap="square" rtlCol="0">
            <a:spAutoFit/>
          </a:bodyPr>
          <a:lstStyle/>
          <a:p>
            <a:pPr algn="ctr" defTabSz="722376">
              <a:spcAft>
                <a:spcPts val="600"/>
              </a:spcAft>
            </a:pPr>
            <a:r>
              <a:rPr lang="en-US" sz="1100" kern="1200">
                <a:solidFill>
                  <a:srgbClr val="004182"/>
                </a:solidFill>
                <a:latin typeface="Arial Rounded MT Bold" panose="020F0704030504030204" pitchFamily="34" charset="0"/>
                <a:ea typeface="+mn-ea"/>
                <a:cs typeface="Arial" panose="020B0604020202020204" pitchFamily="34" charset="0"/>
              </a:rPr>
              <a:t>User login</a:t>
            </a:r>
            <a:endParaRPr lang="en-US" sz="1100">
              <a:solidFill>
                <a:srgbClr val="004182"/>
              </a:solidFill>
              <a:latin typeface="Arial Rounded MT Bold" panose="020F070403050403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B0D6D6E-B338-6143-6ABF-8C5489F6AC8A}"/>
              </a:ext>
            </a:extLst>
          </p:cNvPr>
          <p:cNvSpPr txBox="1"/>
          <p:nvPr/>
        </p:nvSpPr>
        <p:spPr>
          <a:xfrm>
            <a:off x="5503366" y="6242261"/>
            <a:ext cx="1689133" cy="261610"/>
          </a:xfrm>
          <a:prstGeom prst="rect">
            <a:avLst/>
          </a:prstGeom>
          <a:noFill/>
        </p:spPr>
        <p:txBody>
          <a:bodyPr wrap="square" rtlCol="0">
            <a:spAutoFit/>
          </a:bodyPr>
          <a:lstStyle/>
          <a:p>
            <a:pPr algn="ctr" defTabSz="722376">
              <a:spcAft>
                <a:spcPts val="600"/>
              </a:spcAft>
            </a:pPr>
            <a:r>
              <a:rPr lang="en-US" sz="1100" kern="1200">
                <a:solidFill>
                  <a:srgbClr val="004182"/>
                </a:solidFill>
                <a:latin typeface="Arial Rounded MT Bold" panose="020F0704030504030204" pitchFamily="34" charset="0"/>
                <a:ea typeface="+mn-ea"/>
                <a:cs typeface="Arial" panose="020B0604020202020204" pitchFamily="34" charset="0"/>
              </a:rPr>
              <a:t>Recording status</a:t>
            </a:r>
            <a:endParaRPr lang="en-US" sz="1100">
              <a:solidFill>
                <a:srgbClr val="004182"/>
              </a:solidFill>
              <a:latin typeface="Arial Rounded MT Bold" panose="020F070403050403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966E72EF-3404-D533-7914-58A9426895B2}"/>
              </a:ext>
            </a:extLst>
          </p:cNvPr>
          <p:cNvSpPr txBox="1"/>
          <p:nvPr/>
        </p:nvSpPr>
        <p:spPr>
          <a:xfrm>
            <a:off x="9772107" y="6242261"/>
            <a:ext cx="1430907" cy="261610"/>
          </a:xfrm>
          <a:prstGeom prst="rect">
            <a:avLst/>
          </a:prstGeom>
          <a:noFill/>
        </p:spPr>
        <p:txBody>
          <a:bodyPr wrap="square" rtlCol="0">
            <a:spAutoFit/>
          </a:bodyPr>
          <a:lstStyle/>
          <a:p>
            <a:pPr algn="ctr" defTabSz="722376">
              <a:spcAft>
                <a:spcPts val="600"/>
              </a:spcAft>
            </a:pPr>
            <a:r>
              <a:rPr lang="en-US" sz="1100" kern="1200">
                <a:solidFill>
                  <a:srgbClr val="004182"/>
                </a:solidFill>
                <a:latin typeface="Arial Rounded MT Bold" panose="020F0704030504030204" pitchFamily="34" charset="0"/>
                <a:ea typeface="+mn-ea"/>
                <a:cs typeface="Arial" panose="020B0604020202020204" pitchFamily="34" charset="0"/>
              </a:rPr>
              <a:t>Settings</a:t>
            </a:r>
            <a:endParaRPr lang="en-US" sz="1100">
              <a:solidFill>
                <a:srgbClr val="004182"/>
              </a:solidFill>
              <a:latin typeface="Arial Rounded MT Bold" panose="020F070403050403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1DC29677-B935-AB78-F104-04A3456033B9}"/>
              </a:ext>
            </a:extLst>
          </p:cNvPr>
          <p:cNvSpPr txBox="1"/>
          <p:nvPr/>
        </p:nvSpPr>
        <p:spPr>
          <a:xfrm>
            <a:off x="7589748" y="6212728"/>
            <a:ext cx="1812465" cy="261610"/>
          </a:xfrm>
          <a:prstGeom prst="rect">
            <a:avLst/>
          </a:prstGeom>
          <a:noFill/>
        </p:spPr>
        <p:txBody>
          <a:bodyPr wrap="square" rtlCol="0">
            <a:spAutoFit/>
          </a:bodyPr>
          <a:lstStyle/>
          <a:p>
            <a:pPr algn="ctr" defTabSz="722376">
              <a:spcAft>
                <a:spcPts val="600"/>
              </a:spcAft>
            </a:pPr>
            <a:r>
              <a:rPr lang="en-US" sz="1100" kern="1200">
                <a:solidFill>
                  <a:srgbClr val="004182"/>
                </a:solidFill>
                <a:latin typeface="Arial Rounded MT Bold" panose="020F0704030504030204" pitchFamily="34" charset="0"/>
                <a:ea typeface="+mn-ea"/>
                <a:cs typeface="Arial" panose="020B0604020202020204" pitchFamily="34" charset="0"/>
              </a:rPr>
              <a:t>Recent Activity</a:t>
            </a:r>
            <a:endParaRPr lang="en-US" sz="1100">
              <a:solidFill>
                <a:srgbClr val="004182"/>
              </a:solidFill>
              <a:latin typeface="Arial Rounded MT Bold" panose="020F070403050403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3AEFBB1-128C-3B16-B666-1540F1048A21}"/>
              </a:ext>
            </a:extLst>
          </p:cNvPr>
          <p:cNvSpPr txBox="1"/>
          <p:nvPr/>
        </p:nvSpPr>
        <p:spPr>
          <a:xfrm>
            <a:off x="3498109" y="6248031"/>
            <a:ext cx="1430907" cy="261610"/>
          </a:xfrm>
          <a:prstGeom prst="rect">
            <a:avLst/>
          </a:prstGeom>
          <a:noFill/>
        </p:spPr>
        <p:txBody>
          <a:bodyPr wrap="square" rtlCol="0">
            <a:spAutoFit/>
          </a:bodyPr>
          <a:lstStyle/>
          <a:p>
            <a:pPr algn="ctr" defTabSz="722376">
              <a:spcAft>
                <a:spcPts val="600"/>
              </a:spcAft>
            </a:pPr>
            <a:r>
              <a:rPr lang="en-US" sz="1100" kern="1200">
                <a:solidFill>
                  <a:srgbClr val="004182"/>
                </a:solidFill>
                <a:latin typeface="Arial Rounded MT Bold" panose="020F0704030504030204" pitchFamily="34" charset="0"/>
                <a:ea typeface="+mn-ea"/>
                <a:cs typeface="Arial" panose="020B0604020202020204" pitchFamily="34" charset="0"/>
              </a:rPr>
              <a:t>Add device</a:t>
            </a:r>
            <a:endParaRPr lang="en-US" sz="1100">
              <a:solidFill>
                <a:srgbClr val="004182"/>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13575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D506000363ED499FF2D650DA0AF186" ma:contentTypeVersion="12" ma:contentTypeDescription="Create a new document." ma:contentTypeScope="" ma:versionID="e05aa58ffe497387efd9ab5fcf51a982">
  <xsd:schema xmlns:xsd="http://www.w3.org/2001/XMLSchema" xmlns:xs="http://www.w3.org/2001/XMLSchema" xmlns:p="http://schemas.microsoft.com/office/2006/metadata/properties" xmlns:ns3="5f54b7ae-5268-4bcf-9c88-26e701ea2226" xmlns:ns4="16a3b2a1-9b69-4a62-a569-cf2c8c653e2c" targetNamespace="http://schemas.microsoft.com/office/2006/metadata/properties" ma:root="true" ma:fieldsID="fda934946ec3de3e784b4aea7efcd00e" ns3:_="" ns4:_="">
    <xsd:import namespace="5f54b7ae-5268-4bcf-9c88-26e701ea2226"/>
    <xsd:import namespace="16a3b2a1-9b69-4a62-a569-cf2c8c653e2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4b7ae-5268-4bcf-9c88-26e701ea22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a3b2a1-9b69-4a62-a569-cf2c8c653e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f54b7ae-5268-4bcf-9c88-26e701ea222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1B256-6743-451B-B530-55C712D2A468}">
  <ds:schemaRefs>
    <ds:schemaRef ds:uri="16a3b2a1-9b69-4a62-a569-cf2c8c653e2c"/>
    <ds:schemaRef ds:uri="5f54b7ae-5268-4bcf-9c88-26e701ea222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28D74154-61C2-42A6-A98B-DD312281B987}">
  <ds:schemaRefs>
    <ds:schemaRef ds:uri="16a3b2a1-9b69-4a62-a569-cf2c8c653e2c"/>
    <ds:schemaRef ds:uri="http://www.w3.org/XML/1998/namespace"/>
    <ds:schemaRef ds:uri="http://schemas.microsoft.com/office/2006/metadata/properties"/>
    <ds:schemaRef ds:uri="http://schemas.openxmlformats.org/package/2006/metadata/core-properties"/>
    <ds:schemaRef ds:uri="http://purl.org/dc/elements/1.1/"/>
    <ds:schemaRef ds:uri="5f54b7ae-5268-4bcf-9c88-26e701ea2226"/>
    <ds:schemaRef ds:uri="http://schemas.microsoft.com/office/2006/documentManagement/typ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36AE908D-DBAF-4B31-AF03-67BC17D153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TotalTime>
  <Words>1021</Words>
  <Application>Microsoft Office PowerPoint</Application>
  <PresentationFormat>Widescreen</PresentationFormat>
  <Paragraphs>89</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Calibri</vt:lpstr>
      <vt:lpstr>Calibri Light</vt:lpstr>
      <vt:lpstr>Söhne</vt:lpstr>
      <vt:lpstr>TW Cen MT</vt:lpstr>
      <vt:lpstr>Office Theme</vt:lpstr>
      <vt:lpstr>Night Life: A Smart Thermal Car Camera for Improved Visibility and Vehicle Safety.</vt:lpstr>
      <vt:lpstr>Introduction</vt:lpstr>
      <vt:lpstr>Objectives </vt:lpstr>
      <vt:lpstr>Development Process</vt:lpstr>
      <vt:lpstr>Planning Phase</vt:lpstr>
      <vt:lpstr>Analyses Phase </vt:lpstr>
      <vt:lpstr>Use case and logical context diagram </vt:lpstr>
      <vt:lpstr>Design</vt:lpstr>
      <vt:lpstr>Implementation </vt:lpstr>
      <vt:lpstr>Tools and Software Needed to Develop NLSTCC</vt:lpstr>
      <vt:lpstr>Results</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Night Life: A Smart Thermal Car Camera for Improved Visibility and Vehicle Safety During Night-time Driving</dc:title>
  <dc:creator>Abakar, Issah (iabak1)</dc:creator>
  <cp:lastModifiedBy>Abakar, Issah (iabak1)</cp:lastModifiedBy>
  <cp:revision>3</cp:revision>
  <dcterms:created xsi:type="dcterms:W3CDTF">2023-04-07T16:23:40Z</dcterms:created>
  <dcterms:modified xsi:type="dcterms:W3CDTF">2023-04-19T12:30:10Z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0x010100CBD506000363ED499FF2D650DA0AF186</vt:lpwstr>
  </property>
</Properties>
</file>