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5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93B4-375E-4BA9-B8C3-F56399A5BBD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CE73-74E1-4536-8A0D-8C3E743E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 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ABDULLAH</a:t>
            </a:r>
          </a:p>
          <a:p>
            <a:r>
              <a:rPr lang="en-US" sz="1800" dirty="0" smtClean="0"/>
              <a:t>221546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1629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TOPOLOGY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3583" y="1906621"/>
            <a:ext cx="8076596" cy="4124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827" y="3260587"/>
            <a:ext cx="1985895" cy="120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666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ASSIGNING DHCP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9" y="1981726"/>
            <a:ext cx="3942912" cy="114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59" y="4557860"/>
            <a:ext cx="3942912" cy="1113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34" y="3124274"/>
            <a:ext cx="3770617" cy="1600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82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1" y="1833715"/>
            <a:ext cx="2662151" cy="307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01747" y="3371647"/>
            <a:ext cx="3372930" cy="307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1" y="1612867"/>
            <a:ext cx="3587345" cy="1499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36" y="4160050"/>
            <a:ext cx="3587345" cy="1499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93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DNS SERVER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79" y="3176080"/>
            <a:ext cx="3957536" cy="326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02" y="1525401"/>
            <a:ext cx="3699632" cy="1333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60" y="3950256"/>
            <a:ext cx="3485624" cy="1712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4" y="1690688"/>
            <a:ext cx="2255715" cy="260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11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ROUTING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22572" y="1690688"/>
            <a:ext cx="7346855" cy="2091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6" y="4085617"/>
            <a:ext cx="3501093" cy="2455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4" y="4085617"/>
            <a:ext cx="3406782" cy="2455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80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194729"/>
            <a:ext cx="7559695" cy="3596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37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 H A N K  Y O 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smtClean="0"/>
              <a:t>ANY QUESTIONS…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679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CN SEMESTER PROJECT</vt:lpstr>
      <vt:lpstr>TOPOLOGY</vt:lpstr>
      <vt:lpstr>ASSIGNING DHCP</vt:lpstr>
      <vt:lpstr>EMAIL SERVER</vt:lpstr>
      <vt:lpstr>DNS SERVER</vt:lpstr>
      <vt:lpstr>DYNAMIC ROUTING</vt:lpstr>
      <vt:lpstr>SUBNETTING</vt:lpstr>
      <vt:lpstr> T H A N K  Y O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 SEMESTER PROJECT</dc:title>
  <dc:creator>Muhammad Abdullah</dc:creator>
  <cp:lastModifiedBy>Muhammad Abdullah</cp:lastModifiedBy>
  <cp:revision>6</cp:revision>
  <dcterms:created xsi:type="dcterms:W3CDTF">2023-05-11T17:21:12Z</dcterms:created>
  <dcterms:modified xsi:type="dcterms:W3CDTF">2023-05-12T15:05:34Z</dcterms:modified>
</cp:coreProperties>
</file>