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310" r:id="rId6"/>
    <p:sldId id="311" r:id="rId7"/>
    <p:sldId id="314" r:id="rId8"/>
    <p:sldId id="315" r:id="rId9"/>
    <p:sldId id="316" r:id="rId10"/>
    <p:sldId id="31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4785-93C6-4787-98C5-D3055D18DC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A60E-9B32-4271-A922-E0394F55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C747-451B-4468-9F33-68F185C5C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32AD-49D6-4912-AD8E-6563B45C890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https://player.slideplayer.com/91/14912042/slides/slide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8"/>
          <a:stretch/>
        </p:blipFill>
        <p:spPr bwMode="auto">
          <a:xfrm>
            <a:off x="800345" y="879232"/>
            <a:ext cx="10418640" cy="53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69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7" y="665773"/>
            <a:ext cx="9486167" cy="2898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0" y="3673718"/>
            <a:ext cx="11410950" cy="17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518CC0B-8CB1-4A2F-A152-C5259A8DA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1143000"/>
          </a:xfrm>
        </p:spPr>
        <p:txBody>
          <a:bodyPr/>
          <a:lstStyle/>
          <a:p>
            <a:r>
              <a:rPr lang="en-US" altLang="en-US" sz="3600" b="1" i="1" dirty="0">
                <a:latin typeface="Comic Sans MS" panose="030F0702030302020204" pitchFamily="66" charset="0"/>
              </a:rPr>
              <a:t> </a:t>
            </a:r>
            <a:r>
              <a:rPr lang="en-US" altLang="en-US" sz="3600" b="1" i="1" dirty="0" smtClean="0">
                <a:latin typeface="Comic Sans MS" panose="030F0702030302020204" pitchFamily="66" charset="0"/>
              </a:rPr>
              <a:t>		Solving Problems </a:t>
            </a:r>
            <a:endParaRPr lang="en-US" altLang="en-US" sz="3600" b="1" i="1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2" y="1359876"/>
            <a:ext cx="9026770" cy="504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Graphing </a:t>
            </a:r>
            <a:endParaRPr lang="en-US" dirty="0"/>
          </a:p>
        </p:txBody>
      </p:sp>
      <p:pic>
        <p:nvPicPr>
          <p:cNvPr id="16386" name="Picture 2" descr="https://player.slideplayer.com/91/14912042/slides/slide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5" y="1500554"/>
            <a:ext cx="10374923" cy="45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player.slideplayer.com/91/14912042/slides/slide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527538"/>
            <a:ext cx="10691446" cy="56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player.slideplayer.com/91/14912042/slides/slide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797169"/>
            <a:ext cx="9835661" cy="50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Vertical Translation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F1AD-27EA-4CCE-BF22-819DA9E12C6D}" type="slidenum">
              <a:rPr lang="en-US" smtClean="0"/>
              <a:t>5</a:t>
            </a:fld>
            <a:endParaRPr lang="en-US"/>
          </a:p>
        </p:txBody>
      </p:sp>
      <p:pic>
        <p:nvPicPr>
          <p:cNvPr id="13329" name="Picture 17" descr="https://player.slideplayer.com/91/14912042/slides/slide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0214"/>
            <a:ext cx="10767646" cy="47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player.slideplayer.com/91/14912042/slides/slide_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820615"/>
            <a:ext cx="10779369" cy="52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player.slideplayer.com/91/14912042/slides/slide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11" y="984738"/>
            <a:ext cx="9753600" cy="519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1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player.slideplayer.com/91/14912042/slides/slide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6" y="375138"/>
            <a:ext cx="10055225" cy="600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Vertical line Test for function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every curve you draw is the graph of a function. A function ƒ can have only one </a:t>
            </a:r>
            <a:r>
              <a:rPr lang="en-US" dirty="0" smtClean="0"/>
              <a:t>value ƒ(</a:t>
            </a:r>
            <a:r>
              <a:rPr lang="en-US" i="1" dirty="0" smtClean="0"/>
              <a:t>x</a:t>
            </a:r>
            <a:r>
              <a:rPr lang="en-US" dirty="0"/>
              <a:t>) for each </a:t>
            </a:r>
            <a:r>
              <a:rPr lang="en-US" i="1" dirty="0"/>
              <a:t>x </a:t>
            </a:r>
            <a:r>
              <a:rPr lang="en-US" dirty="0"/>
              <a:t>in its domain, so no </a:t>
            </a:r>
            <a:r>
              <a:rPr lang="en-US" i="1" dirty="0"/>
              <a:t>vertical line </a:t>
            </a:r>
            <a:r>
              <a:rPr lang="en-US" dirty="0"/>
              <a:t>can intersect the graph of a function </a:t>
            </a:r>
            <a:r>
              <a:rPr lang="en-US" dirty="0" smtClean="0"/>
              <a:t>more than </a:t>
            </a:r>
            <a:r>
              <a:rPr lang="en-US" dirty="0"/>
              <a:t>once.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a circle cannot be the graph of a function since some vertical lines </a:t>
            </a:r>
            <a:r>
              <a:rPr lang="en-US" dirty="0" smtClean="0"/>
              <a:t>intersect the </a:t>
            </a:r>
            <a:r>
              <a:rPr lang="en-US" dirty="0"/>
              <a:t>circle </a:t>
            </a:r>
            <a:r>
              <a:rPr lang="en-US" dirty="0" smtClean="0"/>
              <a:t>twice. </a:t>
            </a:r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is in the domain of a function ƒ, then the </a:t>
            </a:r>
            <a:r>
              <a:rPr lang="en-US" dirty="0" smtClean="0"/>
              <a:t>vertical line </a:t>
            </a:r>
            <a:r>
              <a:rPr lang="en-US" dirty="0"/>
              <a:t>will intersect the graph of ƒ in the single point (</a:t>
            </a:r>
            <a:r>
              <a:rPr lang="en-US" i="1" dirty="0"/>
              <a:t>a</a:t>
            </a:r>
            <a:r>
              <a:rPr lang="en-US" dirty="0"/>
              <a:t>, ƒ(</a:t>
            </a:r>
            <a:r>
              <a:rPr lang="en-US" i="1" dirty="0"/>
              <a:t>a</a:t>
            </a:r>
            <a:r>
              <a:rPr lang="en-US" dirty="0" smtClean="0"/>
              <a:t>)).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0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105</Words>
  <Application>Microsoft Office PowerPoint</Application>
  <PresentationFormat>Widescreen</PresentationFormat>
  <Paragraphs>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Graphing </vt:lpstr>
      <vt:lpstr>PowerPoint Presentation</vt:lpstr>
      <vt:lpstr>PowerPoint Presentation</vt:lpstr>
      <vt:lpstr>Vertical Translation </vt:lpstr>
      <vt:lpstr>PowerPoint Presentation</vt:lpstr>
      <vt:lpstr>PowerPoint Presentation</vt:lpstr>
      <vt:lpstr>PowerPoint Presentation</vt:lpstr>
      <vt:lpstr>Vertical line Test for function </vt:lpstr>
      <vt:lpstr>PowerPoint Presentation</vt:lpstr>
      <vt:lpstr>   Solving Problems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calculus and  analytical geometry Lecture 1 Introduction</dc:title>
  <dc:creator>Faiz ul haque Zeya</dc:creator>
  <cp:lastModifiedBy>Microsoft account</cp:lastModifiedBy>
  <cp:revision>30</cp:revision>
  <dcterms:created xsi:type="dcterms:W3CDTF">2021-10-07T09:20:09Z</dcterms:created>
  <dcterms:modified xsi:type="dcterms:W3CDTF">2022-10-18T05:30:17Z</dcterms:modified>
</cp:coreProperties>
</file>