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310" r:id="rId6"/>
    <p:sldId id="311" r:id="rId7"/>
    <p:sldId id="314" r:id="rId8"/>
    <p:sldId id="316" r:id="rId9"/>
    <p:sldId id="31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4785-93C6-4787-98C5-D3055D18DC8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A60E-9B32-4271-A922-E0394F55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C747-451B-4468-9F33-68F185C5C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2AD-49D6-4912-AD8E-6563B45C89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layer.slideplayer.com/79/12960229/slides/slid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208086"/>
            <a:ext cx="10682898" cy="63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9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518CC0B-8CB1-4A2F-A152-C5259A8DA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1143000"/>
          </a:xfrm>
        </p:spPr>
        <p:txBody>
          <a:bodyPr/>
          <a:lstStyle/>
          <a:p>
            <a:r>
              <a:rPr lang="en-US" altLang="en-US" sz="3600" b="1" i="1" dirty="0">
                <a:latin typeface="Comic Sans MS" panose="030F0702030302020204" pitchFamily="66" charset="0"/>
              </a:rPr>
              <a:t> </a:t>
            </a:r>
            <a:r>
              <a:rPr lang="en-US" altLang="en-US" sz="3600" b="1" i="1" dirty="0" smtClean="0">
                <a:latin typeface="Comic Sans MS" panose="030F0702030302020204" pitchFamily="66" charset="0"/>
              </a:rPr>
              <a:t>		Solving Problems </a:t>
            </a:r>
            <a:endParaRPr lang="en-US" altLang="en-US" sz="3600" b="1" i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31681"/>
            <a:ext cx="7132760" cy="4453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Formulas for Two functions  </a:t>
            </a:r>
            <a:endParaRPr lang="en-US" dirty="0"/>
          </a:p>
        </p:txBody>
      </p:sp>
      <p:pic>
        <p:nvPicPr>
          <p:cNvPr id="2050" name="Picture 2" descr="https://player.slideplayer.com/79/12960229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063869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layer.slideplayer.com/79/12960229/slides/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4" y="278422"/>
            <a:ext cx="9753600" cy="59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player.com/79/12960229/slides/slide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20" y="360484"/>
            <a:ext cx="10336579" cy="57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Composition of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F1AD-27EA-4CCE-BF22-819DA9E12C6D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 descr="https://player.slideplayer.com/79/12960229/slides/slid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80319"/>
            <a:ext cx="1022838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layer.slideplayer.com/79/12960229/slides/slid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2" y="231530"/>
            <a:ext cx="9753600" cy="59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layer.slideplayer.com/79/12960229/slides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0" y="266700"/>
            <a:ext cx="9753600" cy="57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of Composition Functions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833338" cy="45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0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89" y="1371601"/>
            <a:ext cx="9719896" cy="479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1739" y="641811"/>
            <a:ext cx="7620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of Graphs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Formulas for Two functions  </vt:lpstr>
      <vt:lpstr>PowerPoint Presentation</vt:lpstr>
      <vt:lpstr>PowerPoint Presentation</vt:lpstr>
      <vt:lpstr>Composition of functions</vt:lpstr>
      <vt:lpstr>PowerPoint Presentation</vt:lpstr>
      <vt:lpstr>PowerPoint Presentation</vt:lpstr>
      <vt:lpstr>Domain of Composition Functions</vt:lpstr>
      <vt:lpstr>PowerPoint Presentation</vt:lpstr>
      <vt:lpstr>   Solving Problems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calculus and  analytical geometry Lecture 1 Introduction</dc:title>
  <dc:creator>Faiz ul haque Zeya</dc:creator>
  <cp:lastModifiedBy>Microsoft account</cp:lastModifiedBy>
  <cp:revision>39</cp:revision>
  <dcterms:created xsi:type="dcterms:W3CDTF">2021-10-07T09:20:09Z</dcterms:created>
  <dcterms:modified xsi:type="dcterms:W3CDTF">2022-10-26T17:31:49Z</dcterms:modified>
</cp:coreProperties>
</file>