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4785-93C6-4787-98C5-D3055D18DC8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A60E-9B32-4271-A922-E0394F55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C747-451B-4468-9F33-68F185C5C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8" y="1031630"/>
            <a:ext cx="10855568" cy="50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Behavior of the function near a point x=a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54" y="1365738"/>
            <a:ext cx="9624645" cy="2221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3" y="3587262"/>
            <a:ext cx="9929446" cy="27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0" y="633046"/>
            <a:ext cx="9683261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785446"/>
            <a:ext cx="4982308" cy="5193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31" y="785446"/>
            <a:ext cx="5723425" cy="47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Checking Limits From graphs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F1AD-27EA-4CCE-BF22-819DA9E12C6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240"/>
            <a:ext cx="4343400" cy="484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332" y="1453662"/>
            <a:ext cx="4324350" cy="2899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994" y="4352925"/>
            <a:ext cx="4013688" cy="19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6" y="1443769"/>
            <a:ext cx="7400926" cy="38550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3536" y="259617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Limits from </a:t>
            </a:r>
            <a:r>
              <a:rPr lang="en-US" dirty="0" err="1" smtClean="0"/>
              <a:t>subsitutions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17</Words>
  <Application>Microsoft Office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Behavior of the function near a point x=a </vt:lpstr>
      <vt:lpstr>PowerPoint Presentation</vt:lpstr>
      <vt:lpstr>PowerPoint Presentation</vt:lpstr>
      <vt:lpstr>Checking Limits From graphs</vt:lpstr>
      <vt:lpstr>Limits from subsitutions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calculus and  analytical geometry Lecture 1 Introduction</dc:title>
  <dc:creator>Faiz ul haque Zeya</dc:creator>
  <cp:lastModifiedBy>Microsoft account</cp:lastModifiedBy>
  <cp:revision>43</cp:revision>
  <dcterms:created xsi:type="dcterms:W3CDTF">2021-10-07T09:20:09Z</dcterms:created>
  <dcterms:modified xsi:type="dcterms:W3CDTF">2022-10-30T16:09:31Z</dcterms:modified>
</cp:coreProperties>
</file>