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84785-93C6-4787-98C5-D3055D18DC8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0A60E-9B32-4271-A922-E0394F55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32AD-49D6-4912-AD8E-6563B45C890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843E-2C38-4070-B1C7-EB902974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" y="557212"/>
            <a:ext cx="5345722" cy="546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46" y="557212"/>
            <a:ext cx="6682154" cy="54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One sided limit from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262"/>
            <a:ext cx="10040815" cy="50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18" y="1690687"/>
            <a:ext cx="4476750" cy="41005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One sided limit from graph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91" y="1690687"/>
            <a:ext cx="4291378" cy="4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6" y="1160585"/>
            <a:ext cx="4906475" cy="4771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1" y="1160584"/>
            <a:ext cx="4269031" cy="454855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877" y="122664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Practice 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6" y="1443769"/>
            <a:ext cx="7400926" cy="385506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3536" y="259617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Limits from </a:t>
            </a:r>
            <a:r>
              <a:rPr lang="en-US" dirty="0" err="1" smtClean="0"/>
              <a:t>subsitutions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One sided limit from graph</vt:lpstr>
      <vt:lpstr>One sided limit from graph</vt:lpstr>
      <vt:lpstr>Practice problem </vt:lpstr>
      <vt:lpstr>Limits from subsitutions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calculus and  analytical geometry Lecture 1 Introduction</dc:title>
  <dc:creator>Faiz ul haque Zeya</dc:creator>
  <cp:lastModifiedBy>Microsoft account</cp:lastModifiedBy>
  <cp:revision>49</cp:revision>
  <dcterms:created xsi:type="dcterms:W3CDTF">2021-10-07T09:20:09Z</dcterms:created>
  <dcterms:modified xsi:type="dcterms:W3CDTF">2022-10-31T17:50:25Z</dcterms:modified>
</cp:coreProperties>
</file>