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985556B0-6CE3-4C14-97E2-B043F337F1C4}" type="datetimeFigureOut">
              <a:rPr lang="en-US" smtClean="0"/>
              <a:t>2023-01-26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8EFDEF72-07FB-4E47-9D1A-0BA066FB068B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6246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56B0-6CE3-4C14-97E2-B043F337F1C4}" type="datetimeFigureOut">
              <a:rPr lang="en-US" smtClean="0"/>
              <a:t>2023-01-26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EF72-07FB-4E47-9D1A-0BA066FB0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0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985556B0-6CE3-4C14-97E2-B043F337F1C4}" type="datetimeFigureOut">
              <a:rPr lang="en-US" smtClean="0"/>
              <a:t>2023-01-26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8EFDEF72-07FB-4E47-9D1A-0BA066FB068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64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56B0-6CE3-4C14-97E2-B043F337F1C4}" type="datetimeFigureOut">
              <a:rPr lang="en-US" smtClean="0"/>
              <a:t>2023-01-26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EF72-07FB-4E47-9D1A-0BA066FB0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1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85556B0-6CE3-4C14-97E2-B043F337F1C4}" type="datetimeFigureOut">
              <a:rPr lang="en-US" smtClean="0"/>
              <a:t>2023-01-26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FDEF72-07FB-4E47-9D1A-0BA066FB068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004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56B0-6CE3-4C14-97E2-B043F337F1C4}" type="datetimeFigureOut">
              <a:rPr lang="en-US" smtClean="0"/>
              <a:t>2023-01-26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EF72-07FB-4E47-9D1A-0BA066FB0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4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56B0-6CE3-4C14-97E2-B043F337F1C4}" type="datetimeFigureOut">
              <a:rPr lang="en-US" smtClean="0"/>
              <a:t>2023-01-26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EF72-07FB-4E47-9D1A-0BA066FB0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14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56B0-6CE3-4C14-97E2-B043F337F1C4}" type="datetimeFigureOut">
              <a:rPr lang="en-US" smtClean="0"/>
              <a:t>2023-01-26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EF72-07FB-4E47-9D1A-0BA066FB0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5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56B0-6CE3-4C14-97E2-B043F337F1C4}" type="datetimeFigureOut">
              <a:rPr lang="en-US" smtClean="0"/>
              <a:t>2023-01-26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EF72-07FB-4E47-9D1A-0BA066FB0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463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985556B0-6CE3-4C14-97E2-B043F337F1C4}" type="datetimeFigureOut">
              <a:rPr lang="en-US" smtClean="0"/>
              <a:t>2023-01-26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8EFDEF72-07FB-4E47-9D1A-0BA066FB0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593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985556B0-6CE3-4C14-97E2-B043F337F1C4}" type="datetimeFigureOut">
              <a:rPr lang="en-US" smtClean="0"/>
              <a:t>2023-01-26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8EFDEF72-07FB-4E47-9D1A-0BA066FB0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7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985556B0-6CE3-4C14-97E2-B043F337F1C4}" type="datetimeFigureOut">
              <a:rPr lang="en-US" smtClean="0"/>
              <a:t>2023-01-26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8EFDEF72-07FB-4E47-9D1A-0BA066FB06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2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onlinemschool.com/math/library/vector/linear-independence/#h3" TargetMode="External"/><Relationship Id="rId2" Type="http://schemas.openxmlformats.org/officeDocument/2006/relationships/hyperlink" Target="http://onlinemschool.com/math/library/vector/multiply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nlinemschool.com/math/library/vector/linear-independence/#h2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APPLIED PHYSICS</a:t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LECTURE: </a:t>
            </a:r>
            <a:r>
              <a:rPr lang="en-US" sz="4400" dirty="0" smtClean="0"/>
              <a:t>16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501662"/>
            <a:ext cx="3793678" cy="1481475"/>
          </a:xfrm>
        </p:spPr>
        <p:txBody>
          <a:bodyPr>
            <a:noAutofit/>
          </a:bodyPr>
          <a:lstStyle/>
          <a:p>
            <a:r>
              <a:rPr lang="en-US" sz="3200" dirty="0" smtClean="0"/>
              <a:t>INSTRUCTOR:</a:t>
            </a:r>
          </a:p>
          <a:p>
            <a:r>
              <a:rPr lang="en-US" sz="3200" dirty="0" smtClean="0"/>
              <a:t>Rizwan Fazal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2360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laid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46" y="633046"/>
            <a:ext cx="7540283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5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5000"/>
                <a:lumOff val="95000"/>
              </a:schemeClr>
            </a:gs>
            <a:gs pos="5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COLLINEAR VECTORS: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800" dirty="0">
                <a:solidFill>
                  <a:schemeClr val="tx1"/>
                </a:solidFill>
              </a:rPr>
              <a:t>Vector parallel to one line or lying on one line are called collinear vectors (Fig. 1).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8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294" y="3630989"/>
            <a:ext cx="4507936" cy="27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3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accent1">
                <a:lumMod val="5000"/>
                <a:lumOff val="95000"/>
              </a:schemeClr>
            </a:gs>
            <a:gs pos="5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CONDITION OF VECTORS COLLINEARITY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Two vectors </a:t>
            </a:r>
            <a:r>
              <a:rPr lang="en-US" sz="2800" dirty="0">
                <a:solidFill>
                  <a:schemeClr val="tx1"/>
                </a:solidFill>
              </a:rPr>
              <a:t>are collinear, if any of these conditions done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</a:p>
          <a:p>
            <a:endParaRPr lang="en-US" sz="2800" b="1" i="1" dirty="0" smtClean="0">
              <a:solidFill>
                <a:schemeClr val="tx1"/>
              </a:solidFill>
            </a:endParaRPr>
          </a:p>
          <a:p>
            <a:r>
              <a:rPr lang="en-US" sz="2800" b="1" i="1" dirty="0" smtClean="0">
                <a:solidFill>
                  <a:schemeClr val="tx1"/>
                </a:solidFill>
              </a:rPr>
              <a:t>Condition </a:t>
            </a:r>
            <a:r>
              <a:rPr lang="en-US" sz="2800" b="1" i="1" dirty="0">
                <a:solidFill>
                  <a:schemeClr val="tx1"/>
                </a:solidFill>
              </a:rPr>
              <a:t>of vectors collinearity 1.</a:t>
            </a:r>
            <a:r>
              <a:rPr lang="en-US" sz="2800" dirty="0">
                <a:solidFill>
                  <a:schemeClr val="tx1"/>
                </a:solidFill>
              </a:rPr>
              <a:t> Two vectors a and b are collinear if there exists a number n such </a:t>
            </a:r>
            <a:r>
              <a:rPr lang="en-US" sz="2800" dirty="0" smtClean="0">
                <a:solidFill>
                  <a:schemeClr val="tx1"/>
                </a:solidFill>
              </a:rPr>
              <a:t>that a</a:t>
            </a:r>
            <a:r>
              <a:rPr lang="en-US" sz="2800" dirty="0">
                <a:solidFill>
                  <a:schemeClr val="tx1"/>
                </a:solidFill>
              </a:rPr>
              <a:t> = n · 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35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CONDITION OF VECTORS COLLINEARITY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Two 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vectors are collinear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 if relations of their coordinates are equal.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3688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CONDITION OF VECTORS COLLINEARITY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Two 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vectors are collinear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 if their </a:t>
            </a:r>
            <a:r>
              <a:rPr lang="en-US" sz="3200" u="sng" dirty="0">
                <a:solidFill>
                  <a:schemeClr val="tx1"/>
                </a:solidFill>
                <a:latin typeface="Times New Roman" panose="02020603050405020304" pitchFamily="18" charset="0"/>
              </a:rPr>
              <a:t>cross </a:t>
            </a:r>
            <a:r>
              <a:rPr lang="en-US" sz="3200" u="sng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product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 is equal to the </a:t>
            </a:r>
            <a:r>
              <a:rPr lang="en-US" sz="3200" u="sng" dirty="0">
                <a:solidFill>
                  <a:schemeClr val="tx1"/>
                </a:solidFill>
                <a:latin typeface="Times New Roman" panose="02020603050405020304" pitchFamily="18" charset="0"/>
              </a:rPr>
              <a:t>zero </a:t>
            </a:r>
            <a:r>
              <a:rPr lang="en-US" sz="3200" u="sng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vector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92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CONDITION OF VECTORS COLLINEARITY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409" y="2438399"/>
            <a:ext cx="8388861" cy="30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8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COPLANAR VECTORS: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Vectors parallel to the same plane, or lie on the same plane are called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 </a:t>
            </a:r>
            <a:r>
              <a:rPr lang="en-US" sz="2800" b="1" u="sng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coplanar vector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 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(Fig. 1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).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718" y="4264152"/>
            <a:ext cx="2958730" cy="168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34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CONDITION OF VECTORS COPLANARITY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 </a:t>
            </a:r>
            <a:r>
              <a:rPr lang="en-US" sz="2800" b="1" dirty="0"/>
              <a:t>three vectors are coplanar</a:t>
            </a:r>
            <a:r>
              <a:rPr lang="en-US" sz="2800" dirty="0"/>
              <a:t> if their </a:t>
            </a:r>
            <a:r>
              <a:rPr lang="en-US" sz="2800" dirty="0">
                <a:hlinkClick r:id="rId2"/>
              </a:rPr>
              <a:t>scalar triple product</a:t>
            </a:r>
            <a:r>
              <a:rPr lang="en-US" sz="2800" dirty="0"/>
              <a:t> is zero.</a:t>
            </a:r>
          </a:p>
          <a:p>
            <a:r>
              <a:rPr lang="en-US" sz="2800" dirty="0" smtClean="0"/>
              <a:t>The</a:t>
            </a:r>
            <a:r>
              <a:rPr lang="en-US" sz="2800" dirty="0"/>
              <a:t> </a:t>
            </a:r>
            <a:r>
              <a:rPr lang="en-US" sz="2800" b="1" dirty="0"/>
              <a:t>three vectors are coplanar</a:t>
            </a:r>
            <a:r>
              <a:rPr lang="en-US" sz="2800" dirty="0"/>
              <a:t> if they are </a:t>
            </a:r>
            <a:r>
              <a:rPr lang="en-US" sz="2800" dirty="0">
                <a:hlinkClick r:id="rId3"/>
              </a:rPr>
              <a:t>linearly dependent</a:t>
            </a:r>
            <a:r>
              <a:rPr lang="en-US" sz="2800" dirty="0"/>
              <a:t>.</a:t>
            </a:r>
          </a:p>
          <a:p>
            <a:r>
              <a:rPr lang="en-US" sz="2800" b="1" dirty="0" smtClean="0"/>
              <a:t>Vectors </a:t>
            </a:r>
            <a:r>
              <a:rPr lang="en-US" sz="2800" b="1" dirty="0"/>
              <a:t>are coplanar</a:t>
            </a:r>
            <a:r>
              <a:rPr lang="en-US" sz="2800" dirty="0"/>
              <a:t> if among them no more than two </a:t>
            </a:r>
            <a:r>
              <a:rPr lang="en-US" sz="2800" dirty="0">
                <a:hlinkClick r:id="rId4"/>
              </a:rPr>
              <a:t>linearly independent vectors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Check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whether the three vectors are coplanar </a:t>
            </a:r>
            <a:r>
              <a:rPr lang="en-US" sz="2400" dirty="0">
                <a:solidFill>
                  <a:srgbClr val="000000"/>
                </a:solidFill>
                <a:latin typeface="MJI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 = {1; 2; 3}, </a:t>
            </a:r>
            <a:r>
              <a:rPr lang="en-US" sz="2400" dirty="0">
                <a:solidFill>
                  <a:srgbClr val="000000"/>
                </a:solidFill>
                <a:latin typeface="MJI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 = {1; 1; 1}, </a:t>
            </a:r>
            <a:r>
              <a:rPr lang="en-US" sz="2400" dirty="0">
                <a:solidFill>
                  <a:srgbClr val="000000"/>
                </a:solidFill>
                <a:latin typeface="MJI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 = {1; 2; 1}.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Solution: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 calculate a scalar triple product of vectors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569" y="3995225"/>
            <a:ext cx="6710289" cy="240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2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174</TotalTime>
  <Words>97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Century Schoolbook</vt:lpstr>
      <vt:lpstr>Corbel</vt:lpstr>
      <vt:lpstr>MJI</vt:lpstr>
      <vt:lpstr>Times New Roman</vt:lpstr>
      <vt:lpstr>Feathered</vt:lpstr>
      <vt:lpstr>APPLIED PHYSICS  LECTURE: 16</vt:lpstr>
      <vt:lpstr>COLLINEAR VECTORS:</vt:lpstr>
      <vt:lpstr>CONDITION OF VECTORS COLLINEARITY </vt:lpstr>
      <vt:lpstr>CONDITION OF VECTORS COLLINEARITY</vt:lpstr>
      <vt:lpstr>CONDITION OF VECTORS COLLINEARITY</vt:lpstr>
      <vt:lpstr>CONDITION OF VECTORS COLLINEARITY</vt:lpstr>
      <vt:lpstr>COPLANAR VECTORS:</vt:lpstr>
      <vt:lpstr>CONDITION OF VECTORS COPLANARITY</vt:lpstr>
      <vt:lpstr>EXAMPLE 1: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Naveera Sami</dc:creator>
  <cp:lastModifiedBy>Rizwan Fazal</cp:lastModifiedBy>
  <cp:revision>31</cp:revision>
  <dcterms:created xsi:type="dcterms:W3CDTF">2016-12-12T17:16:56Z</dcterms:created>
  <dcterms:modified xsi:type="dcterms:W3CDTF">2023-01-26T07:26:53Z</dcterms:modified>
</cp:coreProperties>
</file>