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0" r:id="rId2"/>
    <p:sldId id="265" r:id="rId3"/>
    <p:sldId id="261" r:id="rId4"/>
    <p:sldId id="264" r:id="rId5"/>
    <p:sldId id="266" r:id="rId6"/>
    <p:sldId id="267" r:id="rId7"/>
    <p:sldId id="262" r:id="rId8"/>
    <p:sldId id="25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Britannic Bold" panose="020B0903060703020204" pitchFamily="34" charset="0"/>
              </a:rPr>
              <a:t>Locations</a:t>
            </a:r>
          </a:p>
        </c:rich>
      </c:tx>
      <c:layout>
        <c:manualLayout>
          <c:xMode val="edge"/>
          <c:yMode val="edge"/>
          <c:x val="0.420716155929025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42611066172974E-2"/>
          <c:y val="0.15461398117918188"/>
          <c:w val="0.93251348077477425"/>
          <c:h val="0.7043015812047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Caribbean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D-4F0D-84D3-CA55E2443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603536"/>
        <c:axId val="797609360"/>
      </c:barChart>
      <c:catAx>
        <c:axId val="79760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609360"/>
        <c:crosses val="autoZero"/>
        <c:auto val="1"/>
        <c:lblAlgn val="ctr"/>
        <c:lblOffset val="100"/>
        <c:noMultiLvlLbl val="0"/>
      </c:catAx>
      <c:valAx>
        <c:axId val="79760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60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728A5-DBB4-4ECB-BF10-84FB6FC8CF8A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D06D21-E8DB-49DC-B3DF-263447C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My Software Product.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ritannic Bold" panose="020B0903060703020204" pitchFamily="34" charset="0"/>
                <a:cs typeface="Times New Roman" panose="02020603050405020304" pitchFamily="18" charset="0"/>
              </a:rPr>
              <a:t>By Abdullah </a:t>
            </a:r>
            <a:r>
              <a:rPr lang="en-US" sz="2000" dirty="0" err="1" smtClean="0">
                <a:latin typeface="Britannic Bold" panose="020B0903060703020204" pitchFamily="34" charset="0"/>
                <a:cs typeface="Times New Roman" panose="02020603050405020304" pitchFamily="18" charset="0"/>
              </a:rPr>
              <a:t>Sadiq</a:t>
            </a:r>
            <a:endParaRPr lang="en-US" sz="2000" dirty="0"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368" y="4575463"/>
            <a:ext cx="3843195" cy="439880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Arial Black" panose="020B0A04020102020204" pitchFamily="34" charset="0"/>
              </a:rPr>
              <a:t>This Chart shows the best places to Dive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31640"/>
              </p:ext>
            </p:extLst>
          </p:nvPr>
        </p:nvGraphicFramePr>
        <p:xfrm>
          <a:off x="1512020" y="1451263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9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73" y="1489364"/>
            <a:ext cx="10018713" cy="4089400"/>
          </a:xfrm>
        </p:spPr>
        <p:txBody>
          <a:bodyPr/>
          <a:lstStyle/>
          <a:p>
            <a:r>
              <a:rPr lang="en-US" sz="6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Microsoft 2003 vs 2021</a:t>
            </a:r>
            <a:r>
              <a:rPr lang="en-US" dirty="0">
                <a:latin typeface="Britannic Bold" panose="020B0903060703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800" dirty="0">
                <a:latin typeface="Britannic Bold" panose="020B0903060703020204" pitchFamily="34" charset="0"/>
              </a:rPr>
              <a:t>Problem statement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9072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 </a:t>
            </a:r>
            <a:r>
              <a:rPr lang="en-US" dirty="0"/>
              <a:t>version of </a:t>
            </a:r>
            <a:r>
              <a:rPr lang="en-US" dirty="0" smtClean="0"/>
              <a:t>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core applications rather than just Word, Excel, </a:t>
            </a:r>
            <a:r>
              <a:rPr lang="en-US" dirty="0" smtClean="0"/>
              <a:t>Power Point, Access </a:t>
            </a:r>
            <a:r>
              <a:rPr lang="en-US" dirty="0"/>
              <a:t>and </a:t>
            </a:r>
            <a:r>
              <a:rPr lang="en-US" dirty="0" smtClean="0"/>
              <a:t>Outlook.</a:t>
            </a:r>
          </a:p>
          <a:p>
            <a:r>
              <a:rPr lang="en-US" dirty="0" smtClean="0"/>
              <a:t>Should </a:t>
            </a:r>
            <a:r>
              <a:rPr lang="en-US" dirty="0"/>
              <a:t>easy to </a:t>
            </a:r>
            <a:r>
              <a:rPr lang="en-US" dirty="0" smtClean="0"/>
              <a:t>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0237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itannic Bold" panose="020B0903060703020204" pitchFamily="34" charset="0"/>
              </a:rPr>
              <a:t>Existing System</a:t>
            </a:r>
            <a:endParaRPr lang="en-US" sz="4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16018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core applications </a:t>
            </a:r>
            <a:r>
              <a:rPr lang="en-US" dirty="0" smtClean="0"/>
              <a:t>were Word</a:t>
            </a:r>
            <a:r>
              <a:rPr lang="en-US" dirty="0"/>
              <a:t>, Excel, </a:t>
            </a:r>
            <a:r>
              <a:rPr lang="en-US" dirty="0" smtClean="0"/>
              <a:t>Power Point, Access </a:t>
            </a:r>
            <a:r>
              <a:rPr lang="en-US" dirty="0"/>
              <a:t>and </a:t>
            </a:r>
            <a:r>
              <a:rPr lang="en-US" dirty="0" smtClean="0"/>
              <a:t>Outlook.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Last </a:t>
            </a:r>
            <a:r>
              <a:rPr lang="en-US" dirty="0"/>
              <a:t>Office version to S</a:t>
            </a:r>
            <a:r>
              <a:rPr lang="en-US" dirty="0" smtClean="0"/>
              <a:t>upport Windows 2000.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/>
              <a:t>InfoPath and OneNote were newly </a:t>
            </a:r>
            <a:r>
              <a:rPr lang="en-US" dirty="0" smtClean="0"/>
              <a:t>launched.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Last </a:t>
            </a:r>
            <a:r>
              <a:rPr lang="en-US" dirty="0"/>
              <a:t>version of Microsoft Office to include fully customizable toolbars and menus for all of its applications, the Office </a:t>
            </a:r>
            <a:r>
              <a:rPr lang="en-US" dirty="0" smtClean="0"/>
              <a:t>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Office </a:t>
            </a:r>
            <a:r>
              <a:rPr lang="en-US" dirty="0"/>
              <a:t>Online provides how-to articles, tips, training courses, templates, clip art, stock photos and media and </a:t>
            </a:r>
            <a:r>
              <a:rPr lang="en-US" dirty="0" smtClean="0"/>
              <a:t>downloads.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Five </a:t>
            </a:r>
            <a:r>
              <a:rPr lang="en-US" dirty="0"/>
              <a:t>separate editions of office </a:t>
            </a:r>
            <a:r>
              <a:rPr lang="en-US" dirty="0" smtClean="0"/>
              <a:t>2003.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45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6273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itannic Bold" panose="020B0903060703020204" pitchFamily="34" charset="0"/>
              </a:rPr>
              <a:t>Features</a:t>
            </a:r>
            <a:endParaRPr lang="en-US" sz="4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8927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Office </a:t>
            </a:r>
            <a:r>
              <a:rPr lang="en-US" dirty="0"/>
              <a:t>2021 will be available with a one-off </a:t>
            </a:r>
            <a:r>
              <a:rPr lang="en-US" dirty="0" smtClean="0"/>
              <a:t>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Drive </a:t>
            </a:r>
            <a:r>
              <a:rPr lang="en-US" dirty="0"/>
              <a:t>and Microsoft Teams are new </a:t>
            </a:r>
            <a:r>
              <a:rPr lang="en-US" dirty="0" smtClean="0"/>
              <a:t>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/>
              <a:t>Search Box for Microsoft Office </a:t>
            </a:r>
            <a:r>
              <a:rPr lang="en-US" dirty="0" smtClean="0"/>
              <a:t>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Co-authoring </a:t>
            </a:r>
            <a:r>
              <a:rPr lang="en-US" dirty="0"/>
              <a:t>of same document on Word, PowerPoint &amp; </a:t>
            </a:r>
            <a:r>
              <a:rPr lang="en-US" dirty="0" smtClean="0"/>
              <a:t>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/>
              <a:t>arrays feature for </a:t>
            </a:r>
            <a:r>
              <a:rPr lang="en-US" dirty="0" smtClean="0"/>
              <a:t>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Full </a:t>
            </a:r>
            <a:r>
              <a:rPr lang="en-US" dirty="0"/>
              <a:t>dark mode support and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9731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1" y="196274"/>
            <a:ext cx="10018713" cy="157710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itannic Bold" panose="020B0903060703020204" pitchFamily="34" charset="0"/>
              </a:rPr>
              <a:t>Available Apps</a:t>
            </a:r>
            <a:endParaRPr lang="en-US" sz="4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837" y="2140526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Available apps are: 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OneNote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Outlook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PowerPoint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Publisher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Word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322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966" y="2794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Britannic Bold" panose="020B0903060703020204" pitchFamily="34" charset="0"/>
                <a:cs typeface="Times New Roman" panose="02020603050405020304" pitchFamily="18" charset="0"/>
              </a:rPr>
              <a:t>Hardware Requirements/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Britannic Bold" panose="020B0903060703020204" pitchFamily="34" charset="0"/>
                <a:cs typeface="Times New Roman" panose="02020603050405020304" pitchFamily="18" charset="0"/>
              </a:rPr>
              <a:t> Requirements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6708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Windows 10, Windows Server 2019, or later.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1.1 GHz or faster, 2-core processor.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4 GB  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Graphics hardware acceleration requires DirectX 9 or later, with WDDM 2.0 or higher for Windows 10 (or WDDM 1.3 or higher for Windows 10 Fall Creators Update).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4 GB of free hard disk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1280 x 768 screen resolution (64-bit Office required for 4K and higher)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Dives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Abdullah </a:t>
            </a:r>
            <a:r>
              <a:rPr lang="en-US" dirty="0" err="1" smtClean="0"/>
              <a:t>Sadiq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0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Britannic Bold" panose="020B0903060703020204" pitchFamily="34" charset="0"/>
              </a:rPr>
              <a:t>Best places to dive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54533"/>
              </p:ext>
            </p:extLst>
          </p:nvPr>
        </p:nvGraphicFramePr>
        <p:xfrm>
          <a:off x="2235197" y="2438399"/>
          <a:ext cx="7610766" cy="277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67">
                  <a:extLst>
                    <a:ext uri="{9D8B030D-6E8A-4147-A177-3AD203B41FA5}">
                      <a16:colId xmlns:a16="http://schemas.microsoft.com/office/drawing/2014/main" val="1318550092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1220270712"/>
                    </a:ext>
                  </a:extLst>
                </a:gridCol>
              </a:tblGrid>
              <a:tr h="6065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Dives this Year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576777"/>
                  </a:ext>
                </a:extLst>
              </a:tr>
              <a:tr h="432880">
                <a:tc>
                  <a:txBody>
                    <a:bodyPr/>
                    <a:lstStyle/>
                    <a:p>
                      <a:r>
                        <a:rPr lang="en-US" dirty="0" smtClean="0"/>
                        <a:t>Red Sea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329195"/>
                  </a:ext>
                </a:extLst>
              </a:tr>
              <a:tr h="432880">
                <a:tc>
                  <a:txBody>
                    <a:bodyPr/>
                    <a:lstStyle/>
                    <a:p>
                      <a:r>
                        <a:rPr lang="en-US" dirty="0" smtClean="0"/>
                        <a:t>Caribbean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045640"/>
                  </a:ext>
                </a:extLst>
              </a:tr>
              <a:tr h="432880">
                <a:tc>
                  <a:txBody>
                    <a:bodyPr/>
                    <a:lstStyle/>
                    <a:p>
                      <a:r>
                        <a:rPr lang="en-US" dirty="0" smtClean="0"/>
                        <a:t>Thailand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073350"/>
                  </a:ext>
                </a:extLst>
              </a:tr>
              <a:tr h="432880">
                <a:tc>
                  <a:txBody>
                    <a:bodyPr/>
                    <a:lstStyle/>
                    <a:p>
                      <a:r>
                        <a:rPr lang="en-US" dirty="0" smtClean="0"/>
                        <a:t>Hawaii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67919"/>
                  </a:ext>
                </a:extLst>
              </a:tr>
              <a:tr h="432880">
                <a:tc>
                  <a:txBody>
                    <a:bodyPr/>
                    <a:lstStyle/>
                    <a:p>
                      <a:r>
                        <a:rPr lang="en-US" dirty="0" smtClean="0"/>
                        <a:t>Belize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450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34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</TotalTime>
  <Words>306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Britannic Bold</vt:lpstr>
      <vt:lpstr>Corbel</vt:lpstr>
      <vt:lpstr>Times New Roman</vt:lpstr>
      <vt:lpstr>Parallax</vt:lpstr>
      <vt:lpstr>My Software Product.</vt:lpstr>
      <vt:lpstr>Microsoft 2003 vs 2021 </vt:lpstr>
      <vt:lpstr>Problem statement </vt:lpstr>
      <vt:lpstr>Existing System</vt:lpstr>
      <vt:lpstr>Features</vt:lpstr>
      <vt:lpstr>Available Apps</vt:lpstr>
      <vt:lpstr>Hardware Requirements/ Software Requirements</vt:lpstr>
      <vt:lpstr>Dives Visualization</vt:lpstr>
      <vt:lpstr>Best places to dive</vt:lpstr>
      <vt:lpstr>This Chart shows the 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Visualization</dc:title>
  <dc:creator>ESHOP</dc:creator>
  <cp:lastModifiedBy>ESHOP</cp:lastModifiedBy>
  <cp:revision>24</cp:revision>
  <dcterms:created xsi:type="dcterms:W3CDTF">2022-10-14T04:46:17Z</dcterms:created>
  <dcterms:modified xsi:type="dcterms:W3CDTF">2022-10-24T19:38:36Z</dcterms:modified>
</cp:coreProperties>
</file>