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6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5584D-7D79-4248-9986-4CA35242F94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4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C51A-E5AC-2159-AB4D-6CFA1E11E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SOFTWARE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DAB75-6AD8-42A5-E247-637F85A12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Teradata Mysql assistant</a:t>
            </a:r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DCDD2E0-D844-868D-CBF8-8559ED53103D}"/>
              </a:ext>
            </a:extLst>
          </p:cNvPr>
          <p:cNvSpPr/>
          <p:nvPr/>
        </p:nvSpPr>
        <p:spPr>
          <a:xfrm>
            <a:off x="10888910" y="5761268"/>
            <a:ext cx="880845" cy="780176"/>
          </a:xfrm>
          <a:prstGeom prst="actionButtonForwardNex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CD260D-3ADD-4A8A-3ED1-7754A7AF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16130"/>
              </p:ext>
            </p:extLst>
          </p:nvPr>
        </p:nvGraphicFramePr>
        <p:xfrm>
          <a:off x="9036310" y="4750965"/>
          <a:ext cx="2733445" cy="869660"/>
        </p:xfrm>
        <a:graphic>
          <a:graphicData uri="http://schemas.openxmlformats.org/drawingml/2006/table">
            <a:tbl>
              <a:tblPr/>
              <a:tblGrid>
                <a:gridCol w="2733445">
                  <a:extLst>
                    <a:ext uri="{9D8B030D-6E8A-4147-A177-3AD203B41FA5}">
                      <a16:colId xmlns:a16="http://schemas.microsoft.com/office/drawing/2014/main" val="1366287146"/>
                    </a:ext>
                  </a:extLst>
                </a:gridCol>
              </a:tblGrid>
              <a:tr h="869660">
                <a:tc>
                  <a:txBody>
                    <a:bodyPr/>
                    <a:lstStyle/>
                    <a:p>
                      <a:r>
                        <a:rPr lang="en-US" dirty="0"/>
                        <a:t>Prepared By:</a:t>
                      </a:r>
                    </a:p>
                    <a:p>
                      <a:r>
                        <a:rPr lang="en-US" dirty="0"/>
                        <a:t>Muhammad Haris Tahiri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89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6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7B69-69D8-B311-BB8B-DDA3BC2E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3333A-3476-76D5-B279-2B0255162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50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87E9-2BC7-59C8-D35B-518EA187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Large Data Storing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Easy to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Fastest Output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034CFF-4CFE-79F4-2CF6-4E83B26078E0}"/>
              </a:ext>
            </a:extLst>
          </p:cNvPr>
          <p:cNvSpPr/>
          <p:nvPr/>
        </p:nvSpPr>
        <p:spPr>
          <a:xfrm>
            <a:off x="10888910" y="5761268"/>
            <a:ext cx="880845" cy="780176"/>
          </a:xfrm>
          <a:prstGeom prst="actionButtonForwardNex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725FAB-877C-5618-3246-9414F6B26870}"/>
              </a:ext>
            </a:extLst>
          </p:cNvPr>
          <p:cNvSpPr/>
          <p:nvPr/>
        </p:nvSpPr>
        <p:spPr>
          <a:xfrm>
            <a:off x="685801" y="5858311"/>
            <a:ext cx="880845" cy="780176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88FF-6C35-EC93-BC67-995EF314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Existing System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92A754F3-AF59-20C6-D195-024B8E132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2" r="42469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7B81-7A42-1AB2-425E-20183DBD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of the  existing systems are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Microsoft Excel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Microsoft Azure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Oracle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PostgreSQL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Google BigQuery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7777172-0FEF-AE32-4683-4CC894953BC9}"/>
              </a:ext>
            </a:extLst>
          </p:cNvPr>
          <p:cNvSpPr/>
          <p:nvPr/>
        </p:nvSpPr>
        <p:spPr>
          <a:xfrm>
            <a:off x="10888910" y="5761268"/>
            <a:ext cx="880845" cy="780176"/>
          </a:xfrm>
          <a:prstGeom prst="actionButtonForwardNex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D8D7B39-58F4-2DE8-F4F9-470CA3E7E435}"/>
              </a:ext>
            </a:extLst>
          </p:cNvPr>
          <p:cNvSpPr/>
          <p:nvPr/>
        </p:nvSpPr>
        <p:spPr>
          <a:xfrm>
            <a:off x="685801" y="5858311"/>
            <a:ext cx="880845" cy="780176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CA26A-2EC4-0826-3661-A9D3C04B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BB86-3080-F363-59E9-7B0EB8E0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US" dirty="0"/>
              <a:t>Features of Teradata SQL Assistant:</a:t>
            </a:r>
          </a:p>
          <a:p>
            <a:r>
              <a:rPr lang="en-US" dirty="0"/>
              <a:t>Store Large Data upto 64 Terabytes</a:t>
            </a:r>
          </a:p>
          <a:p>
            <a:r>
              <a:rPr lang="en-US" dirty="0"/>
              <a:t>Collaborative work</a:t>
            </a:r>
          </a:p>
          <a:p>
            <a:r>
              <a:rPr lang="en-US" dirty="0"/>
              <a:t>Fast Output </a:t>
            </a:r>
          </a:p>
          <a:p>
            <a:r>
              <a:rPr lang="en-US" dirty="0"/>
              <a:t>The data is stored in a database and organized by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2BD91F1-6641-4044-3320-02B4E9A17E71}"/>
              </a:ext>
            </a:extLst>
          </p:cNvPr>
          <p:cNvSpPr/>
          <p:nvPr/>
        </p:nvSpPr>
        <p:spPr>
          <a:xfrm>
            <a:off x="10888910" y="5761268"/>
            <a:ext cx="880845" cy="780176"/>
          </a:xfrm>
          <a:prstGeom prst="actionButtonForwardNex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3BA6E0-1500-F2BE-4F6B-214957BD61E4}"/>
              </a:ext>
            </a:extLst>
          </p:cNvPr>
          <p:cNvSpPr/>
          <p:nvPr/>
        </p:nvSpPr>
        <p:spPr>
          <a:xfrm>
            <a:off x="685801" y="5858311"/>
            <a:ext cx="880845" cy="780176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9195-D239-FC04-D163-0208C98B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E098-59D9-01BD-5665-E6B64CE2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en-US" dirty="0"/>
              <a:t>CPU: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effectLst/>
                <a:latin typeface="arial" panose="020B0604020202020204" pitchFamily="34" charset="0"/>
              </a:rPr>
              <a:t>.5 GHz Pentium 4 (2.0 GHz recommended)</a:t>
            </a:r>
          </a:p>
          <a:p>
            <a:r>
              <a:rPr lang="en-US" dirty="0">
                <a:latin typeface="arial" panose="020B0604020202020204" pitchFamily="34" charset="0"/>
              </a:rPr>
              <a:t>RAM:1GB(2GB recommended)</a:t>
            </a:r>
          </a:p>
          <a:p>
            <a:r>
              <a:rPr lang="en-US" dirty="0">
                <a:latin typeface="arial" panose="020B0604020202020204" pitchFamily="34" charset="0"/>
              </a:rPr>
              <a:t>Disk space free:800 MB minimum</a:t>
            </a:r>
          </a:p>
          <a:p>
            <a:r>
              <a:rPr lang="en-US" dirty="0">
                <a:latin typeface="arial" panose="020B0604020202020204" pitchFamily="34" charset="0"/>
              </a:rPr>
              <a:t>Network card : required</a:t>
            </a:r>
          </a:p>
          <a:p>
            <a:r>
              <a:rPr lang="en-US" dirty="0">
                <a:latin typeface="arial" panose="020B0604020202020204" pitchFamily="34" charset="0"/>
              </a:rPr>
              <a:t>Video display resolution:1024 x 768 minimum</a:t>
            </a:r>
          </a:p>
          <a:p>
            <a:r>
              <a:rPr lang="en-US" dirty="0">
                <a:latin typeface="arial" panose="020B0604020202020204" pitchFamily="34" charset="0"/>
              </a:rPr>
              <a:t>Media drive : required</a:t>
            </a:r>
          </a:p>
          <a:p>
            <a:r>
              <a:rPr lang="en-US" dirty="0">
                <a:latin typeface="arial" panose="020B0604020202020204" pitchFamily="34" charset="0"/>
              </a:rPr>
              <a:t>Operating System : Window 10 to Above 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AB81956-8A4D-D8D8-B006-8AC5AD913C37}"/>
              </a:ext>
            </a:extLst>
          </p:cNvPr>
          <p:cNvSpPr/>
          <p:nvPr/>
        </p:nvSpPr>
        <p:spPr>
          <a:xfrm>
            <a:off x="10888910" y="5761268"/>
            <a:ext cx="880845" cy="780176"/>
          </a:xfrm>
          <a:prstGeom prst="actionButtonForwardNex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836D333-295D-82F1-EB74-FC33FF0C33FB}"/>
              </a:ext>
            </a:extLst>
          </p:cNvPr>
          <p:cNvSpPr/>
          <p:nvPr/>
        </p:nvSpPr>
        <p:spPr>
          <a:xfrm>
            <a:off x="685801" y="5858311"/>
            <a:ext cx="880845" cy="780176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20E97-10AD-E2DF-A7BA-626BA676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C543-FD9C-C95F-C861-0DFC7B13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US"/>
              <a:t>In excel you can store data the moment you open it and you can save it into your local system within a seconds, Using SQL on the other hand you will first have to create a Database and then create a table and enter data into the tables one row after another without skipping any row or column easily. Additional time also required to enter data using the syntaxes as such.</a:t>
            </a:r>
          </a:p>
          <a:p>
            <a:r>
              <a:rPr lang="en-US"/>
              <a:t>Images is not entered in SQL tables.</a:t>
            </a:r>
          </a:p>
          <a:p>
            <a:r>
              <a:rPr lang="en-US"/>
              <a:t>It does not allow user to create pivot tables etc.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28E5C83-BB87-3F9D-9F3D-C9CBA02ED535}"/>
              </a:ext>
            </a:extLst>
          </p:cNvPr>
          <p:cNvSpPr/>
          <p:nvPr/>
        </p:nvSpPr>
        <p:spPr>
          <a:xfrm>
            <a:off x="10888910" y="5761268"/>
            <a:ext cx="880845" cy="780176"/>
          </a:xfrm>
          <a:prstGeom prst="actionButtonForwardNex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1C74FA2-9EE1-2DEA-9C1F-DF1ED522BB77}"/>
              </a:ext>
            </a:extLst>
          </p:cNvPr>
          <p:cNvSpPr/>
          <p:nvPr/>
        </p:nvSpPr>
        <p:spPr>
          <a:xfrm>
            <a:off x="685801" y="5858311"/>
            <a:ext cx="880845" cy="780176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7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108</TotalTime>
  <Words>218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Wingdings</vt:lpstr>
      <vt:lpstr>Celestial</vt:lpstr>
      <vt:lpstr>MY SOFTWARE PRODUCT</vt:lpstr>
      <vt:lpstr>Problem statement</vt:lpstr>
      <vt:lpstr>Existing System</vt:lpstr>
      <vt:lpstr>Features</vt:lpstr>
      <vt:lpstr>Hardware Requirements</vt:lpstr>
      <vt:lpstr>Drawbacks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SOFTWARE PRODUCT</dc:title>
  <dc:creator>02-131222-076</dc:creator>
  <cp:lastModifiedBy>02-131222-076</cp:lastModifiedBy>
  <cp:revision>8</cp:revision>
  <dcterms:created xsi:type="dcterms:W3CDTF">2022-10-14T14:32:05Z</dcterms:created>
  <dcterms:modified xsi:type="dcterms:W3CDTF">2022-10-14T18:17:42Z</dcterms:modified>
</cp:coreProperties>
</file>