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1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78" y="204"/>
      </p:cViewPr>
      <p:guideLst/>
    </p:cSldViewPr>
  </p:slideViewPr>
  <p:outlineViewPr>
    <p:cViewPr>
      <p:scale>
        <a:sx n="33" d="100"/>
        <a:sy n="33" d="100"/>
      </p:scale>
      <p:origin x="0" y="-3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C92AD-C197-46CB-AC19-1BCD3CC01105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3429F-C6F8-4EA8-973D-556108EFB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DC1F6-13F0-4F6F-9951-9131970F6B8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FD78D-84B1-483F-9B75-54D47A4B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4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1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8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0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0417-42BF-4B67-8208-CC00D1FDC505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5974-F6F3-4585-81D4-238E46D9F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9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89744"/>
            <a:ext cx="10353761" cy="1546177"/>
          </a:xfrm>
        </p:spPr>
        <p:txBody>
          <a:bodyPr>
            <a:normAutofit/>
          </a:bodyPr>
          <a:lstStyle/>
          <a:p>
            <a:r>
              <a:rPr lang="en-US" sz="3800" dirty="0">
                <a:effectLst/>
                <a:cs typeface="Times New Roman" panose="02020603050405020304" pitchFamily="18" charset="0"/>
              </a:rPr>
              <a:t>Hardware Requirements/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Software</a:t>
            </a:r>
            <a:r>
              <a:rPr lang="en-US" sz="3800" dirty="0">
                <a:effectLst/>
                <a:cs typeface="Times New Roman" panose="02020603050405020304" pitchFamily="18" charset="0"/>
              </a:rPr>
              <a:t> </a:t>
            </a:r>
            <a:r>
              <a:rPr lang="en-US" sz="3800" dirty="0" smtClean="0">
                <a:effectLst/>
                <a:cs typeface="Times New Roman" panose="02020603050405020304" pitchFamily="18" charset="0"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Windows 10, Windows Server 2019, or later.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1.1 GHz or faster, </a:t>
            </a:r>
            <a:r>
              <a:rPr lang="en-US" dirty="0" smtClean="0">
                <a:effectLst/>
              </a:rPr>
              <a:t>2-core processor.</a:t>
            </a:r>
            <a:endParaRPr lang="en-US" dirty="0">
              <a:effectLst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4 </a:t>
            </a:r>
            <a:r>
              <a:rPr lang="en-US" dirty="0" smtClean="0">
                <a:effectLst/>
              </a:rPr>
              <a:t>GB </a:t>
            </a:r>
            <a:r>
              <a:rPr lang="en-US" dirty="0" smtClean="0">
                <a:effectLst/>
              </a:rPr>
              <a:t> RAM.</a:t>
            </a:r>
            <a:endParaRPr lang="en-US" dirty="0">
              <a:effectLst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Graphics hardware acceleration requires DirectX 9 or later, with WDDM 2.0 or higher for Windows 10 (or WDDM 1.3 or higher for Windows 10 Fall Creators Update).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4 GB of free hard disk space.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1280 x 768 screen </a:t>
            </a:r>
            <a:r>
              <a:rPr lang="en-US" dirty="0" smtClean="0">
                <a:effectLst/>
              </a:rPr>
              <a:t>resolution (64-bit </a:t>
            </a:r>
            <a:r>
              <a:rPr lang="en-US" dirty="0">
                <a:effectLst/>
              </a:rPr>
              <a:t>Office required for 4K and </a:t>
            </a:r>
            <a:r>
              <a:rPr lang="en-US" dirty="0" smtClean="0">
                <a:effectLst/>
              </a:rPr>
              <a:t>higher)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Only support Windows 10 or later versions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Graphics requirement for Windows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One time purchase but expensive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No access to feature updates without buying a new suite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Some features are hard to find through menus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push dir="u"/>
      </p:transition>
    </mc:Choice>
    <mc:Fallback xmlns="">
      <p:transition advClick="0" advTm="250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216</TotalTime>
  <Words>114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Calibri</vt:lpstr>
      <vt:lpstr>Courier New</vt:lpstr>
      <vt:lpstr>Rockwell</vt:lpstr>
      <vt:lpstr>Times New Roman</vt:lpstr>
      <vt:lpstr>Damask</vt:lpstr>
      <vt:lpstr>Hardware Requirements/ Software Requirements</vt:lpstr>
      <vt:lpstr>drawback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Software Product</dc:title>
  <dc:creator>HP</dc:creator>
  <cp:lastModifiedBy>HP</cp:lastModifiedBy>
  <cp:revision>25</cp:revision>
  <dcterms:created xsi:type="dcterms:W3CDTF">2022-10-18T13:58:18Z</dcterms:created>
  <dcterms:modified xsi:type="dcterms:W3CDTF">2022-10-19T17:29:44Z</dcterms:modified>
</cp:coreProperties>
</file>