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OP" initials="E" lastIdx="2" clrIdx="0">
    <p:extLst>
      <p:ext uri="{19B8F6BF-5375-455C-9EA6-DF929625EA0E}">
        <p15:presenceInfo xmlns:p15="http://schemas.microsoft.com/office/powerpoint/2012/main" userId="7afde87a6d0059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48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289609776843839E-2"/>
          <c:y val="0.10002455276228882"/>
          <c:w val="0.94907234637365423"/>
          <c:h val="0.68515603885880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9-4968-AFA9-60EC0CA34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99-4968-AFA9-60EC0CA34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99-4968-AFA9-60EC0CA34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693519"/>
        <c:axId val="1514695599"/>
      </c:barChart>
      <c:catAx>
        <c:axId val="151469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95599"/>
        <c:crosses val="autoZero"/>
        <c:auto val="1"/>
        <c:lblAlgn val="ctr"/>
        <c:lblOffset val="100"/>
        <c:noMultiLvlLbl val="0"/>
      </c:catAx>
      <c:valAx>
        <c:axId val="1514695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9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4T09:23:25.944" idx="1">
    <p:pos x="10" y="10"/>
    <p:text>abdullah sadiq</p:text>
    <p:extLst>
      <p:ext uri="{C676402C-5697-4E1C-873F-D02D1690AC5C}">
        <p15:threadingInfo xmlns:p15="http://schemas.microsoft.com/office/powerpoint/2012/main" timeZoneBias="-300"/>
      </p:ext>
    </p:extLst>
  </p:cm>
  <p:cm authorId="1" dt="2022-10-14T09:24:33.429" idx="2">
    <p:pos x="10" y="106"/>
    <p:text>abdullah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0275-CDF0-4E25-B17A-ADB84F4B113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6645-8113-4D85-89D0-7CE4D7D1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46645-8113-4D85-89D0-7CE4D7D12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4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30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5BDE-9788-49D4-897D-0797CD716114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468062-EAAB-4F80-B91E-23B8D82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CF Lab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1B 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916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613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445331"/>
              </p:ext>
            </p:extLst>
          </p:nvPr>
        </p:nvGraphicFramePr>
        <p:xfrm>
          <a:off x="1745673" y="2160588"/>
          <a:ext cx="6825670" cy="14973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2618">
                  <a:extLst>
                    <a:ext uri="{9D8B030D-6E8A-4147-A177-3AD203B41FA5}">
                      <a16:colId xmlns:a16="http://schemas.microsoft.com/office/drawing/2014/main" val="400120589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765974592"/>
                    </a:ext>
                  </a:extLst>
                </a:gridCol>
                <a:gridCol w="1038166">
                  <a:extLst>
                    <a:ext uri="{9D8B030D-6E8A-4147-A177-3AD203B41FA5}">
                      <a16:colId xmlns:a16="http://schemas.microsoft.com/office/drawing/2014/main" val="1206280420"/>
                    </a:ext>
                  </a:extLst>
                </a:gridCol>
                <a:gridCol w="1365134">
                  <a:extLst>
                    <a:ext uri="{9D8B030D-6E8A-4147-A177-3AD203B41FA5}">
                      <a16:colId xmlns:a16="http://schemas.microsoft.com/office/drawing/2014/main" val="2381534416"/>
                    </a:ext>
                  </a:extLst>
                </a:gridCol>
                <a:gridCol w="1365134">
                  <a:extLst>
                    <a:ext uri="{9D8B030D-6E8A-4147-A177-3AD203B41FA5}">
                      <a16:colId xmlns:a16="http://schemas.microsoft.com/office/drawing/2014/main" val="3342600015"/>
                    </a:ext>
                  </a:extLst>
                </a:gridCol>
              </a:tblGrid>
              <a:tr h="638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9854"/>
                  </a:ext>
                </a:extLst>
              </a:tr>
              <a:tr h="859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79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9704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27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6539345" y="4516582"/>
            <a:ext cx="1440873" cy="1246909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4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12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CF Lab</vt:lpstr>
      <vt:lpstr>LAB 03</vt:lpstr>
      <vt:lpstr>Table</vt:lpstr>
      <vt:lpstr>Chart</vt:lpstr>
      <vt:lpstr>Buttons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ESHOP</dc:creator>
  <cp:lastModifiedBy>ESHOP</cp:lastModifiedBy>
  <cp:revision>6</cp:revision>
  <dcterms:created xsi:type="dcterms:W3CDTF">2022-10-14T04:02:31Z</dcterms:created>
  <dcterms:modified xsi:type="dcterms:W3CDTF">2022-10-14T04:39:49Z</dcterms:modified>
</cp:coreProperties>
</file>