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9" r:id="rId1"/>
  </p:sldMasterIdLst>
  <p:notesMasterIdLst>
    <p:notesMasterId r:id="rId22"/>
  </p:notesMasterIdLst>
  <p:sldIdLst>
    <p:sldId id="256" r:id="rId2"/>
    <p:sldId id="257" r:id="rId3"/>
    <p:sldId id="261" r:id="rId4"/>
    <p:sldId id="258" r:id="rId5"/>
    <p:sldId id="259" r:id="rId6"/>
    <p:sldId id="274" r:id="rId7"/>
    <p:sldId id="276" r:id="rId8"/>
    <p:sldId id="260" r:id="rId9"/>
    <p:sldId id="262" r:id="rId10"/>
    <p:sldId id="263" r:id="rId11"/>
    <p:sldId id="264" r:id="rId12"/>
    <p:sldId id="275" r:id="rId13"/>
    <p:sldId id="265" r:id="rId14"/>
    <p:sldId id="266" r:id="rId15"/>
    <p:sldId id="267" r:id="rId16"/>
    <p:sldId id="268" r:id="rId17"/>
    <p:sldId id="269" r:id="rId18"/>
    <p:sldId id="270" r:id="rId19"/>
    <p:sldId id="271" r:id="rId20"/>
    <p:sldId id="27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70" autoAdjust="0"/>
    <p:restoredTop sz="94660"/>
  </p:normalViewPr>
  <p:slideViewPr>
    <p:cSldViewPr snapToGrid="0">
      <p:cViewPr varScale="1">
        <p:scale>
          <a:sx n="85" d="100"/>
          <a:sy n="85" d="100"/>
        </p:scale>
        <p:origin x="7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ad Ahsan Qadri" userId="cde89e28c0fd2857" providerId="LiveId" clId="{14F42003-613A-4CD6-9FBA-990CDBD0DDF8}"/>
    <pc:docChg chg="undo custSel addSld delSld modSld">
      <pc:chgData name="Muhammad Ahsan Qadri" userId="cde89e28c0fd2857" providerId="LiveId" clId="{14F42003-613A-4CD6-9FBA-990CDBD0DDF8}" dt="2022-12-10T17:46:24.658" v="2375" actId="47"/>
      <pc:docMkLst>
        <pc:docMk/>
      </pc:docMkLst>
      <pc:sldChg chg="modSp new mod">
        <pc:chgData name="Muhammad Ahsan Qadri" userId="cde89e28c0fd2857" providerId="LiveId" clId="{14F42003-613A-4CD6-9FBA-990CDBD0DDF8}" dt="2022-12-09T18:08:26.892" v="442" actId="20577"/>
        <pc:sldMkLst>
          <pc:docMk/>
          <pc:sldMk cId="4154342740" sldId="256"/>
        </pc:sldMkLst>
        <pc:spChg chg="mod">
          <ac:chgData name="Muhammad Ahsan Qadri" userId="cde89e28c0fd2857" providerId="LiveId" clId="{14F42003-613A-4CD6-9FBA-990CDBD0DDF8}" dt="2022-12-09T17:56:26.920" v="11" actId="20577"/>
          <ac:spMkLst>
            <pc:docMk/>
            <pc:sldMk cId="4154342740" sldId="256"/>
            <ac:spMk id="2" creationId="{0BF3C448-7BA8-88F4-EAA6-66BC4613A527}"/>
          </ac:spMkLst>
        </pc:spChg>
        <pc:spChg chg="mod">
          <ac:chgData name="Muhammad Ahsan Qadri" userId="cde89e28c0fd2857" providerId="LiveId" clId="{14F42003-613A-4CD6-9FBA-990CDBD0DDF8}" dt="2022-12-09T18:08:26.892" v="442" actId="20577"/>
          <ac:spMkLst>
            <pc:docMk/>
            <pc:sldMk cId="4154342740" sldId="256"/>
            <ac:spMk id="3" creationId="{3FA81224-B5D2-EB63-C5F6-5948B985810D}"/>
          </ac:spMkLst>
        </pc:spChg>
      </pc:sldChg>
      <pc:sldChg chg="modSp new mod">
        <pc:chgData name="Muhammad Ahsan Qadri" userId="cde89e28c0fd2857" providerId="LiveId" clId="{14F42003-613A-4CD6-9FBA-990CDBD0DDF8}" dt="2022-12-09T17:57:20.945" v="142" actId="20577"/>
        <pc:sldMkLst>
          <pc:docMk/>
          <pc:sldMk cId="1552684803" sldId="257"/>
        </pc:sldMkLst>
        <pc:spChg chg="mod">
          <ac:chgData name="Muhammad Ahsan Qadri" userId="cde89e28c0fd2857" providerId="LiveId" clId="{14F42003-613A-4CD6-9FBA-990CDBD0DDF8}" dt="2022-12-09T17:56:43.854" v="33" actId="20577"/>
          <ac:spMkLst>
            <pc:docMk/>
            <pc:sldMk cId="1552684803" sldId="257"/>
            <ac:spMk id="2" creationId="{DD9D6BA7-F948-D977-36B9-0D000BB826C0}"/>
          </ac:spMkLst>
        </pc:spChg>
        <pc:spChg chg="mod">
          <ac:chgData name="Muhammad Ahsan Qadri" userId="cde89e28c0fd2857" providerId="LiveId" clId="{14F42003-613A-4CD6-9FBA-990CDBD0DDF8}" dt="2022-12-09T17:57:20.945" v="142" actId="20577"/>
          <ac:spMkLst>
            <pc:docMk/>
            <pc:sldMk cId="1552684803" sldId="257"/>
            <ac:spMk id="3" creationId="{1E9DD655-FEF8-56E4-BEEB-B2EAEB92F13F}"/>
          </ac:spMkLst>
        </pc:spChg>
      </pc:sldChg>
      <pc:sldChg chg="modSp new mod">
        <pc:chgData name="Muhammad Ahsan Qadri" userId="cde89e28c0fd2857" providerId="LiveId" clId="{14F42003-613A-4CD6-9FBA-990CDBD0DDF8}" dt="2022-12-09T18:21:08.460" v="1125" actId="20577"/>
        <pc:sldMkLst>
          <pc:docMk/>
          <pc:sldMk cId="1460767792" sldId="258"/>
        </pc:sldMkLst>
        <pc:spChg chg="mod">
          <ac:chgData name="Muhammad Ahsan Qadri" userId="cde89e28c0fd2857" providerId="LiveId" clId="{14F42003-613A-4CD6-9FBA-990CDBD0DDF8}" dt="2022-12-09T18:07:59.470" v="395" actId="20577"/>
          <ac:spMkLst>
            <pc:docMk/>
            <pc:sldMk cId="1460767792" sldId="258"/>
            <ac:spMk id="2" creationId="{9117EC6A-646F-9F8C-E6AE-8459A3D423F5}"/>
          </ac:spMkLst>
        </pc:spChg>
        <pc:spChg chg="mod">
          <ac:chgData name="Muhammad Ahsan Qadri" userId="cde89e28c0fd2857" providerId="LiveId" clId="{14F42003-613A-4CD6-9FBA-990CDBD0DDF8}" dt="2022-12-09T18:21:08.460" v="1125" actId="20577"/>
          <ac:spMkLst>
            <pc:docMk/>
            <pc:sldMk cId="1460767792" sldId="258"/>
            <ac:spMk id="3" creationId="{95DB0DCF-A4B3-92D1-B151-853AE5F8E9C8}"/>
          </ac:spMkLst>
        </pc:spChg>
      </pc:sldChg>
      <pc:sldChg chg="modSp new add del mod">
        <pc:chgData name="Muhammad Ahsan Qadri" userId="cde89e28c0fd2857" providerId="LiveId" clId="{14F42003-613A-4CD6-9FBA-990CDBD0DDF8}" dt="2022-12-10T17:46:16.979" v="2361" actId="47"/>
        <pc:sldMkLst>
          <pc:docMk/>
          <pc:sldMk cId="1583774862" sldId="259"/>
        </pc:sldMkLst>
        <pc:spChg chg="mod">
          <ac:chgData name="Muhammad Ahsan Qadri" userId="cde89e28c0fd2857" providerId="LiveId" clId="{14F42003-613A-4CD6-9FBA-990CDBD0DDF8}" dt="2022-12-09T18:14:46.259" v="696" actId="20577"/>
          <ac:spMkLst>
            <pc:docMk/>
            <pc:sldMk cId="1583774862" sldId="259"/>
            <ac:spMk id="2" creationId="{8EB9D8A3-42A1-64B5-8FA6-D0BCACF7FAB7}"/>
          </ac:spMkLst>
        </pc:spChg>
        <pc:spChg chg="mod">
          <ac:chgData name="Muhammad Ahsan Qadri" userId="cde89e28c0fd2857" providerId="LiveId" clId="{14F42003-613A-4CD6-9FBA-990CDBD0DDF8}" dt="2022-12-09T18:45:54.653" v="2341" actId="20577"/>
          <ac:spMkLst>
            <pc:docMk/>
            <pc:sldMk cId="1583774862" sldId="259"/>
            <ac:spMk id="3" creationId="{1CCF2B36-9560-5AC5-E44D-6E9630F08BF5}"/>
          </ac:spMkLst>
        </pc:spChg>
      </pc:sldChg>
      <pc:sldChg chg="modSp new add del mod">
        <pc:chgData name="Muhammad Ahsan Qadri" userId="cde89e28c0fd2857" providerId="LiveId" clId="{14F42003-613A-4CD6-9FBA-990CDBD0DDF8}" dt="2022-12-10T17:46:16.497" v="2360" actId="47"/>
        <pc:sldMkLst>
          <pc:docMk/>
          <pc:sldMk cId="593105951" sldId="260"/>
        </pc:sldMkLst>
        <pc:spChg chg="mod">
          <ac:chgData name="Muhammad Ahsan Qadri" userId="cde89e28c0fd2857" providerId="LiveId" clId="{14F42003-613A-4CD6-9FBA-990CDBD0DDF8}" dt="2022-12-09T18:40:26.558" v="1763" actId="20577"/>
          <ac:spMkLst>
            <pc:docMk/>
            <pc:sldMk cId="593105951" sldId="260"/>
            <ac:spMk id="2" creationId="{447D8AAE-8D2A-E58A-452D-21066E50A131}"/>
          </ac:spMkLst>
        </pc:spChg>
        <pc:spChg chg="mod">
          <ac:chgData name="Muhammad Ahsan Qadri" userId="cde89e28c0fd2857" providerId="LiveId" clId="{14F42003-613A-4CD6-9FBA-990CDBD0DDF8}" dt="2022-12-09T18:40:57.451" v="1772" actId="20577"/>
          <ac:spMkLst>
            <pc:docMk/>
            <pc:sldMk cId="593105951" sldId="260"/>
            <ac:spMk id="3" creationId="{B5A4D370-18DA-B28F-8933-56F7A593D346}"/>
          </ac:spMkLst>
        </pc:spChg>
      </pc:sldChg>
      <pc:sldChg chg="addSp delSp modSp new mod">
        <pc:chgData name="Muhammad Ahsan Qadri" userId="cde89e28c0fd2857" providerId="LiveId" clId="{14F42003-613A-4CD6-9FBA-990CDBD0DDF8}" dt="2022-12-09T18:43:46.733" v="2069" actId="14100"/>
        <pc:sldMkLst>
          <pc:docMk/>
          <pc:sldMk cId="2793434871" sldId="261"/>
        </pc:sldMkLst>
        <pc:spChg chg="mod">
          <ac:chgData name="Muhammad Ahsan Qadri" userId="cde89e28c0fd2857" providerId="LiveId" clId="{14F42003-613A-4CD6-9FBA-990CDBD0DDF8}" dt="2022-12-09T18:43:46.733" v="2069" actId="14100"/>
          <ac:spMkLst>
            <pc:docMk/>
            <pc:sldMk cId="2793434871" sldId="261"/>
            <ac:spMk id="2" creationId="{BFA558E4-CC86-EA6D-7A1E-620E2D3FFF5D}"/>
          </ac:spMkLst>
        </pc:spChg>
        <pc:spChg chg="add del">
          <ac:chgData name="Muhammad Ahsan Qadri" userId="cde89e28c0fd2857" providerId="LiveId" clId="{14F42003-613A-4CD6-9FBA-990CDBD0DDF8}" dt="2022-12-09T18:42:20.102" v="1872" actId="478"/>
          <ac:spMkLst>
            <pc:docMk/>
            <pc:sldMk cId="2793434871" sldId="261"/>
            <ac:spMk id="3" creationId="{A3BAC20F-EA0B-E155-C4AD-8A8E2DBCF687}"/>
          </ac:spMkLst>
        </pc:spChg>
      </pc:sldChg>
      <pc:sldChg chg="new add del">
        <pc:chgData name="Muhammad Ahsan Qadri" userId="cde89e28c0fd2857" providerId="LiveId" clId="{14F42003-613A-4CD6-9FBA-990CDBD0DDF8}" dt="2022-12-10T17:46:24.658" v="2375" actId="47"/>
        <pc:sldMkLst>
          <pc:docMk/>
          <pc:sldMk cId="263728212" sldId="262"/>
        </pc:sldMkLst>
      </pc:sldChg>
      <pc:sldChg chg="new del">
        <pc:chgData name="Muhammad Ahsan Qadri" userId="cde89e28c0fd2857" providerId="LiveId" clId="{14F42003-613A-4CD6-9FBA-990CDBD0DDF8}" dt="2022-12-10T17:46:24.156" v="2374" actId="47"/>
        <pc:sldMkLst>
          <pc:docMk/>
          <pc:sldMk cId="1699980696" sldId="263"/>
        </pc:sldMkLst>
      </pc:sldChg>
      <pc:sldChg chg="new del">
        <pc:chgData name="Muhammad Ahsan Qadri" userId="cde89e28c0fd2857" providerId="LiveId" clId="{14F42003-613A-4CD6-9FBA-990CDBD0DDF8}" dt="2022-12-10T17:46:23.999" v="2373" actId="47"/>
        <pc:sldMkLst>
          <pc:docMk/>
          <pc:sldMk cId="4270592989" sldId="264"/>
        </pc:sldMkLst>
      </pc:sldChg>
      <pc:sldChg chg="new del">
        <pc:chgData name="Muhammad Ahsan Qadri" userId="cde89e28c0fd2857" providerId="LiveId" clId="{14F42003-613A-4CD6-9FBA-990CDBD0DDF8}" dt="2022-12-10T17:46:23.842" v="2372" actId="47"/>
        <pc:sldMkLst>
          <pc:docMk/>
          <pc:sldMk cId="3181887049" sldId="265"/>
        </pc:sldMkLst>
      </pc:sldChg>
      <pc:sldChg chg="new del">
        <pc:chgData name="Muhammad Ahsan Qadri" userId="cde89e28c0fd2857" providerId="LiveId" clId="{14F42003-613A-4CD6-9FBA-990CDBD0DDF8}" dt="2022-12-10T17:46:23.685" v="2371" actId="47"/>
        <pc:sldMkLst>
          <pc:docMk/>
          <pc:sldMk cId="2721670620" sldId="266"/>
        </pc:sldMkLst>
      </pc:sldChg>
      <pc:sldChg chg="new del">
        <pc:chgData name="Muhammad Ahsan Qadri" userId="cde89e28c0fd2857" providerId="LiveId" clId="{14F42003-613A-4CD6-9FBA-990CDBD0DDF8}" dt="2022-12-10T17:46:23.531" v="2370" actId="47"/>
        <pc:sldMkLst>
          <pc:docMk/>
          <pc:sldMk cId="1407918557" sldId="267"/>
        </pc:sldMkLst>
      </pc:sldChg>
      <pc:sldChg chg="new del">
        <pc:chgData name="Muhammad Ahsan Qadri" userId="cde89e28c0fd2857" providerId="LiveId" clId="{14F42003-613A-4CD6-9FBA-990CDBD0DDF8}" dt="2022-12-10T17:46:23.356" v="2369" actId="47"/>
        <pc:sldMkLst>
          <pc:docMk/>
          <pc:sldMk cId="1098607011" sldId="268"/>
        </pc:sldMkLst>
      </pc:sldChg>
      <pc:sldChg chg="new del">
        <pc:chgData name="Muhammad Ahsan Qadri" userId="cde89e28c0fd2857" providerId="LiveId" clId="{14F42003-613A-4CD6-9FBA-990CDBD0DDF8}" dt="2022-12-10T17:46:23.198" v="2368" actId="47"/>
        <pc:sldMkLst>
          <pc:docMk/>
          <pc:sldMk cId="2213419160" sldId="269"/>
        </pc:sldMkLst>
      </pc:sldChg>
      <pc:sldChg chg="new del">
        <pc:chgData name="Muhammad Ahsan Qadri" userId="cde89e28c0fd2857" providerId="LiveId" clId="{14F42003-613A-4CD6-9FBA-990CDBD0DDF8}" dt="2022-12-10T17:46:23.057" v="2367" actId="47"/>
        <pc:sldMkLst>
          <pc:docMk/>
          <pc:sldMk cId="1269855697" sldId="270"/>
        </pc:sldMkLst>
      </pc:sldChg>
      <pc:sldChg chg="new del">
        <pc:chgData name="Muhammad Ahsan Qadri" userId="cde89e28c0fd2857" providerId="LiveId" clId="{14F42003-613A-4CD6-9FBA-990CDBD0DDF8}" dt="2022-12-10T17:46:22.894" v="2366" actId="47"/>
        <pc:sldMkLst>
          <pc:docMk/>
          <pc:sldMk cId="1655692191" sldId="271"/>
        </pc:sldMkLst>
      </pc:sldChg>
      <pc:sldChg chg="new del">
        <pc:chgData name="Muhammad Ahsan Qadri" userId="cde89e28c0fd2857" providerId="LiveId" clId="{14F42003-613A-4CD6-9FBA-990CDBD0DDF8}" dt="2022-12-10T17:46:22.728" v="2365" actId="47"/>
        <pc:sldMkLst>
          <pc:docMk/>
          <pc:sldMk cId="1168577015" sldId="272"/>
        </pc:sldMkLst>
      </pc:sldChg>
      <pc:sldChg chg="new del">
        <pc:chgData name="Muhammad Ahsan Qadri" userId="cde89e28c0fd2857" providerId="LiveId" clId="{14F42003-613A-4CD6-9FBA-990CDBD0DDF8}" dt="2022-12-10T17:46:22.572" v="2364" actId="47"/>
        <pc:sldMkLst>
          <pc:docMk/>
          <pc:sldMk cId="2697311317" sldId="273"/>
        </pc:sldMkLst>
      </pc:sldChg>
      <pc:sldChg chg="new del">
        <pc:chgData name="Muhammad Ahsan Qadri" userId="cde89e28c0fd2857" providerId="LiveId" clId="{14F42003-613A-4CD6-9FBA-990CDBD0DDF8}" dt="2022-12-10T17:46:22.211" v="2363" actId="47"/>
        <pc:sldMkLst>
          <pc:docMk/>
          <pc:sldMk cId="3483536409" sldId="274"/>
        </pc:sldMkLst>
      </pc:sldChg>
      <pc:sldChg chg="new del">
        <pc:chgData name="Muhammad Ahsan Qadri" userId="cde89e28c0fd2857" providerId="LiveId" clId="{14F42003-613A-4CD6-9FBA-990CDBD0DDF8}" dt="2022-12-10T17:46:18.396" v="2362" actId="680"/>
        <pc:sldMkLst>
          <pc:docMk/>
          <pc:sldMk cId="1166066214" sldId="275"/>
        </pc:sldMkLst>
      </pc:sldChg>
    </pc:docChg>
  </pc:docChgLst>
</pc:chgInfo>
</file>

<file path=ppt/diagrams/_rels/drawing10.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3.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4.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7.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8.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3479E0-2F75-40F4-8868-472DCD3A2F02}" type="doc">
      <dgm:prSet loTypeId="urn:microsoft.com/office/officeart/2005/8/layout/vList2" loCatId="list" qsTypeId="urn:microsoft.com/office/officeart/2005/8/quickstyle/simple2" qsCatId="simple" csTypeId="urn:microsoft.com/office/officeart/2005/8/colors/colorful5" csCatId="colorful" phldr="1"/>
      <dgm:spPr/>
      <dgm:t>
        <a:bodyPr/>
        <a:lstStyle/>
        <a:p>
          <a:endParaRPr lang="en-US"/>
        </a:p>
      </dgm:t>
    </dgm:pt>
    <dgm:pt modelId="{4519A7D4-D9C6-4FDF-946A-9E7BDEA3BF79}">
      <dgm:prSet/>
      <dgm:spPr/>
      <dgm:t>
        <a:bodyPr/>
        <a:lstStyle/>
        <a:p>
          <a:r>
            <a:rPr lang="en-US" dirty="0"/>
            <a:t>Muhammad Ahsan Qadri</a:t>
          </a:r>
        </a:p>
        <a:p>
          <a:r>
            <a:rPr lang="en-US" dirty="0"/>
            <a:t>(02-131222-098)</a:t>
          </a:r>
        </a:p>
      </dgm:t>
    </dgm:pt>
    <dgm:pt modelId="{01EBAA75-92BD-44E0-B00C-0A8D731C4EC1}" type="parTrans" cxnId="{089FA5DC-8709-4663-A3B5-DFBADF79503E}">
      <dgm:prSet/>
      <dgm:spPr/>
      <dgm:t>
        <a:bodyPr/>
        <a:lstStyle/>
        <a:p>
          <a:endParaRPr lang="en-US"/>
        </a:p>
      </dgm:t>
    </dgm:pt>
    <dgm:pt modelId="{4A29108C-B7A6-45D5-B944-F137C44FA35A}" type="sibTrans" cxnId="{089FA5DC-8709-4663-A3B5-DFBADF79503E}">
      <dgm:prSet/>
      <dgm:spPr/>
      <dgm:t>
        <a:bodyPr/>
        <a:lstStyle/>
        <a:p>
          <a:endParaRPr lang="en-US"/>
        </a:p>
      </dgm:t>
    </dgm:pt>
    <dgm:pt modelId="{F4725435-5092-4968-865F-D0A67F665ABD}">
      <dgm:prSet/>
      <dgm:spPr/>
      <dgm:t>
        <a:bodyPr/>
        <a:lstStyle/>
        <a:p>
          <a:r>
            <a:rPr lang="en-US" dirty="0"/>
            <a:t>Muhammad Shumail Tassadaq (02-131222-055)</a:t>
          </a:r>
        </a:p>
      </dgm:t>
    </dgm:pt>
    <dgm:pt modelId="{8205F0D4-2EA8-4214-B610-6077D3C17CC5}" type="parTrans" cxnId="{740AE89A-F360-4DAB-AC0F-8C9642ABAD8B}">
      <dgm:prSet/>
      <dgm:spPr/>
      <dgm:t>
        <a:bodyPr/>
        <a:lstStyle/>
        <a:p>
          <a:endParaRPr lang="en-US"/>
        </a:p>
      </dgm:t>
    </dgm:pt>
    <dgm:pt modelId="{E10F2DAA-7B2C-4B36-94B4-05F3BD4C9AAA}" type="sibTrans" cxnId="{740AE89A-F360-4DAB-AC0F-8C9642ABAD8B}">
      <dgm:prSet/>
      <dgm:spPr/>
      <dgm:t>
        <a:bodyPr/>
        <a:lstStyle/>
        <a:p>
          <a:endParaRPr lang="en-US"/>
        </a:p>
      </dgm:t>
    </dgm:pt>
    <dgm:pt modelId="{25AE8D1E-F57F-478F-BF40-1427EC363322}">
      <dgm:prSet/>
      <dgm:spPr/>
      <dgm:t>
        <a:bodyPr/>
        <a:lstStyle/>
        <a:p>
          <a:r>
            <a:rPr lang="en-US" dirty="0"/>
            <a:t>Abdullah Sadiq </a:t>
          </a:r>
          <a:r>
            <a:rPr lang="en-US"/>
            <a:t>(02-131222-099)</a:t>
          </a:r>
          <a:endParaRPr lang="en-US" dirty="0"/>
        </a:p>
      </dgm:t>
    </dgm:pt>
    <dgm:pt modelId="{F81F5AA0-275C-4BCA-8CBE-B583B1236AAB}" type="parTrans" cxnId="{2D252C3B-3D70-46B7-A563-BFC1706D8F9F}">
      <dgm:prSet/>
      <dgm:spPr/>
      <dgm:t>
        <a:bodyPr/>
        <a:lstStyle/>
        <a:p>
          <a:endParaRPr lang="en-US"/>
        </a:p>
      </dgm:t>
    </dgm:pt>
    <dgm:pt modelId="{1D16F1F0-A49B-43DA-9B45-BBB8062C83DB}" type="sibTrans" cxnId="{2D252C3B-3D70-46B7-A563-BFC1706D8F9F}">
      <dgm:prSet/>
      <dgm:spPr/>
      <dgm:t>
        <a:bodyPr/>
        <a:lstStyle/>
        <a:p>
          <a:endParaRPr lang="en-US"/>
        </a:p>
      </dgm:t>
    </dgm:pt>
    <dgm:pt modelId="{0C12E330-A3CC-4DFF-A5A9-EDBC183C334E}" type="pres">
      <dgm:prSet presAssocID="{AF3479E0-2F75-40F4-8868-472DCD3A2F02}" presName="linear" presStyleCnt="0">
        <dgm:presLayoutVars>
          <dgm:animLvl val="lvl"/>
          <dgm:resizeHandles val="exact"/>
        </dgm:presLayoutVars>
      </dgm:prSet>
      <dgm:spPr/>
    </dgm:pt>
    <dgm:pt modelId="{55468A39-8190-4E98-9087-83B299EC70F1}" type="pres">
      <dgm:prSet presAssocID="{4519A7D4-D9C6-4FDF-946A-9E7BDEA3BF79}" presName="parentText" presStyleLbl="node1" presStyleIdx="0" presStyleCnt="3">
        <dgm:presLayoutVars>
          <dgm:chMax val="0"/>
          <dgm:bulletEnabled val="1"/>
        </dgm:presLayoutVars>
      </dgm:prSet>
      <dgm:spPr/>
    </dgm:pt>
    <dgm:pt modelId="{695E8DAA-6054-4A3F-9353-BE70F8B9EFE4}" type="pres">
      <dgm:prSet presAssocID="{4A29108C-B7A6-45D5-B944-F137C44FA35A}" presName="spacer" presStyleCnt="0"/>
      <dgm:spPr/>
    </dgm:pt>
    <dgm:pt modelId="{9251619C-511E-4053-869B-F91FF2B8D46B}" type="pres">
      <dgm:prSet presAssocID="{F4725435-5092-4968-865F-D0A67F665ABD}" presName="parentText" presStyleLbl="node1" presStyleIdx="1" presStyleCnt="3">
        <dgm:presLayoutVars>
          <dgm:chMax val="0"/>
          <dgm:bulletEnabled val="1"/>
        </dgm:presLayoutVars>
      </dgm:prSet>
      <dgm:spPr/>
    </dgm:pt>
    <dgm:pt modelId="{63B0612B-37FB-4F02-9BC0-5F1AF4AB63D0}" type="pres">
      <dgm:prSet presAssocID="{E10F2DAA-7B2C-4B36-94B4-05F3BD4C9AAA}" presName="spacer" presStyleCnt="0"/>
      <dgm:spPr/>
    </dgm:pt>
    <dgm:pt modelId="{021B3267-5087-468F-AEC2-3020685FE42E}" type="pres">
      <dgm:prSet presAssocID="{25AE8D1E-F57F-478F-BF40-1427EC363322}" presName="parentText" presStyleLbl="node1" presStyleIdx="2" presStyleCnt="3" custLinFactNeighborX="-191">
        <dgm:presLayoutVars>
          <dgm:chMax val="0"/>
          <dgm:bulletEnabled val="1"/>
        </dgm:presLayoutVars>
      </dgm:prSet>
      <dgm:spPr/>
    </dgm:pt>
  </dgm:ptLst>
  <dgm:cxnLst>
    <dgm:cxn modelId="{29A23205-0E57-4CE3-AD8E-D13963979A00}" type="presOf" srcId="{4519A7D4-D9C6-4FDF-946A-9E7BDEA3BF79}" destId="{55468A39-8190-4E98-9087-83B299EC70F1}" srcOrd="0" destOrd="0" presId="urn:microsoft.com/office/officeart/2005/8/layout/vList2"/>
    <dgm:cxn modelId="{2D252C3B-3D70-46B7-A563-BFC1706D8F9F}" srcId="{AF3479E0-2F75-40F4-8868-472DCD3A2F02}" destId="{25AE8D1E-F57F-478F-BF40-1427EC363322}" srcOrd="2" destOrd="0" parTransId="{F81F5AA0-275C-4BCA-8CBE-B583B1236AAB}" sibTransId="{1D16F1F0-A49B-43DA-9B45-BBB8062C83DB}"/>
    <dgm:cxn modelId="{FDB7145A-6DB7-4BEA-9EFF-54AA7E45D6CA}" type="presOf" srcId="{25AE8D1E-F57F-478F-BF40-1427EC363322}" destId="{021B3267-5087-468F-AEC2-3020685FE42E}" srcOrd="0" destOrd="0" presId="urn:microsoft.com/office/officeart/2005/8/layout/vList2"/>
    <dgm:cxn modelId="{740AE89A-F360-4DAB-AC0F-8C9642ABAD8B}" srcId="{AF3479E0-2F75-40F4-8868-472DCD3A2F02}" destId="{F4725435-5092-4968-865F-D0A67F665ABD}" srcOrd="1" destOrd="0" parTransId="{8205F0D4-2EA8-4214-B610-6077D3C17CC5}" sibTransId="{E10F2DAA-7B2C-4B36-94B4-05F3BD4C9AAA}"/>
    <dgm:cxn modelId="{6C3854C0-2F6F-4CB0-891D-5E02B455DE9E}" type="presOf" srcId="{AF3479E0-2F75-40F4-8868-472DCD3A2F02}" destId="{0C12E330-A3CC-4DFF-A5A9-EDBC183C334E}" srcOrd="0" destOrd="0" presId="urn:microsoft.com/office/officeart/2005/8/layout/vList2"/>
    <dgm:cxn modelId="{6D5DD9D2-829C-4B40-A5D1-9904FFDCCD35}" type="presOf" srcId="{F4725435-5092-4968-865F-D0A67F665ABD}" destId="{9251619C-511E-4053-869B-F91FF2B8D46B}" srcOrd="0" destOrd="0" presId="urn:microsoft.com/office/officeart/2005/8/layout/vList2"/>
    <dgm:cxn modelId="{089FA5DC-8709-4663-A3B5-DFBADF79503E}" srcId="{AF3479E0-2F75-40F4-8868-472DCD3A2F02}" destId="{4519A7D4-D9C6-4FDF-946A-9E7BDEA3BF79}" srcOrd="0" destOrd="0" parTransId="{01EBAA75-92BD-44E0-B00C-0A8D731C4EC1}" sibTransId="{4A29108C-B7A6-45D5-B944-F137C44FA35A}"/>
    <dgm:cxn modelId="{F9B12412-A69A-44F2-B6CC-D984678A1477}" type="presParOf" srcId="{0C12E330-A3CC-4DFF-A5A9-EDBC183C334E}" destId="{55468A39-8190-4E98-9087-83B299EC70F1}" srcOrd="0" destOrd="0" presId="urn:microsoft.com/office/officeart/2005/8/layout/vList2"/>
    <dgm:cxn modelId="{8DA9E400-5413-428F-AFBD-5241C9212FBD}" type="presParOf" srcId="{0C12E330-A3CC-4DFF-A5A9-EDBC183C334E}" destId="{695E8DAA-6054-4A3F-9353-BE70F8B9EFE4}" srcOrd="1" destOrd="0" presId="urn:microsoft.com/office/officeart/2005/8/layout/vList2"/>
    <dgm:cxn modelId="{5E3E60FB-3D6B-4BC2-B057-B19B0361659E}" type="presParOf" srcId="{0C12E330-A3CC-4DFF-A5A9-EDBC183C334E}" destId="{9251619C-511E-4053-869B-F91FF2B8D46B}" srcOrd="2" destOrd="0" presId="urn:microsoft.com/office/officeart/2005/8/layout/vList2"/>
    <dgm:cxn modelId="{301B30E0-99FA-4B31-AAD8-1B8063A4290D}" type="presParOf" srcId="{0C12E330-A3CC-4DFF-A5A9-EDBC183C334E}" destId="{63B0612B-37FB-4F02-9BC0-5F1AF4AB63D0}" srcOrd="3" destOrd="0" presId="urn:microsoft.com/office/officeart/2005/8/layout/vList2"/>
    <dgm:cxn modelId="{C9A5A256-8EC8-45F4-9206-37D5FD8264E3}" type="presParOf" srcId="{0C12E330-A3CC-4DFF-A5A9-EDBC183C334E}" destId="{021B3267-5087-468F-AEC2-3020685FE42E}"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DB8752C-E674-4F17-BD6C-66F4AAFEE2B2}" type="doc">
      <dgm:prSet loTypeId="urn:microsoft.com/office/officeart/2005/8/layout/process1" loCatId="process" qsTypeId="urn:microsoft.com/office/officeart/2005/8/quickstyle/simple4" qsCatId="simple" csTypeId="urn:microsoft.com/office/officeart/2005/8/colors/colorful1" csCatId="colorful"/>
      <dgm:spPr/>
      <dgm:t>
        <a:bodyPr/>
        <a:lstStyle/>
        <a:p>
          <a:endParaRPr lang="en-US"/>
        </a:p>
      </dgm:t>
    </dgm:pt>
    <dgm:pt modelId="{A19076F9-5664-4C09-BD7D-0ED870B358D1}">
      <dgm:prSet/>
      <dgm:spPr/>
      <dgm:t>
        <a:bodyPr/>
        <a:lstStyle/>
        <a:p>
          <a:r>
            <a:rPr lang="en-US"/>
            <a:t>DNS Amplification is a DDoS(Distributed Denial of Service) attack where the attacker exploits flaws in the DNS of the server. The DNS will turns small queries into very large workloads which will overwhelm and bring down the victims server.</a:t>
          </a:r>
        </a:p>
      </dgm:t>
    </dgm:pt>
    <dgm:pt modelId="{7368D2CA-6B3B-4C3B-B0B3-5601FC055C41}" type="parTrans" cxnId="{8DA886B9-596B-4012-B9EB-33BBC3697AC9}">
      <dgm:prSet/>
      <dgm:spPr/>
      <dgm:t>
        <a:bodyPr/>
        <a:lstStyle/>
        <a:p>
          <a:endParaRPr lang="en-US"/>
        </a:p>
      </dgm:t>
    </dgm:pt>
    <dgm:pt modelId="{8FCDEAE4-F710-4163-9CB6-901AE5A13B15}" type="sibTrans" cxnId="{8DA886B9-596B-4012-B9EB-33BBC3697AC9}">
      <dgm:prSet/>
      <dgm:spPr/>
      <dgm:t>
        <a:bodyPr/>
        <a:lstStyle/>
        <a:p>
          <a:endParaRPr lang="en-US"/>
        </a:p>
      </dgm:t>
    </dgm:pt>
    <dgm:pt modelId="{59E15F23-0986-4CC5-9B9E-5052BA4547DE}">
      <dgm:prSet/>
      <dgm:spPr/>
      <dgm:t>
        <a:bodyPr/>
        <a:lstStyle/>
        <a:p>
          <a:r>
            <a:rPr lang="en-US"/>
            <a:t>UDP Flood attacks as DNS Amplification are also known as “Alphabet Soup”.</a:t>
          </a:r>
        </a:p>
      </dgm:t>
    </dgm:pt>
    <dgm:pt modelId="{F9259B22-6A9F-43BB-846E-59DA75A82513}" type="parTrans" cxnId="{10015459-3463-4CE7-A3C2-134A5DE8F935}">
      <dgm:prSet/>
      <dgm:spPr/>
      <dgm:t>
        <a:bodyPr/>
        <a:lstStyle/>
        <a:p>
          <a:endParaRPr lang="en-US"/>
        </a:p>
      </dgm:t>
    </dgm:pt>
    <dgm:pt modelId="{CE39A281-A89C-4CF9-9E7C-B40BCB5A077D}" type="sibTrans" cxnId="{10015459-3463-4CE7-A3C2-134A5DE8F935}">
      <dgm:prSet/>
      <dgm:spPr/>
      <dgm:t>
        <a:bodyPr/>
        <a:lstStyle/>
        <a:p>
          <a:endParaRPr lang="en-US"/>
        </a:p>
      </dgm:t>
    </dgm:pt>
    <dgm:pt modelId="{2293704D-6047-4C30-9E68-2F4F9E01D9F3}">
      <dgm:prSet/>
      <dgm:spPr/>
      <dgm:t>
        <a:bodyPr/>
        <a:lstStyle/>
        <a:p>
          <a:r>
            <a:rPr lang="en-US"/>
            <a:t>Another one of UDPs vulnerabilities is that it does not specify the packet size, so the attack send very large packets (sometimes over 8KB in size) filled with random text and numbers (hence the name “Alphabet Soup”) in huge quantities to overwhelm the server.</a:t>
          </a:r>
        </a:p>
      </dgm:t>
    </dgm:pt>
    <dgm:pt modelId="{4FB29FAE-DB79-4A03-9E66-348CE355094F}" type="parTrans" cxnId="{3EFBDC8C-9C01-4F4D-B485-63BB68A82316}">
      <dgm:prSet/>
      <dgm:spPr/>
      <dgm:t>
        <a:bodyPr/>
        <a:lstStyle/>
        <a:p>
          <a:endParaRPr lang="en-US"/>
        </a:p>
      </dgm:t>
    </dgm:pt>
    <dgm:pt modelId="{2DE56D74-624B-411A-B752-CED472534FC4}" type="sibTrans" cxnId="{3EFBDC8C-9C01-4F4D-B485-63BB68A82316}">
      <dgm:prSet/>
      <dgm:spPr/>
      <dgm:t>
        <a:bodyPr/>
        <a:lstStyle/>
        <a:p>
          <a:endParaRPr lang="en-US"/>
        </a:p>
      </dgm:t>
    </dgm:pt>
    <dgm:pt modelId="{B074986B-94AA-4D61-9F7F-B9B3729E77CC}" type="pres">
      <dgm:prSet presAssocID="{EDB8752C-E674-4F17-BD6C-66F4AAFEE2B2}" presName="Name0" presStyleCnt="0">
        <dgm:presLayoutVars>
          <dgm:dir/>
          <dgm:resizeHandles val="exact"/>
        </dgm:presLayoutVars>
      </dgm:prSet>
      <dgm:spPr/>
    </dgm:pt>
    <dgm:pt modelId="{4AE4F7B0-490E-456B-8ACE-6A0F87E4213C}" type="pres">
      <dgm:prSet presAssocID="{A19076F9-5664-4C09-BD7D-0ED870B358D1}" presName="node" presStyleLbl="node1" presStyleIdx="0" presStyleCnt="3">
        <dgm:presLayoutVars>
          <dgm:bulletEnabled val="1"/>
        </dgm:presLayoutVars>
      </dgm:prSet>
      <dgm:spPr/>
    </dgm:pt>
    <dgm:pt modelId="{69E9F13B-5B12-4F4B-97F9-83E0B5717C64}" type="pres">
      <dgm:prSet presAssocID="{8FCDEAE4-F710-4163-9CB6-901AE5A13B15}" presName="sibTrans" presStyleLbl="sibTrans2D1" presStyleIdx="0" presStyleCnt="2"/>
      <dgm:spPr/>
    </dgm:pt>
    <dgm:pt modelId="{2D358261-0D91-46E2-9AD0-2E6FCCCD90A4}" type="pres">
      <dgm:prSet presAssocID="{8FCDEAE4-F710-4163-9CB6-901AE5A13B15}" presName="connectorText" presStyleLbl="sibTrans2D1" presStyleIdx="0" presStyleCnt="2"/>
      <dgm:spPr/>
    </dgm:pt>
    <dgm:pt modelId="{26C08255-BF54-4FAB-B05B-CF5AE01C64B1}" type="pres">
      <dgm:prSet presAssocID="{59E15F23-0986-4CC5-9B9E-5052BA4547DE}" presName="node" presStyleLbl="node1" presStyleIdx="1" presStyleCnt="3">
        <dgm:presLayoutVars>
          <dgm:bulletEnabled val="1"/>
        </dgm:presLayoutVars>
      </dgm:prSet>
      <dgm:spPr/>
    </dgm:pt>
    <dgm:pt modelId="{F39879B0-F7A9-46F2-85DA-78955841DA33}" type="pres">
      <dgm:prSet presAssocID="{CE39A281-A89C-4CF9-9E7C-B40BCB5A077D}" presName="sibTrans" presStyleLbl="sibTrans2D1" presStyleIdx="1" presStyleCnt="2"/>
      <dgm:spPr/>
    </dgm:pt>
    <dgm:pt modelId="{D5410A95-6E3D-4FF5-AEC3-FBC8842F72F2}" type="pres">
      <dgm:prSet presAssocID="{CE39A281-A89C-4CF9-9E7C-B40BCB5A077D}" presName="connectorText" presStyleLbl="sibTrans2D1" presStyleIdx="1" presStyleCnt="2"/>
      <dgm:spPr/>
    </dgm:pt>
    <dgm:pt modelId="{34DFABE8-4BE6-455C-BAB7-A156B143B387}" type="pres">
      <dgm:prSet presAssocID="{2293704D-6047-4C30-9E68-2F4F9E01D9F3}" presName="node" presStyleLbl="node1" presStyleIdx="2" presStyleCnt="3">
        <dgm:presLayoutVars>
          <dgm:bulletEnabled val="1"/>
        </dgm:presLayoutVars>
      </dgm:prSet>
      <dgm:spPr/>
    </dgm:pt>
  </dgm:ptLst>
  <dgm:cxnLst>
    <dgm:cxn modelId="{1A6C6503-C71F-47CD-B728-A7206E9EF8B3}" type="presOf" srcId="{EDB8752C-E674-4F17-BD6C-66F4AAFEE2B2}" destId="{B074986B-94AA-4D61-9F7F-B9B3729E77CC}" srcOrd="0" destOrd="0" presId="urn:microsoft.com/office/officeart/2005/8/layout/process1"/>
    <dgm:cxn modelId="{26E68D18-AED8-4DDE-9AE3-D4CFF8FF7E22}" type="presOf" srcId="{2293704D-6047-4C30-9E68-2F4F9E01D9F3}" destId="{34DFABE8-4BE6-455C-BAB7-A156B143B387}" srcOrd="0" destOrd="0" presId="urn:microsoft.com/office/officeart/2005/8/layout/process1"/>
    <dgm:cxn modelId="{1D2D1E20-285F-4EE0-A3AD-A662F1BF4303}" type="presOf" srcId="{A19076F9-5664-4C09-BD7D-0ED870B358D1}" destId="{4AE4F7B0-490E-456B-8ACE-6A0F87E4213C}" srcOrd="0" destOrd="0" presId="urn:microsoft.com/office/officeart/2005/8/layout/process1"/>
    <dgm:cxn modelId="{04FE813F-D167-47D1-9D9B-703C289E1A4E}" type="presOf" srcId="{59E15F23-0986-4CC5-9B9E-5052BA4547DE}" destId="{26C08255-BF54-4FAB-B05B-CF5AE01C64B1}" srcOrd="0" destOrd="0" presId="urn:microsoft.com/office/officeart/2005/8/layout/process1"/>
    <dgm:cxn modelId="{A4DD1552-E48C-4464-977D-AA4161214DC1}" type="presOf" srcId="{CE39A281-A89C-4CF9-9E7C-B40BCB5A077D}" destId="{F39879B0-F7A9-46F2-85DA-78955841DA33}" srcOrd="0" destOrd="0" presId="urn:microsoft.com/office/officeart/2005/8/layout/process1"/>
    <dgm:cxn modelId="{10015459-3463-4CE7-A3C2-134A5DE8F935}" srcId="{EDB8752C-E674-4F17-BD6C-66F4AAFEE2B2}" destId="{59E15F23-0986-4CC5-9B9E-5052BA4547DE}" srcOrd="1" destOrd="0" parTransId="{F9259B22-6A9F-43BB-846E-59DA75A82513}" sibTransId="{CE39A281-A89C-4CF9-9E7C-B40BCB5A077D}"/>
    <dgm:cxn modelId="{3EFBDC8C-9C01-4F4D-B485-63BB68A82316}" srcId="{EDB8752C-E674-4F17-BD6C-66F4AAFEE2B2}" destId="{2293704D-6047-4C30-9E68-2F4F9E01D9F3}" srcOrd="2" destOrd="0" parTransId="{4FB29FAE-DB79-4A03-9E66-348CE355094F}" sibTransId="{2DE56D74-624B-411A-B752-CED472534FC4}"/>
    <dgm:cxn modelId="{894F73AC-A431-4896-B9C0-39F8BCDD4B14}" type="presOf" srcId="{8FCDEAE4-F710-4163-9CB6-901AE5A13B15}" destId="{69E9F13B-5B12-4F4B-97F9-83E0B5717C64}" srcOrd="0" destOrd="0" presId="urn:microsoft.com/office/officeart/2005/8/layout/process1"/>
    <dgm:cxn modelId="{CEF5E9AC-5D30-4B5E-8ACD-49F120E1CF99}" type="presOf" srcId="{8FCDEAE4-F710-4163-9CB6-901AE5A13B15}" destId="{2D358261-0D91-46E2-9AD0-2E6FCCCD90A4}" srcOrd="1" destOrd="0" presId="urn:microsoft.com/office/officeart/2005/8/layout/process1"/>
    <dgm:cxn modelId="{8DA886B9-596B-4012-B9EB-33BBC3697AC9}" srcId="{EDB8752C-E674-4F17-BD6C-66F4AAFEE2B2}" destId="{A19076F9-5664-4C09-BD7D-0ED870B358D1}" srcOrd="0" destOrd="0" parTransId="{7368D2CA-6B3B-4C3B-B0B3-5601FC055C41}" sibTransId="{8FCDEAE4-F710-4163-9CB6-901AE5A13B15}"/>
    <dgm:cxn modelId="{E0D25AFD-1CCA-445A-ABCC-415D4C4117D6}" type="presOf" srcId="{CE39A281-A89C-4CF9-9E7C-B40BCB5A077D}" destId="{D5410A95-6E3D-4FF5-AEC3-FBC8842F72F2}" srcOrd="1" destOrd="0" presId="urn:microsoft.com/office/officeart/2005/8/layout/process1"/>
    <dgm:cxn modelId="{8742584B-E3E4-4BC0-BF3A-EF72E2B38B6F}" type="presParOf" srcId="{B074986B-94AA-4D61-9F7F-B9B3729E77CC}" destId="{4AE4F7B0-490E-456B-8ACE-6A0F87E4213C}" srcOrd="0" destOrd="0" presId="urn:microsoft.com/office/officeart/2005/8/layout/process1"/>
    <dgm:cxn modelId="{8F71C2C7-0B59-4262-9CE3-B16D5805A183}" type="presParOf" srcId="{B074986B-94AA-4D61-9F7F-B9B3729E77CC}" destId="{69E9F13B-5B12-4F4B-97F9-83E0B5717C64}" srcOrd="1" destOrd="0" presId="urn:microsoft.com/office/officeart/2005/8/layout/process1"/>
    <dgm:cxn modelId="{189DD8F7-AB92-4DA5-86F1-6FE2F8D4108A}" type="presParOf" srcId="{69E9F13B-5B12-4F4B-97F9-83E0B5717C64}" destId="{2D358261-0D91-46E2-9AD0-2E6FCCCD90A4}" srcOrd="0" destOrd="0" presId="urn:microsoft.com/office/officeart/2005/8/layout/process1"/>
    <dgm:cxn modelId="{971FAE71-8D5D-4A08-9ED4-34B334A45E4F}" type="presParOf" srcId="{B074986B-94AA-4D61-9F7F-B9B3729E77CC}" destId="{26C08255-BF54-4FAB-B05B-CF5AE01C64B1}" srcOrd="2" destOrd="0" presId="urn:microsoft.com/office/officeart/2005/8/layout/process1"/>
    <dgm:cxn modelId="{E19D13FD-19E0-40D7-83D8-2D7AE3F9E398}" type="presParOf" srcId="{B074986B-94AA-4D61-9F7F-B9B3729E77CC}" destId="{F39879B0-F7A9-46F2-85DA-78955841DA33}" srcOrd="3" destOrd="0" presId="urn:microsoft.com/office/officeart/2005/8/layout/process1"/>
    <dgm:cxn modelId="{04DFB19C-3441-4B2F-A625-F46E176D8928}" type="presParOf" srcId="{F39879B0-F7A9-46F2-85DA-78955841DA33}" destId="{D5410A95-6E3D-4FF5-AEC3-FBC8842F72F2}" srcOrd="0" destOrd="0" presId="urn:microsoft.com/office/officeart/2005/8/layout/process1"/>
    <dgm:cxn modelId="{943CC099-817B-4547-8BF7-20BCCEF80AE7}" type="presParOf" srcId="{B074986B-94AA-4D61-9F7F-B9B3729E77CC}" destId="{34DFABE8-4BE6-455C-BAB7-A156B143B387}"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6448883-E3A1-4A3B-B84C-24C35F16E8B8}" type="doc">
      <dgm:prSet loTypeId="urn:microsoft.com/office/officeart/2005/8/layout/vList2" loCatId="list" qsTypeId="urn:microsoft.com/office/officeart/2005/8/quickstyle/simple2" qsCatId="simple" csTypeId="urn:microsoft.com/office/officeart/2005/8/colors/colorful2" csCatId="colorful" phldr="1"/>
      <dgm:spPr/>
      <dgm:t>
        <a:bodyPr/>
        <a:lstStyle/>
        <a:p>
          <a:endParaRPr lang="en-US"/>
        </a:p>
      </dgm:t>
    </dgm:pt>
    <dgm:pt modelId="{DD990B55-4774-4C1C-9441-D6F17D50DE5F}">
      <dgm:prSet/>
      <dgm:spPr/>
      <dgm:t>
        <a:bodyPr/>
        <a:lstStyle/>
        <a:p>
          <a:r>
            <a:rPr lang="en-US"/>
            <a:t>When the server receives these junk packets, which have no ports or programs listening for it, it replies with an ICMP packet.</a:t>
          </a:r>
        </a:p>
      </dgm:t>
    </dgm:pt>
    <dgm:pt modelId="{A0968CF6-F950-492B-B05E-B00696EC9A32}" type="parTrans" cxnId="{675A3516-1AF3-465A-AD73-A91CACCCD21A}">
      <dgm:prSet/>
      <dgm:spPr/>
      <dgm:t>
        <a:bodyPr/>
        <a:lstStyle/>
        <a:p>
          <a:endParaRPr lang="en-US"/>
        </a:p>
      </dgm:t>
    </dgm:pt>
    <dgm:pt modelId="{67A5DCB1-6194-4EA6-8AD8-5BA243AA223C}" type="sibTrans" cxnId="{675A3516-1AF3-465A-AD73-A91CACCCD21A}">
      <dgm:prSet/>
      <dgm:spPr/>
      <dgm:t>
        <a:bodyPr/>
        <a:lstStyle/>
        <a:p>
          <a:endParaRPr lang="en-US"/>
        </a:p>
      </dgm:t>
    </dgm:pt>
    <dgm:pt modelId="{3C78B99A-F7C5-448F-B024-8CD1BD8CC944}">
      <dgm:prSet/>
      <dgm:spPr/>
      <dgm:t>
        <a:bodyPr/>
        <a:lstStyle/>
        <a:p>
          <a:r>
            <a:rPr lang="en-US" dirty="0"/>
            <a:t>An ICMP packet is sent by the destination to source which implies that the destination is unreachable or doesn’t exist.</a:t>
          </a:r>
        </a:p>
      </dgm:t>
    </dgm:pt>
    <dgm:pt modelId="{A745E0CF-A4EC-4BBF-B33B-0393D4D9444C}" type="parTrans" cxnId="{2B7D0A02-F093-4FAD-9E99-574C86990240}">
      <dgm:prSet/>
      <dgm:spPr/>
      <dgm:t>
        <a:bodyPr/>
        <a:lstStyle/>
        <a:p>
          <a:endParaRPr lang="en-US"/>
        </a:p>
      </dgm:t>
    </dgm:pt>
    <dgm:pt modelId="{7E7E83AC-EFD4-4B63-AFB4-FA91D821F636}" type="sibTrans" cxnId="{2B7D0A02-F093-4FAD-9E99-574C86990240}">
      <dgm:prSet/>
      <dgm:spPr/>
      <dgm:t>
        <a:bodyPr/>
        <a:lstStyle/>
        <a:p>
          <a:endParaRPr lang="en-US"/>
        </a:p>
      </dgm:t>
    </dgm:pt>
    <dgm:pt modelId="{89B3AEB3-5AB7-44F1-B035-8549F18C3529}">
      <dgm:prSet/>
      <dgm:spPr/>
      <dgm:t>
        <a:bodyPr/>
        <a:lstStyle/>
        <a:p>
          <a:r>
            <a:rPr lang="en-US"/>
            <a:t>The use of many machines to simultaneously send data packets to targeted server, whether amplified or non-amplified, will make this attack a DDoS attack.</a:t>
          </a:r>
        </a:p>
      </dgm:t>
    </dgm:pt>
    <dgm:pt modelId="{BC731C7C-7B96-4B43-857B-C8DEABC72532}" type="parTrans" cxnId="{A44DC6E6-D974-4224-A27B-592C3BF952C1}">
      <dgm:prSet/>
      <dgm:spPr/>
      <dgm:t>
        <a:bodyPr/>
        <a:lstStyle/>
        <a:p>
          <a:endParaRPr lang="en-US"/>
        </a:p>
      </dgm:t>
    </dgm:pt>
    <dgm:pt modelId="{530AE56C-0785-4B55-B249-661EDCBA3D86}" type="sibTrans" cxnId="{A44DC6E6-D974-4224-A27B-592C3BF952C1}">
      <dgm:prSet/>
      <dgm:spPr/>
      <dgm:t>
        <a:bodyPr/>
        <a:lstStyle/>
        <a:p>
          <a:endParaRPr lang="en-US"/>
        </a:p>
      </dgm:t>
    </dgm:pt>
    <dgm:pt modelId="{A721B635-2BC3-4BFD-A0CD-E15353A72489}" type="pres">
      <dgm:prSet presAssocID="{86448883-E3A1-4A3B-B84C-24C35F16E8B8}" presName="linear" presStyleCnt="0">
        <dgm:presLayoutVars>
          <dgm:animLvl val="lvl"/>
          <dgm:resizeHandles val="exact"/>
        </dgm:presLayoutVars>
      </dgm:prSet>
      <dgm:spPr/>
    </dgm:pt>
    <dgm:pt modelId="{0A0C9E3A-1CFE-479C-9CB6-3E8A834F7DD2}" type="pres">
      <dgm:prSet presAssocID="{DD990B55-4774-4C1C-9441-D6F17D50DE5F}" presName="parentText" presStyleLbl="node1" presStyleIdx="0" presStyleCnt="3">
        <dgm:presLayoutVars>
          <dgm:chMax val="0"/>
          <dgm:bulletEnabled val="1"/>
        </dgm:presLayoutVars>
      </dgm:prSet>
      <dgm:spPr/>
    </dgm:pt>
    <dgm:pt modelId="{5FE6CED0-D66A-4316-B831-386F80A8718E}" type="pres">
      <dgm:prSet presAssocID="{67A5DCB1-6194-4EA6-8AD8-5BA243AA223C}" presName="spacer" presStyleCnt="0"/>
      <dgm:spPr/>
    </dgm:pt>
    <dgm:pt modelId="{96A1C4F0-53E0-4043-B76C-2BF7D5DC16E8}" type="pres">
      <dgm:prSet presAssocID="{3C78B99A-F7C5-448F-B024-8CD1BD8CC944}" presName="parentText" presStyleLbl="node1" presStyleIdx="1" presStyleCnt="3">
        <dgm:presLayoutVars>
          <dgm:chMax val="0"/>
          <dgm:bulletEnabled val="1"/>
        </dgm:presLayoutVars>
      </dgm:prSet>
      <dgm:spPr/>
    </dgm:pt>
    <dgm:pt modelId="{824533D5-A98E-4FB1-B351-24A69D49B3A7}" type="pres">
      <dgm:prSet presAssocID="{7E7E83AC-EFD4-4B63-AFB4-FA91D821F636}" presName="spacer" presStyleCnt="0"/>
      <dgm:spPr/>
    </dgm:pt>
    <dgm:pt modelId="{CF3B8000-25D4-48E0-9082-46778B4E2094}" type="pres">
      <dgm:prSet presAssocID="{89B3AEB3-5AB7-44F1-B035-8549F18C3529}" presName="parentText" presStyleLbl="node1" presStyleIdx="2" presStyleCnt="3">
        <dgm:presLayoutVars>
          <dgm:chMax val="0"/>
          <dgm:bulletEnabled val="1"/>
        </dgm:presLayoutVars>
      </dgm:prSet>
      <dgm:spPr/>
    </dgm:pt>
  </dgm:ptLst>
  <dgm:cxnLst>
    <dgm:cxn modelId="{2B7D0A02-F093-4FAD-9E99-574C86990240}" srcId="{86448883-E3A1-4A3B-B84C-24C35F16E8B8}" destId="{3C78B99A-F7C5-448F-B024-8CD1BD8CC944}" srcOrd="1" destOrd="0" parTransId="{A745E0CF-A4EC-4BBF-B33B-0393D4D9444C}" sibTransId="{7E7E83AC-EFD4-4B63-AFB4-FA91D821F636}"/>
    <dgm:cxn modelId="{7140F60F-DC7F-4772-B1C6-84E269B197B2}" type="presOf" srcId="{86448883-E3A1-4A3B-B84C-24C35F16E8B8}" destId="{A721B635-2BC3-4BFD-A0CD-E15353A72489}" srcOrd="0" destOrd="0" presId="urn:microsoft.com/office/officeart/2005/8/layout/vList2"/>
    <dgm:cxn modelId="{675A3516-1AF3-465A-AD73-A91CACCCD21A}" srcId="{86448883-E3A1-4A3B-B84C-24C35F16E8B8}" destId="{DD990B55-4774-4C1C-9441-D6F17D50DE5F}" srcOrd="0" destOrd="0" parTransId="{A0968CF6-F950-492B-B05E-B00696EC9A32}" sibTransId="{67A5DCB1-6194-4EA6-8AD8-5BA243AA223C}"/>
    <dgm:cxn modelId="{1E3B6327-4D7E-4D6E-9169-5F39D2F767AF}" type="presOf" srcId="{3C78B99A-F7C5-448F-B024-8CD1BD8CC944}" destId="{96A1C4F0-53E0-4043-B76C-2BF7D5DC16E8}" srcOrd="0" destOrd="0" presId="urn:microsoft.com/office/officeart/2005/8/layout/vList2"/>
    <dgm:cxn modelId="{4230F498-1993-40ED-A373-053034E14D5F}" type="presOf" srcId="{89B3AEB3-5AB7-44F1-B035-8549F18C3529}" destId="{CF3B8000-25D4-48E0-9082-46778B4E2094}" srcOrd="0" destOrd="0" presId="urn:microsoft.com/office/officeart/2005/8/layout/vList2"/>
    <dgm:cxn modelId="{07DC6CC5-4357-4E69-B100-8AC6734EF919}" type="presOf" srcId="{DD990B55-4774-4C1C-9441-D6F17D50DE5F}" destId="{0A0C9E3A-1CFE-479C-9CB6-3E8A834F7DD2}" srcOrd="0" destOrd="0" presId="urn:microsoft.com/office/officeart/2005/8/layout/vList2"/>
    <dgm:cxn modelId="{A44DC6E6-D974-4224-A27B-592C3BF952C1}" srcId="{86448883-E3A1-4A3B-B84C-24C35F16E8B8}" destId="{89B3AEB3-5AB7-44F1-B035-8549F18C3529}" srcOrd="2" destOrd="0" parTransId="{BC731C7C-7B96-4B43-857B-C8DEABC72532}" sibTransId="{530AE56C-0785-4B55-B249-661EDCBA3D86}"/>
    <dgm:cxn modelId="{45B15174-6B93-4813-9B06-06A19072AA55}" type="presParOf" srcId="{A721B635-2BC3-4BFD-A0CD-E15353A72489}" destId="{0A0C9E3A-1CFE-479C-9CB6-3E8A834F7DD2}" srcOrd="0" destOrd="0" presId="urn:microsoft.com/office/officeart/2005/8/layout/vList2"/>
    <dgm:cxn modelId="{156A1FB2-83B6-49BC-9491-55676E93BE9F}" type="presParOf" srcId="{A721B635-2BC3-4BFD-A0CD-E15353A72489}" destId="{5FE6CED0-D66A-4316-B831-386F80A8718E}" srcOrd="1" destOrd="0" presId="urn:microsoft.com/office/officeart/2005/8/layout/vList2"/>
    <dgm:cxn modelId="{743E96FF-BD25-479F-9021-778712A8A773}" type="presParOf" srcId="{A721B635-2BC3-4BFD-A0CD-E15353A72489}" destId="{96A1C4F0-53E0-4043-B76C-2BF7D5DC16E8}" srcOrd="2" destOrd="0" presId="urn:microsoft.com/office/officeart/2005/8/layout/vList2"/>
    <dgm:cxn modelId="{1EDD14F4-2520-424E-A7E7-E428DF49C26D}" type="presParOf" srcId="{A721B635-2BC3-4BFD-A0CD-E15353A72489}" destId="{824533D5-A98E-4FB1-B351-24A69D49B3A7}" srcOrd="3" destOrd="0" presId="urn:microsoft.com/office/officeart/2005/8/layout/vList2"/>
    <dgm:cxn modelId="{8CA17639-BF52-4FF5-A0EC-61BCD87DBF55}" type="presParOf" srcId="{A721B635-2BC3-4BFD-A0CD-E15353A72489}" destId="{CF3B8000-25D4-48E0-9082-46778B4E2094}"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4973FD-732F-4E84-9F38-4D17A87829F2}" type="doc">
      <dgm:prSet loTypeId="urn:microsoft.com/office/officeart/2008/layout/LinedList" loCatId="list" qsTypeId="urn:microsoft.com/office/officeart/2005/8/quickstyle/simple2" qsCatId="simple" csTypeId="urn:microsoft.com/office/officeart/2005/8/colors/colorful1" csCatId="colorful" phldr="1"/>
      <dgm:spPr/>
      <dgm:t>
        <a:bodyPr/>
        <a:lstStyle/>
        <a:p>
          <a:endParaRPr lang="en-US"/>
        </a:p>
      </dgm:t>
    </dgm:pt>
    <dgm:pt modelId="{633B1C0C-FD5A-49A7-A77B-919B7D0BF22B}">
      <dgm:prSet custT="1"/>
      <dgm:spPr/>
      <dgm:t>
        <a:bodyPr/>
        <a:lstStyle/>
        <a:p>
          <a:r>
            <a:rPr lang="en-US" sz="2000" dirty="0"/>
            <a:t>The full form of UDP is User Datagram Protocol</a:t>
          </a:r>
        </a:p>
      </dgm:t>
    </dgm:pt>
    <dgm:pt modelId="{6911D212-9011-4114-8AB9-AB3DB0177095}" type="parTrans" cxnId="{603A0E37-DE65-4193-92F7-27C95D32E452}">
      <dgm:prSet/>
      <dgm:spPr/>
      <dgm:t>
        <a:bodyPr/>
        <a:lstStyle/>
        <a:p>
          <a:endParaRPr lang="en-US" sz="2000"/>
        </a:p>
      </dgm:t>
    </dgm:pt>
    <dgm:pt modelId="{916C9FB5-7F4B-4D8E-A3FF-49F45EEEA048}" type="sibTrans" cxnId="{603A0E37-DE65-4193-92F7-27C95D32E452}">
      <dgm:prSet/>
      <dgm:spPr/>
      <dgm:t>
        <a:bodyPr/>
        <a:lstStyle/>
        <a:p>
          <a:endParaRPr lang="en-US" sz="2000"/>
        </a:p>
      </dgm:t>
    </dgm:pt>
    <dgm:pt modelId="{4602F762-49AC-40AB-8601-B3C1C603A4BF}">
      <dgm:prSet custT="1"/>
      <dgm:spPr/>
      <dgm:t>
        <a:bodyPr/>
        <a:lstStyle/>
        <a:p>
          <a:r>
            <a:rPr lang="en-US" sz="2000" dirty="0"/>
            <a:t>It is a communication protocol used on the internet which establishes a loss-tolerating and delay-tolerating connection across the internet</a:t>
          </a:r>
        </a:p>
      </dgm:t>
    </dgm:pt>
    <dgm:pt modelId="{A0765600-5C49-4086-ABB8-77681F2A032C}" type="parTrans" cxnId="{2E357B3A-B17A-4268-BCFF-78348DA9D4FB}">
      <dgm:prSet/>
      <dgm:spPr/>
      <dgm:t>
        <a:bodyPr/>
        <a:lstStyle/>
        <a:p>
          <a:endParaRPr lang="en-US" sz="2000"/>
        </a:p>
      </dgm:t>
    </dgm:pt>
    <dgm:pt modelId="{A23A75D2-894A-4095-9B3A-529F3C098FA8}" type="sibTrans" cxnId="{2E357B3A-B17A-4268-BCFF-78348DA9D4FB}">
      <dgm:prSet/>
      <dgm:spPr/>
      <dgm:t>
        <a:bodyPr/>
        <a:lstStyle/>
        <a:p>
          <a:endParaRPr lang="en-US" sz="2000"/>
        </a:p>
      </dgm:t>
    </dgm:pt>
    <dgm:pt modelId="{45DDA344-697F-4F60-8A13-4333B055DC26}">
      <dgm:prSet custT="1"/>
      <dgm:spPr/>
      <dgm:t>
        <a:bodyPr/>
        <a:lstStyle/>
        <a:p>
          <a:r>
            <a:rPr lang="en-US" sz="2000" dirty="0"/>
            <a:t>UDP protocol is faster and more efficient than TCP(Transmission Control Protocol), but is more prone to errors than TCP/IP</a:t>
          </a:r>
        </a:p>
      </dgm:t>
    </dgm:pt>
    <dgm:pt modelId="{60DA0255-3C49-4DBE-9219-4E2642FF79AE}" type="parTrans" cxnId="{30EA47F3-7BD2-4667-AB9A-89E5FB9DB6D1}">
      <dgm:prSet/>
      <dgm:spPr/>
      <dgm:t>
        <a:bodyPr/>
        <a:lstStyle/>
        <a:p>
          <a:endParaRPr lang="en-US" sz="2000"/>
        </a:p>
      </dgm:t>
    </dgm:pt>
    <dgm:pt modelId="{BFDE5772-2B62-4F7A-8D34-30CFB83323DC}" type="sibTrans" cxnId="{30EA47F3-7BD2-4667-AB9A-89E5FB9DB6D1}">
      <dgm:prSet/>
      <dgm:spPr/>
      <dgm:t>
        <a:bodyPr/>
        <a:lstStyle/>
        <a:p>
          <a:endParaRPr lang="en-US" sz="2000"/>
        </a:p>
      </dgm:t>
    </dgm:pt>
    <dgm:pt modelId="{B264092D-1CA6-4F39-8AB8-EE16D48BC7E4}">
      <dgm:prSet custT="1"/>
      <dgm:spPr/>
      <dgm:t>
        <a:bodyPr/>
        <a:lstStyle/>
        <a:p>
          <a:r>
            <a:rPr lang="en-US" sz="2000" b="0" i="0" dirty="0"/>
            <a:t>UDP provides a set of rules that governs how the data should be exchanged over the internet.</a:t>
          </a:r>
          <a:endParaRPr lang="en-US" sz="2000" dirty="0"/>
        </a:p>
      </dgm:t>
    </dgm:pt>
    <dgm:pt modelId="{2F90E09E-8361-42AD-8C69-40F5ACDFAEC6}" type="parTrans" cxnId="{AE5ABBA6-54A1-4A64-B54E-80CAE8A526ED}">
      <dgm:prSet/>
      <dgm:spPr/>
      <dgm:t>
        <a:bodyPr/>
        <a:lstStyle/>
        <a:p>
          <a:endParaRPr lang="en-PK"/>
        </a:p>
      </dgm:t>
    </dgm:pt>
    <dgm:pt modelId="{273890B2-D757-4E8F-829A-C02CC6A19A62}" type="sibTrans" cxnId="{AE5ABBA6-54A1-4A64-B54E-80CAE8A526ED}">
      <dgm:prSet/>
      <dgm:spPr/>
      <dgm:t>
        <a:bodyPr/>
        <a:lstStyle/>
        <a:p>
          <a:endParaRPr lang="en-PK"/>
        </a:p>
      </dgm:t>
    </dgm:pt>
    <dgm:pt modelId="{38215952-ECCD-4776-B64D-0D670849E52F}" type="pres">
      <dgm:prSet presAssocID="{064973FD-732F-4E84-9F38-4D17A87829F2}" presName="vert0" presStyleCnt="0">
        <dgm:presLayoutVars>
          <dgm:dir/>
          <dgm:animOne val="branch"/>
          <dgm:animLvl val="lvl"/>
        </dgm:presLayoutVars>
      </dgm:prSet>
      <dgm:spPr/>
    </dgm:pt>
    <dgm:pt modelId="{ED2489DE-8CCD-4B1C-886A-05F55DCC2482}" type="pres">
      <dgm:prSet presAssocID="{633B1C0C-FD5A-49A7-A77B-919B7D0BF22B}" presName="thickLine" presStyleLbl="alignNode1" presStyleIdx="0" presStyleCnt="4"/>
      <dgm:spPr/>
    </dgm:pt>
    <dgm:pt modelId="{A8C16F33-1762-4F52-98D6-D1679A41B8C5}" type="pres">
      <dgm:prSet presAssocID="{633B1C0C-FD5A-49A7-A77B-919B7D0BF22B}" presName="horz1" presStyleCnt="0"/>
      <dgm:spPr/>
    </dgm:pt>
    <dgm:pt modelId="{C5962A13-45F0-4262-803A-97F62F7E5796}" type="pres">
      <dgm:prSet presAssocID="{633B1C0C-FD5A-49A7-A77B-919B7D0BF22B}" presName="tx1" presStyleLbl="revTx" presStyleIdx="0" presStyleCnt="4" custScaleY="57480"/>
      <dgm:spPr/>
    </dgm:pt>
    <dgm:pt modelId="{94C88F72-064E-4C4D-A501-35BDD95166F2}" type="pres">
      <dgm:prSet presAssocID="{633B1C0C-FD5A-49A7-A77B-919B7D0BF22B}" presName="vert1" presStyleCnt="0"/>
      <dgm:spPr/>
    </dgm:pt>
    <dgm:pt modelId="{C463E0B1-61A7-4CF5-9686-0F98FDCC89CC}" type="pres">
      <dgm:prSet presAssocID="{B264092D-1CA6-4F39-8AB8-EE16D48BC7E4}" presName="thickLine" presStyleLbl="alignNode1" presStyleIdx="1" presStyleCnt="4"/>
      <dgm:spPr/>
    </dgm:pt>
    <dgm:pt modelId="{3A78D7E0-633F-487D-BD08-BD3F2F093C89}" type="pres">
      <dgm:prSet presAssocID="{B264092D-1CA6-4F39-8AB8-EE16D48BC7E4}" presName="horz1" presStyleCnt="0"/>
      <dgm:spPr/>
    </dgm:pt>
    <dgm:pt modelId="{0A2DD2FE-3CE5-457F-B16E-FCBAE8602D5D}" type="pres">
      <dgm:prSet presAssocID="{B264092D-1CA6-4F39-8AB8-EE16D48BC7E4}" presName="tx1" presStyleLbl="revTx" presStyleIdx="1" presStyleCnt="4" custScaleY="135627"/>
      <dgm:spPr/>
    </dgm:pt>
    <dgm:pt modelId="{DC863018-A71A-43D8-979B-65F9DF968CBF}" type="pres">
      <dgm:prSet presAssocID="{B264092D-1CA6-4F39-8AB8-EE16D48BC7E4}" presName="vert1" presStyleCnt="0"/>
      <dgm:spPr/>
    </dgm:pt>
    <dgm:pt modelId="{43E2A5DE-D30C-451F-8A7F-6DB24E0E6C92}" type="pres">
      <dgm:prSet presAssocID="{4602F762-49AC-40AB-8601-B3C1C603A4BF}" presName="thickLine" presStyleLbl="alignNode1" presStyleIdx="2" presStyleCnt="4"/>
      <dgm:spPr/>
    </dgm:pt>
    <dgm:pt modelId="{1AAC3884-FB9D-46DD-9B39-C3DEF5DD9F2C}" type="pres">
      <dgm:prSet presAssocID="{4602F762-49AC-40AB-8601-B3C1C603A4BF}" presName="horz1" presStyleCnt="0"/>
      <dgm:spPr/>
    </dgm:pt>
    <dgm:pt modelId="{81726E2B-905A-4B4B-8CCE-B6EC69AB0BA2}" type="pres">
      <dgm:prSet presAssocID="{4602F762-49AC-40AB-8601-B3C1C603A4BF}" presName="tx1" presStyleLbl="revTx" presStyleIdx="2" presStyleCnt="4" custScaleY="162792" custLinFactNeighborX="-39" custLinFactNeighborY="12005"/>
      <dgm:spPr/>
    </dgm:pt>
    <dgm:pt modelId="{A34C31CB-4D9E-4CAB-BF59-94499EF00D92}" type="pres">
      <dgm:prSet presAssocID="{4602F762-49AC-40AB-8601-B3C1C603A4BF}" presName="vert1" presStyleCnt="0"/>
      <dgm:spPr/>
    </dgm:pt>
    <dgm:pt modelId="{0529F860-948E-4C4D-B07B-B48595B2CFA0}" type="pres">
      <dgm:prSet presAssocID="{45DDA344-697F-4F60-8A13-4333B055DC26}" presName="thickLine" presStyleLbl="alignNode1" presStyleIdx="3" presStyleCnt="4"/>
      <dgm:spPr/>
    </dgm:pt>
    <dgm:pt modelId="{9B3A8DC1-0F19-4FF5-A6EA-5A3AD949F51A}" type="pres">
      <dgm:prSet presAssocID="{45DDA344-697F-4F60-8A13-4333B055DC26}" presName="horz1" presStyleCnt="0"/>
      <dgm:spPr/>
    </dgm:pt>
    <dgm:pt modelId="{61AB61C8-B2B0-4160-BF29-78BCDA46429B}" type="pres">
      <dgm:prSet presAssocID="{45DDA344-697F-4F60-8A13-4333B055DC26}" presName="tx1" presStyleLbl="revTx" presStyleIdx="3" presStyleCnt="4" custScaleY="161795"/>
      <dgm:spPr/>
    </dgm:pt>
    <dgm:pt modelId="{F59CBC7E-E9C3-491C-831E-F980AA7E9862}" type="pres">
      <dgm:prSet presAssocID="{45DDA344-697F-4F60-8A13-4333B055DC26}" presName="vert1" presStyleCnt="0"/>
      <dgm:spPr/>
    </dgm:pt>
  </dgm:ptLst>
  <dgm:cxnLst>
    <dgm:cxn modelId="{EA802305-FBC5-4275-9042-8C5C868A2F47}" type="presOf" srcId="{4602F762-49AC-40AB-8601-B3C1C603A4BF}" destId="{81726E2B-905A-4B4B-8CCE-B6EC69AB0BA2}" srcOrd="0" destOrd="0" presId="urn:microsoft.com/office/officeart/2008/layout/LinedList"/>
    <dgm:cxn modelId="{053C8F2B-DC3B-40A1-BB53-11BC727E07CD}" type="presOf" srcId="{B264092D-1CA6-4F39-8AB8-EE16D48BC7E4}" destId="{0A2DD2FE-3CE5-457F-B16E-FCBAE8602D5D}" srcOrd="0" destOrd="0" presId="urn:microsoft.com/office/officeart/2008/layout/LinedList"/>
    <dgm:cxn modelId="{603A0E37-DE65-4193-92F7-27C95D32E452}" srcId="{064973FD-732F-4E84-9F38-4D17A87829F2}" destId="{633B1C0C-FD5A-49A7-A77B-919B7D0BF22B}" srcOrd="0" destOrd="0" parTransId="{6911D212-9011-4114-8AB9-AB3DB0177095}" sibTransId="{916C9FB5-7F4B-4D8E-A3FF-49F45EEEA048}"/>
    <dgm:cxn modelId="{2E357B3A-B17A-4268-BCFF-78348DA9D4FB}" srcId="{064973FD-732F-4E84-9F38-4D17A87829F2}" destId="{4602F762-49AC-40AB-8601-B3C1C603A4BF}" srcOrd="2" destOrd="0" parTransId="{A0765600-5C49-4086-ABB8-77681F2A032C}" sibTransId="{A23A75D2-894A-4095-9B3A-529F3C098FA8}"/>
    <dgm:cxn modelId="{A2B69B63-9017-4F1C-A7F6-0DF41D30FAC0}" type="presOf" srcId="{064973FD-732F-4E84-9F38-4D17A87829F2}" destId="{38215952-ECCD-4776-B64D-0D670849E52F}" srcOrd="0" destOrd="0" presId="urn:microsoft.com/office/officeart/2008/layout/LinedList"/>
    <dgm:cxn modelId="{AE5ABBA6-54A1-4A64-B54E-80CAE8A526ED}" srcId="{064973FD-732F-4E84-9F38-4D17A87829F2}" destId="{B264092D-1CA6-4F39-8AB8-EE16D48BC7E4}" srcOrd="1" destOrd="0" parTransId="{2F90E09E-8361-42AD-8C69-40F5ACDFAEC6}" sibTransId="{273890B2-D757-4E8F-829A-C02CC6A19A62}"/>
    <dgm:cxn modelId="{C5F5F2E2-2A99-4A6C-A262-0C4729A50F89}" type="presOf" srcId="{633B1C0C-FD5A-49A7-A77B-919B7D0BF22B}" destId="{C5962A13-45F0-4262-803A-97F62F7E5796}" srcOrd="0" destOrd="0" presId="urn:microsoft.com/office/officeart/2008/layout/LinedList"/>
    <dgm:cxn modelId="{30EA47F3-7BD2-4667-AB9A-89E5FB9DB6D1}" srcId="{064973FD-732F-4E84-9F38-4D17A87829F2}" destId="{45DDA344-697F-4F60-8A13-4333B055DC26}" srcOrd="3" destOrd="0" parTransId="{60DA0255-3C49-4DBE-9219-4E2642FF79AE}" sibTransId="{BFDE5772-2B62-4F7A-8D34-30CFB83323DC}"/>
    <dgm:cxn modelId="{3B1548F4-2DB9-4F84-83CF-9736C0E8466C}" type="presOf" srcId="{45DDA344-697F-4F60-8A13-4333B055DC26}" destId="{61AB61C8-B2B0-4160-BF29-78BCDA46429B}" srcOrd="0" destOrd="0" presId="urn:microsoft.com/office/officeart/2008/layout/LinedList"/>
    <dgm:cxn modelId="{4D7A0D20-61E7-40B5-9ADB-3566B32F6DBE}" type="presParOf" srcId="{38215952-ECCD-4776-B64D-0D670849E52F}" destId="{ED2489DE-8CCD-4B1C-886A-05F55DCC2482}" srcOrd="0" destOrd="0" presId="urn:microsoft.com/office/officeart/2008/layout/LinedList"/>
    <dgm:cxn modelId="{8847571F-FA9B-455E-A293-EC411DC62CFE}" type="presParOf" srcId="{38215952-ECCD-4776-B64D-0D670849E52F}" destId="{A8C16F33-1762-4F52-98D6-D1679A41B8C5}" srcOrd="1" destOrd="0" presId="urn:microsoft.com/office/officeart/2008/layout/LinedList"/>
    <dgm:cxn modelId="{B48C73EF-0611-4214-AC2B-0DF7A40AFC33}" type="presParOf" srcId="{A8C16F33-1762-4F52-98D6-D1679A41B8C5}" destId="{C5962A13-45F0-4262-803A-97F62F7E5796}" srcOrd="0" destOrd="0" presId="urn:microsoft.com/office/officeart/2008/layout/LinedList"/>
    <dgm:cxn modelId="{082D99AB-DBAA-4EFA-8FBA-9B232694530A}" type="presParOf" srcId="{A8C16F33-1762-4F52-98D6-D1679A41B8C5}" destId="{94C88F72-064E-4C4D-A501-35BDD95166F2}" srcOrd="1" destOrd="0" presId="urn:microsoft.com/office/officeart/2008/layout/LinedList"/>
    <dgm:cxn modelId="{C224CA74-176E-46EE-A9FE-9845CF1C8051}" type="presParOf" srcId="{38215952-ECCD-4776-B64D-0D670849E52F}" destId="{C463E0B1-61A7-4CF5-9686-0F98FDCC89CC}" srcOrd="2" destOrd="0" presId="urn:microsoft.com/office/officeart/2008/layout/LinedList"/>
    <dgm:cxn modelId="{F2C50817-193B-4E94-BA88-FBCF99D94DD8}" type="presParOf" srcId="{38215952-ECCD-4776-B64D-0D670849E52F}" destId="{3A78D7E0-633F-487D-BD08-BD3F2F093C89}" srcOrd="3" destOrd="0" presId="urn:microsoft.com/office/officeart/2008/layout/LinedList"/>
    <dgm:cxn modelId="{34B25679-D0BF-4E0B-98D2-CD80442FEDF2}" type="presParOf" srcId="{3A78D7E0-633F-487D-BD08-BD3F2F093C89}" destId="{0A2DD2FE-3CE5-457F-B16E-FCBAE8602D5D}" srcOrd="0" destOrd="0" presId="urn:microsoft.com/office/officeart/2008/layout/LinedList"/>
    <dgm:cxn modelId="{1C8F8DE8-AD4B-4177-BBBF-BC0C348CA460}" type="presParOf" srcId="{3A78D7E0-633F-487D-BD08-BD3F2F093C89}" destId="{DC863018-A71A-43D8-979B-65F9DF968CBF}" srcOrd="1" destOrd="0" presId="urn:microsoft.com/office/officeart/2008/layout/LinedList"/>
    <dgm:cxn modelId="{430108F8-3944-419F-9C10-D9074A34FD81}" type="presParOf" srcId="{38215952-ECCD-4776-B64D-0D670849E52F}" destId="{43E2A5DE-D30C-451F-8A7F-6DB24E0E6C92}" srcOrd="4" destOrd="0" presId="urn:microsoft.com/office/officeart/2008/layout/LinedList"/>
    <dgm:cxn modelId="{086EE64D-064F-465E-84B6-B47D74BDD1DF}" type="presParOf" srcId="{38215952-ECCD-4776-B64D-0D670849E52F}" destId="{1AAC3884-FB9D-46DD-9B39-C3DEF5DD9F2C}" srcOrd="5" destOrd="0" presId="urn:microsoft.com/office/officeart/2008/layout/LinedList"/>
    <dgm:cxn modelId="{F95BDF94-26E7-424B-AC80-2B5DA04BE7E4}" type="presParOf" srcId="{1AAC3884-FB9D-46DD-9B39-C3DEF5DD9F2C}" destId="{81726E2B-905A-4B4B-8CCE-B6EC69AB0BA2}" srcOrd="0" destOrd="0" presId="urn:microsoft.com/office/officeart/2008/layout/LinedList"/>
    <dgm:cxn modelId="{0E25905B-D60D-4CBF-B6C3-4C4FA275014D}" type="presParOf" srcId="{1AAC3884-FB9D-46DD-9B39-C3DEF5DD9F2C}" destId="{A34C31CB-4D9E-4CAB-BF59-94499EF00D92}" srcOrd="1" destOrd="0" presId="urn:microsoft.com/office/officeart/2008/layout/LinedList"/>
    <dgm:cxn modelId="{C476B0AA-020C-4628-BEB3-6D88EDB187B3}" type="presParOf" srcId="{38215952-ECCD-4776-B64D-0D670849E52F}" destId="{0529F860-948E-4C4D-B07B-B48595B2CFA0}" srcOrd="6" destOrd="0" presId="urn:microsoft.com/office/officeart/2008/layout/LinedList"/>
    <dgm:cxn modelId="{73A8F7E2-8363-488D-9C00-F417E43FD2C9}" type="presParOf" srcId="{38215952-ECCD-4776-B64D-0D670849E52F}" destId="{9B3A8DC1-0F19-4FF5-A6EA-5A3AD949F51A}" srcOrd="7" destOrd="0" presId="urn:microsoft.com/office/officeart/2008/layout/LinedList"/>
    <dgm:cxn modelId="{D0B77545-7969-4B82-8123-E386C6300979}" type="presParOf" srcId="{9B3A8DC1-0F19-4FF5-A6EA-5A3AD949F51A}" destId="{61AB61C8-B2B0-4160-BF29-78BCDA46429B}" srcOrd="0" destOrd="0" presId="urn:microsoft.com/office/officeart/2008/layout/LinedList"/>
    <dgm:cxn modelId="{56A78648-A307-47AA-B0B1-9F80F4AC0F0D}" type="presParOf" srcId="{9B3A8DC1-0F19-4FF5-A6EA-5A3AD949F51A}" destId="{F59CBC7E-E9C3-491C-831E-F980AA7E9862}"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CEA615-BE82-45A4-9157-91D6ED8AC988}" type="doc">
      <dgm:prSet loTypeId="urn:microsoft.com/office/officeart/2016/7/layout/RepeatingBendingProcessNew" loCatId="process" qsTypeId="urn:microsoft.com/office/officeart/2005/8/quickstyle/simple4" qsCatId="simple" csTypeId="urn:microsoft.com/office/officeart/2005/8/colors/colorful2" csCatId="colorful" phldr="1"/>
      <dgm:spPr/>
      <dgm:t>
        <a:bodyPr/>
        <a:lstStyle/>
        <a:p>
          <a:endParaRPr lang="en-US"/>
        </a:p>
      </dgm:t>
    </dgm:pt>
    <dgm:pt modelId="{8986F193-043F-45CF-AACA-548E790E6ADB}">
      <dgm:prSet/>
      <dgm:spPr/>
      <dgm:t>
        <a:bodyPr/>
        <a:lstStyle/>
        <a:p>
          <a:r>
            <a:rPr lang="en-US" b="0" i="0" dirty="0"/>
            <a:t>UDP is an </a:t>
          </a:r>
          <a:r>
            <a:rPr lang="en-US" b="1" i="0" dirty="0"/>
            <a:t>unreliable and connectionless protocol.</a:t>
          </a:r>
          <a:r>
            <a:rPr lang="en-US" b="0" i="0" dirty="0"/>
            <a:t> </a:t>
          </a:r>
        </a:p>
        <a:p>
          <a:r>
            <a:rPr lang="en-US" b="0" i="0" dirty="0"/>
            <a:t>Since it is a connectionless protocol there is no need to establish a connection prior to the data transfer unlike TCP,  where the connection is made prior to the transfer of data and connection is terminated after the transfer of data.</a:t>
          </a:r>
          <a:endParaRPr lang="en-US" dirty="0"/>
        </a:p>
      </dgm:t>
    </dgm:pt>
    <dgm:pt modelId="{5EFB5B91-CBD5-4DCC-AD55-C771982C226C}" type="parTrans" cxnId="{4023B7D3-AA0B-4D9F-89E6-E8ACDB81C53D}">
      <dgm:prSet/>
      <dgm:spPr/>
      <dgm:t>
        <a:bodyPr/>
        <a:lstStyle/>
        <a:p>
          <a:endParaRPr lang="en-US"/>
        </a:p>
      </dgm:t>
    </dgm:pt>
    <dgm:pt modelId="{28745469-7C7E-489F-B0BC-9E4A2962DE1A}" type="sibTrans" cxnId="{4023B7D3-AA0B-4D9F-89E6-E8ACDB81C53D}">
      <dgm:prSet/>
      <dgm:spPr/>
      <dgm:t>
        <a:bodyPr/>
        <a:lstStyle/>
        <a:p>
          <a:endParaRPr lang="en-US"/>
        </a:p>
      </dgm:t>
    </dgm:pt>
    <dgm:pt modelId="{20A5B1BB-79A1-4580-B367-EABB6F109FCE}" type="pres">
      <dgm:prSet presAssocID="{09CEA615-BE82-45A4-9157-91D6ED8AC988}" presName="Name0" presStyleCnt="0">
        <dgm:presLayoutVars>
          <dgm:dir/>
          <dgm:resizeHandles val="exact"/>
        </dgm:presLayoutVars>
      </dgm:prSet>
      <dgm:spPr/>
    </dgm:pt>
    <dgm:pt modelId="{33DEE99D-9591-48DD-8C91-B8A6E4788C66}" type="pres">
      <dgm:prSet presAssocID="{8986F193-043F-45CF-AACA-548E790E6ADB}" presName="node" presStyleLbl="node1" presStyleIdx="0" presStyleCnt="1">
        <dgm:presLayoutVars>
          <dgm:bulletEnabled val="1"/>
        </dgm:presLayoutVars>
      </dgm:prSet>
      <dgm:spPr/>
    </dgm:pt>
  </dgm:ptLst>
  <dgm:cxnLst>
    <dgm:cxn modelId="{BCAB3D3C-F89B-42FD-B2FF-E23E7EB910CC}" type="presOf" srcId="{8986F193-043F-45CF-AACA-548E790E6ADB}" destId="{33DEE99D-9591-48DD-8C91-B8A6E4788C66}" srcOrd="0" destOrd="0" presId="urn:microsoft.com/office/officeart/2016/7/layout/RepeatingBendingProcessNew"/>
    <dgm:cxn modelId="{65CB4190-2515-4D68-83BC-C504954C5F24}" type="presOf" srcId="{09CEA615-BE82-45A4-9157-91D6ED8AC988}" destId="{20A5B1BB-79A1-4580-B367-EABB6F109FCE}" srcOrd="0" destOrd="0" presId="urn:microsoft.com/office/officeart/2016/7/layout/RepeatingBendingProcessNew"/>
    <dgm:cxn modelId="{4023B7D3-AA0B-4D9F-89E6-E8ACDB81C53D}" srcId="{09CEA615-BE82-45A4-9157-91D6ED8AC988}" destId="{8986F193-043F-45CF-AACA-548E790E6ADB}" srcOrd="0" destOrd="0" parTransId="{5EFB5B91-CBD5-4DCC-AD55-C771982C226C}" sibTransId="{28745469-7C7E-489F-B0BC-9E4A2962DE1A}"/>
    <dgm:cxn modelId="{D0DB5B2A-AA5D-43EC-A2B8-F973D3DC6FAE}" type="presParOf" srcId="{20A5B1BB-79A1-4580-B367-EABB6F109FCE}" destId="{33DEE99D-9591-48DD-8C91-B8A6E4788C66}" srcOrd="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9CEA615-BE82-45A4-9157-91D6ED8AC988}" type="doc">
      <dgm:prSet loTypeId="urn:microsoft.com/office/officeart/2016/7/layout/RepeatingBendingProcessNew" loCatId="process" qsTypeId="urn:microsoft.com/office/officeart/2005/8/quickstyle/simple4" qsCatId="simple" csTypeId="urn:microsoft.com/office/officeart/2005/8/colors/colorful2" csCatId="colorful" phldr="1"/>
      <dgm:spPr/>
      <dgm:t>
        <a:bodyPr/>
        <a:lstStyle/>
        <a:p>
          <a:endParaRPr lang="en-US"/>
        </a:p>
      </dgm:t>
    </dgm:pt>
    <dgm:pt modelId="{7D0488C2-0283-4D82-B5AF-CE6659F0035E}">
      <dgm:prSet/>
      <dgm:spPr/>
      <dgm:t>
        <a:bodyPr/>
        <a:lstStyle/>
        <a:p>
          <a:r>
            <a:rPr lang="en-US" b="0" i="0" dirty="0"/>
            <a:t>UDP works in a way that first the data is divided into datagrams and then these datagrams are then routed over the Internet and received on the receiver’s end.</a:t>
          </a:r>
          <a:endParaRPr lang="en-US" dirty="0"/>
        </a:p>
      </dgm:t>
    </dgm:pt>
    <dgm:pt modelId="{34B9B273-C9C2-4778-8A39-D0AFE6AF5F16}" type="parTrans" cxnId="{0DB90100-5701-4B92-9B55-1B5B7A62BF19}">
      <dgm:prSet/>
      <dgm:spPr/>
      <dgm:t>
        <a:bodyPr/>
        <a:lstStyle/>
        <a:p>
          <a:endParaRPr lang="en-US"/>
        </a:p>
      </dgm:t>
    </dgm:pt>
    <dgm:pt modelId="{1CC0A292-8835-47F2-8715-D0E61B5320AC}" type="sibTrans" cxnId="{0DB90100-5701-4B92-9B55-1B5B7A62BF19}">
      <dgm:prSet/>
      <dgm:spPr/>
      <dgm:t>
        <a:bodyPr/>
        <a:lstStyle/>
        <a:p>
          <a:endParaRPr lang="en-US"/>
        </a:p>
      </dgm:t>
    </dgm:pt>
    <dgm:pt modelId="{5BD3A337-71FA-4496-8BF4-74A74AF2AA86}">
      <dgm:prSet/>
      <dgm:spPr/>
      <dgm:t>
        <a:bodyPr/>
        <a:lstStyle/>
        <a:p>
          <a:r>
            <a:rPr lang="en-US" b="0" i="0"/>
            <a:t>Once the receiving machine makes a request to the sending machine, the sending machine will continuously send datagrams over without establishing any connection.</a:t>
          </a:r>
          <a:endParaRPr lang="en-US" b="0" i="0" dirty="0"/>
        </a:p>
        <a:p>
          <a:endParaRPr lang="en-US" dirty="0"/>
        </a:p>
      </dgm:t>
    </dgm:pt>
    <dgm:pt modelId="{E080D80E-4003-4242-8DC6-E941CDFC5959}" type="parTrans" cxnId="{BDD16EC6-555A-404F-82A3-084D28519102}">
      <dgm:prSet/>
      <dgm:spPr/>
      <dgm:t>
        <a:bodyPr/>
        <a:lstStyle/>
        <a:p>
          <a:endParaRPr lang="en-PK"/>
        </a:p>
      </dgm:t>
    </dgm:pt>
    <dgm:pt modelId="{363A9DB0-FF7D-47A4-91A5-E32948CCB709}" type="sibTrans" cxnId="{BDD16EC6-555A-404F-82A3-084D28519102}">
      <dgm:prSet/>
      <dgm:spPr/>
      <dgm:t>
        <a:bodyPr/>
        <a:lstStyle/>
        <a:p>
          <a:endParaRPr lang="en-PK"/>
        </a:p>
      </dgm:t>
    </dgm:pt>
    <dgm:pt modelId="{20A5B1BB-79A1-4580-B367-EABB6F109FCE}" type="pres">
      <dgm:prSet presAssocID="{09CEA615-BE82-45A4-9157-91D6ED8AC988}" presName="Name0" presStyleCnt="0">
        <dgm:presLayoutVars>
          <dgm:dir/>
          <dgm:resizeHandles val="exact"/>
        </dgm:presLayoutVars>
      </dgm:prSet>
      <dgm:spPr/>
    </dgm:pt>
    <dgm:pt modelId="{C812898A-3C49-4013-B262-2E17D48C4071}" type="pres">
      <dgm:prSet presAssocID="{7D0488C2-0283-4D82-B5AF-CE6659F0035E}" presName="node" presStyleLbl="node1" presStyleIdx="0" presStyleCnt="2">
        <dgm:presLayoutVars>
          <dgm:bulletEnabled val="1"/>
        </dgm:presLayoutVars>
      </dgm:prSet>
      <dgm:spPr/>
    </dgm:pt>
    <dgm:pt modelId="{D765A463-5923-4C12-B9EB-CB16BA1BA54B}" type="pres">
      <dgm:prSet presAssocID="{1CC0A292-8835-47F2-8715-D0E61B5320AC}" presName="sibTrans" presStyleLbl="sibTrans1D1" presStyleIdx="0" presStyleCnt="1"/>
      <dgm:spPr/>
    </dgm:pt>
    <dgm:pt modelId="{7E2DC607-D76B-4B3F-87A9-73E932F3F0E2}" type="pres">
      <dgm:prSet presAssocID="{1CC0A292-8835-47F2-8715-D0E61B5320AC}" presName="connectorText" presStyleLbl="sibTrans1D1" presStyleIdx="0" presStyleCnt="1"/>
      <dgm:spPr/>
    </dgm:pt>
    <dgm:pt modelId="{9E7693F8-E4D5-4579-A8F0-9705633DF846}" type="pres">
      <dgm:prSet presAssocID="{5BD3A337-71FA-4496-8BF4-74A74AF2AA86}" presName="node" presStyleLbl="node1" presStyleIdx="1" presStyleCnt="2">
        <dgm:presLayoutVars>
          <dgm:bulletEnabled val="1"/>
        </dgm:presLayoutVars>
      </dgm:prSet>
      <dgm:spPr/>
    </dgm:pt>
  </dgm:ptLst>
  <dgm:cxnLst>
    <dgm:cxn modelId="{0DB90100-5701-4B92-9B55-1B5B7A62BF19}" srcId="{09CEA615-BE82-45A4-9157-91D6ED8AC988}" destId="{7D0488C2-0283-4D82-B5AF-CE6659F0035E}" srcOrd="0" destOrd="0" parTransId="{34B9B273-C9C2-4778-8A39-D0AFE6AF5F16}" sibTransId="{1CC0A292-8835-47F2-8715-D0E61B5320AC}"/>
    <dgm:cxn modelId="{2E480925-5915-48D0-ACF1-DBD6A1E9A1E0}" type="presOf" srcId="{5BD3A337-71FA-4496-8BF4-74A74AF2AA86}" destId="{9E7693F8-E4D5-4579-A8F0-9705633DF846}" srcOrd="0" destOrd="0" presId="urn:microsoft.com/office/officeart/2016/7/layout/RepeatingBendingProcessNew"/>
    <dgm:cxn modelId="{65CB4190-2515-4D68-83BC-C504954C5F24}" type="presOf" srcId="{09CEA615-BE82-45A4-9157-91D6ED8AC988}" destId="{20A5B1BB-79A1-4580-B367-EABB6F109FCE}" srcOrd="0" destOrd="0" presId="urn:microsoft.com/office/officeart/2016/7/layout/RepeatingBendingProcessNew"/>
    <dgm:cxn modelId="{0D0DE496-1148-49A3-8A92-E6FE628BE6BA}" type="presOf" srcId="{1CC0A292-8835-47F2-8715-D0E61B5320AC}" destId="{D765A463-5923-4C12-B9EB-CB16BA1BA54B}" srcOrd="0" destOrd="0" presId="urn:microsoft.com/office/officeart/2016/7/layout/RepeatingBendingProcessNew"/>
    <dgm:cxn modelId="{905BC5AE-9A0C-4DE5-BA71-368684909C1D}" type="presOf" srcId="{1CC0A292-8835-47F2-8715-D0E61B5320AC}" destId="{7E2DC607-D76B-4B3F-87A9-73E932F3F0E2}" srcOrd="1" destOrd="0" presId="urn:microsoft.com/office/officeart/2016/7/layout/RepeatingBendingProcessNew"/>
    <dgm:cxn modelId="{BDD16EC6-555A-404F-82A3-084D28519102}" srcId="{09CEA615-BE82-45A4-9157-91D6ED8AC988}" destId="{5BD3A337-71FA-4496-8BF4-74A74AF2AA86}" srcOrd="1" destOrd="0" parTransId="{E080D80E-4003-4242-8DC6-E941CDFC5959}" sibTransId="{363A9DB0-FF7D-47A4-91A5-E32948CCB709}"/>
    <dgm:cxn modelId="{47D0BFCA-A4C8-4FEC-97C4-E6171118FEB9}" type="presOf" srcId="{7D0488C2-0283-4D82-B5AF-CE6659F0035E}" destId="{C812898A-3C49-4013-B262-2E17D48C4071}" srcOrd="0" destOrd="0" presId="urn:microsoft.com/office/officeart/2016/7/layout/RepeatingBendingProcessNew"/>
    <dgm:cxn modelId="{235AFCC8-53A1-4B30-BA01-7ADB683540CC}" type="presParOf" srcId="{20A5B1BB-79A1-4580-B367-EABB6F109FCE}" destId="{C812898A-3C49-4013-B262-2E17D48C4071}" srcOrd="0" destOrd="0" presId="urn:microsoft.com/office/officeart/2016/7/layout/RepeatingBendingProcessNew"/>
    <dgm:cxn modelId="{46A1E0A2-095B-4F05-A035-B5B03028E193}" type="presParOf" srcId="{20A5B1BB-79A1-4580-B367-EABB6F109FCE}" destId="{D765A463-5923-4C12-B9EB-CB16BA1BA54B}" srcOrd="1" destOrd="0" presId="urn:microsoft.com/office/officeart/2016/7/layout/RepeatingBendingProcessNew"/>
    <dgm:cxn modelId="{05671C5B-513F-40E6-8E80-E7329141D8FF}" type="presParOf" srcId="{D765A463-5923-4C12-B9EB-CB16BA1BA54B}" destId="{7E2DC607-D76B-4B3F-87A9-73E932F3F0E2}" srcOrd="0" destOrd="0" presId="urn:microsoft.com/office/officeart/2016/7/layout/RepeatingBendingProcessNew"/>
    <dgm:cxn modelId="{33D276BE-26BB-4A96-B5B3-3729AD866D7E}" type="presParOf" srcId="{20A5B1BB-79A1-4580-B367-EABB6F109FCE}" destId="{9E7693F8-E4D5-4579-A8F0-9705633DF846}" srcOrd="2"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5B911F6-7F4A-41F8-B553-24F36D8C16FA}" type="doc">
      <dgm:prSet loTypeId="urn:microsoft.com/office/officeart/2005/8/layout/vList2" loCatId="list" qsTypeId="urn:microsoft.com/office/officeart/2005/8/quickstyle/simple2" qsCatId="simple" csTypeId="urn:microsoft.com/office/officeart/2005/8/colors/colorful2" csCatId="colorful" phldr="1"/>
      <dgm:spPr/>
      <dgm:t>
        <a:bodyPr/>
        <a:lstStyle/>
        <a:p>
          <a:endParaRPr lang="en-US"/>
        </a:p>
      </dgm:t>
    </dgm:pt>
    <dgm:pt modelId="{295E17D6-B6DC-4803-80C9-9287B0EB6A35}">
      <dgm:prSet/>
      <dgm:spPr/>
      <dgm:t>
        <a:bodyPr/>
        <a:lstStyle/>
        <a:p>
          <a:r>
            <a:rPr lang="en-US" dirty="0"/>
            <a:t>UDP allows the transfer of data to be initiated faster without delay or extended latency times.</a:t>
          </a:r>
        </a:p>
      </dgm:t>
    </dgm:pt>
    <dgm:pt modelId="{3B5268BE-AAD7-4DFB-98E0-838618FB8B9D}" type="parTrans" cxnId="{A0F831CA-1B7F-4615-9A02-CCC30EA9B09E}">
      <dgm:prSet/>
      <dgm:spPr/>
      <dgm:t>
        <a:bodyPr/>
        <a:lstStyle/>
        <a:p>
          <a:endParaRPr lang="en-US"/>
        </a:p>
      </dgm:t>
    </dgm:pt>
    <dgm:pt modelId="{71176D7B-BA57-40F7-984D-5F264CF7C55A}" type="sibTrans" cxnId="{A0F831CA-1B7F-4615-9A02-CCC30EA9B09E}">
      <dgm:prSet/>
      <dgm:spPr/>
      <dgm:t>
        <a:bodyPr/>
        <a:lstStyle/>
        <a:p>
          <a:endParaRPr lang="en-US"/>
        </a:p>
      </dgm:t>
    </dgm:pt>
    <dgm:pt modelId="{211DF98F-D21A-4CF5-AE66-D0E8B5B454CD}">
      <dgm:prSet/>
      <dgm:spPr/>
      <dgm:t>
        <a:bodyPr/>
        <a:lstStyle/>
        <a:p>
          <a:r>
            <a:rPr lang="en-US" dirty="0"/>
            <a:t>TCP initiates many error-checking when communication is established, and this makes TCP slower than UDP. This occupies a lot of bandwidth. UDP doesn’t check so often for errors, hence occupying less bandwidth. This makes UDP faster than TCP</a:t>
          </a:r>
        </a:p>
      </dgm:t>
    </dgm:pt>
    <dgm:pt modelId="{4CC14F54-FCAA-4F5F-8D49-C3A7938BA5B4}" type="parTrans" cxnId="{F01EA8F0-CABC-489D-B0EF-88C0F455F56A}">
      <dgm:prSet/>
      <dgm:spPr/>
      <dgm:t>
        <a:bodyPr/>
        <a:lstStyle/>
        <a:p>
          <a:endParaRPr lang="en-US"/>
        </a:p>
      </dgm:t>
    </dgm:pt>
    <dgm:pt modelId="{950CA4D5-C209-4D58-908B-6ADF5CB171A2}" type="sibTrans" cxnId="{F01EA8F0-CABC-489D-B0EF-88C0F455F56A}">
      <dgm:prSet/>
      <dgm:spPr/>
      <dgm:t>
        <a:bodyPr/>
        <a:lstStyle/>
        <a:p>
          <a:endParaRPr lang="en-US"/>
        </a:p>
      </dgm:t>
    </dgm:pt>
    <dgm:pt modelId="{0E5A06C8-3F55-4F18-B143-2A046D4B33C4}">
      <dgm:prSet/>
      <dgm:spPr/>
      <dgm:t>
        <a:bodyPr/>
        <a:lstStyle/>
        <a:p>
          <a:r>
            <a:rPr lang="en-US" dirty="0"/>
            <a:t>UDP can be used for media streaming, and simultaneously communicating with 2 or more endpoints.</a:t>
          </a:r>
        </a:p>
      </dgm:t>
    </dgm:pt>
    <dgm:pt modelId="{3390B23B-CFB2-40E4-80D8-06A9DB31ADA6}" type="parTrans" cxnId="{11CC48D3-0FE7-4608-9123-6F572B26862A}">
      <dgm:prSet/>
      <dgm:spPr/>
      <dgm:t>
        <a:bodyPr/>
        <a:lstStyle/>
        <a:p>
          <a:endParaRPr lang="en-US"/>
        </a:p>
      </dgm:t>
    </dgm:pt>
    <dgm:pt modelId="{A1CB420F-501E-4618-885C-95DB40757610}" type="sibTrans" cxnId="{11CC48D3-0FE7-4608-9123-6F572B26862A}">
      <dgm:prSet/>
      <dgm:spPr/>
      <dgm:t>
        <a:bodyPr/>
        <a:lstStyle/>
        <a:p>
          <a:endParaRPr lang="en-US"/>
        </a:p>
      </dgm:t>
    </dgm:pt>
    <dgm:pt modelId="{78598B54-33AC-4DF6-B2B6-5F1CF4E6F3F3}" type="pres">
      <dgm:prSet presAssocID="{55B911F6-7F4A-41F8-B553-24F36D8C16FA}" presName="linear" presStyleCnt="0">
        <dgm:presLayoutVars>
          <dgm:animLvl val="lvl"/>
          <dgm:resizeHandles val="exact"/>
        </dgm:presLayoutVars>
      </dgm:prSet>
      <dgm:spPr/>
    </dgm:pt>
    <dgm:pt modelId="{DC6C8F61-8D99-4333-A1D2-A5057B2F797A}" type="pres">
      <dgm:prSet presAssocID="{295E17D6-B6DC-4803-80C9-9287B0EB6A35}" presName="parentText" presStyleLbl="node1" presStyleIdx="0" presStyleCnt="3" custLinFactY="-9160" custLinFactNeighborX="-88" custLinFactNeighborY="-100000">
        <dgm:presLayoutVars>
          <dgm:chMax val="0"/>
          <dgm:bulletEnabled val="1"/>
        </dgm:presLayoutVars>
      </dgm:prSet>
      <dgm:spPr/>
    </dgm:pt>
    <dgm:pt modelId="{13551548-ACD4-4B3D-A433-0F66C94F7730}" type="pres">
      <dgm:prSet presAssocID="{71176D7B-BA57-40F7-984D-5F264CF7C55A}" presName="spacer" presStyleCnt="0"/>
      <dgm:spPr/>
    </dgm:pt>
    <dgm:pt modelId="{7BEA3524-67DE-4DAF-B38D-3D001A3036DD}" type="pres">
      <dgm:prSet presAssocID="{211DF98F-D21A-4CF5-AE66-D0E8B5B454CD}" presName="parentText" presStyleLbl="node1" presStyleIdx="1" presStyleCnt="3">
        <dgm:presLayoutVars>
          <dgm:chMax val="0"/>
          <dgm:bulletEnabled val="1"/>
        </dgm:presLayoutVars>
      </dgm:prSet>
      <dgm:spPr/>
    </dgm:pt>
    <dgm:pt modelId="{B4313EBB-70E4-429E-BAAF-8F64C31D4FA7}" type="pres">
      <dgm:prSet presAssocID="{950CA4D5-C209-4D58-908B-6ADF5CB171A2}" presName="spacer" presStyleCnt="0"/>
      <dgm:spPr/>
    </dgm:pt>
    <dgm:pt modelId="{83A98035-87E5-46A0-88D2-99EC21200228}" type="pres">
      <dgm:prSet presAssocID="{0E5A06C8-3F55-4F18-B143-2A046D4B33C4}" presName="parentText" presStyleLbl="node1" presStyleIdx="2" presStyleCnt="3" custLinFactY="11687" custLinFactNeighborX="-88" custLinFactNeighborY="100000">
        <dgm:presLayoutVars>
          <dgm:chMax val="0"/>
          <dgm:bulletEnabled val="1"/>
        </dgm:presLayoutVars>
      </dgm:prSet>
      <dgm:spPr/>
    </dgm:pt>
  </dgm:ptLst>
  <dgm:cxnLst>
    <dgm:cxn modelId="{DF1CC859-BEDD-4F92-B15F-A97EA677AA41}" type="presOf" srcId="{295E17D6-B6DC-4803-80C9-9287B0EB6A35}" destId="{DC6C8F61-8D99-4333-A1D2-A5057B2F797A}" srcOrd="0" destOrd="0" presId="urn:microsoft.com/office/officeart/2005/8/layout/vList2"/>
    <dgm:cxn modelId="{F0609CC7-9074-4A1E-B14E-78E8DD60A0CC}" type="presOf" srcId="{0E5A06C8-3F55-4F18-B143-2A046D4B33C4}" destId="{83A98035-87E5-46A0-88D2-99EC21200228}" srcOrd="0" destOrd="0" presId="urn:microsoft.com/office/officeart/2005/8/layout/vList2"/>
    <dgm:cxn modelId="{A0F831CA-1B7F-4615-9A02-CCC30EA9B09E}" srcId="{55B911F6-7F4A-41F8-B553-24F36D8C16FA}" destId="{295E17D6-B6DC-4803-80C9-9287B0EB6A35}" srcOrd="0" destOrd="0" parTransId="{3B5268BE-AAD7-4DFB-98E0-838618FB8B9D}" sibTransId="{71176D7B-BA57-40F7-984D-5F264CF7C55A}"/>
    <dgm:cxn modelId="{01C2CDCE-803C-491B-97C1-A796B72EC1E8}" type="presOf" srcId="{211DF98F-D21A-4CF5-AE66-D0E8B5B454CD}" destId="{7BEA3524-67DE-4DAF-B38D-3D001A3036DD}" srcOrd="0" destOrd="0" presId="urn:microsoft.com/office/officeart/2005/8/layout/vList2"/>
    <dgm:cxn modelId="{11CC48D3-0FE7-4608-9123-6F572B26862A}" srcId="{55B911F6-7F4A-41F8-B553-24F36D8C16FA}" destId="{0E5A06C8-3F55-4F18-B143-2A046D4B33C4}" srcOrd="2" destOrd="0" parTransId="{3390B23B-CFB2-40E4-80D8-06A9DB31ADA6}" sibTransId="{A1CB420F-501E-4618-885C-95DB40757610}"/>
    <dgm:cxn modelId="{E1768EE9-83BC-4C20-9F85-EA568C9EFD5E}" type="presOf" srcId="{55B911F6-7F4A-41F8-B553-24F36D8C16FA}" destId="{78598B54-33AC-4DF6-B2B6-5F1CF4E6F3F3}" srcOrd="0" destOrd="0" presId="urn:microsoft.com/office/officeart/2005/8/layout/vList2"/>
    <dgm:cxn modelId="{F01EA8F0-CABC-489D-B0EF-88C0F455F56A}" srcId="{55B911F6-7F4A-41F8-B553-24F36D8C16FA}" destId="{211DF98F-D21A-4CF5-AE66-D0E8B5B454CD}" srcOrd="1" destOrd="0" parTransId="{4CC14F54-FCAA-4F5F-8D49-C3A7938BA5B4}" sibTransId="{950CA4D5-C209-4D58-908B-6ADF5CB171A2}"/>
    <dgm:cxn modelId="{5DC327F8-9F1D-4486-9251-E4FA6E3C909E}" type="presParOf" srcId="{78598B54-33AC-4DF6-B2B6-5F1CF4E6F3F3}" destId="{DC6C8F61-8D99-4333-A1D2-A5057B2F797A}" srcOrd="0" destOrd="0" presId="urn:microsoft.com/office/officeart/2005/8/layout/vList2"/>
    <dgm:cxn modelId="{8132C023-BE83-46A5-96C6-115BDFEEDD47}" type="presParOf" srcId="{78598B54-33AC-4DF6-B2B6-5F1CF4E6F3F3}" destId="{13551548-ACD4-4B3D-A433-0F66C94F7730}" srcOrd="1" destOrd="0" presId="urn:microsoft.com/office/officeart/2005/8/layout/vList2"/>
    <dgm:cxn modelId="{04407F32-22AD-4862-AF88-7C1B427F21F8}" type="presParOf" srcId="{78598B54-33AC-4DF6-B2B6-5F1CF4E6F3F3}" destId="{7BEA3524-67DE-4DAF-B38D-3D001A3036DD}" srcOrd="2" destOrd="0" presId="urn:microsoft.com/office/officeart/2005/8/layout/vList2"/>
    <dgm:cxn modelId="{4B88BF8E-A8B1-4162-99A0-8263AAC81F5B}" type="presParOf" srcId="{78598B54-33AC-4DF6-B2B6-5F1CF4E6F3F3}" destId="{B4313EBB-70E4-429E-BAAF-8F64C31D4FA7}" srcOrd="3" destOrd="0" presId="urn:microsoft.com/office/officeart/2005/8/layout/vList2"/>
    <dgm:cxn modelId="{7EC0062E-BBB9-48F9-876A-C7899F666AA8}" type="presParOf" srcId="{78598B54-33AC-4DF6-B2B6-5F1CF4E6F3F3}" destId="{83A98035-87E5-46A0-88D2-99EC21200228}"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12AA8FD-6EF4-4BC1-8331-D17698946314}" type="doc">
      <dgm:prSet loTypeId="urn:microsoft.com/office/officeart/2008/layout/LinedList" loCatId="list" qsTypeId="urn:microsoft.com/office/officeart/2005/8/quickstyle/simple2" qsCatId="simple" csTypeId="urn:microsoft.com/office/officeart/2005/8/colors/accent4_2" csCatId="accent4" phldr="1"/>
      <dgm:spPr/>
      <dgm:t>
        <a:bodyPr/>
        <a:lstStyle/>
        <a:p>
          <a:endParaRPr lang="en-US"/>
        </a:p>
      </dgm:t>
    </dgm:pt>
    <dgm:pt modelId="{4A9E1249-6478-497E-8B21-D7E1F4E0F7BE}">
      <dgm:prSet/>
      <dgm:spPr/>
      <dgm:t>
        <a:bodyPr/>
        <a:lstStyle/>
        <a:p>
          <a:r>
            <a:rPr lang="en-US" dirty="0"/>
            <a:t>UDP lacks verification methods which makes it prone to errors and attacks</a:t>
          </a:r>
        </a:p>
      </dgm:t>
    </dgm:pt>
    <dgm:pt modelId="{3BFF6830-7FB9-4205-A8FE-849E02D0CC5E}" type="parTrans" cxnId="{9B689128-B08B-49B3-AF99-D9E25D369E59}">
      <dgm:prSet/>
      <dgm:spPr/>
      <dgm:t>
        <a:bodyPr/>
        <a:lstStyle/>
        <a:p>
          <a:endParaRPr lang="en-US"/>
        </a:p>
      </dgm:t>
    </dgm:pt>
    <dgm:pt modelId="{8A76793B-F5DD-4044-8A3F-00708C1CAE4B}" type="sibTrans" cxnId="{9B689128-B08B-49B3-AF99-D9E25D369E59}">
      <dgm:prSet/>
      <dgm:spPr/>
      <dgm:t>
        <a:bodyPr/>
        <a:lstStyle/>
        <a:p>
          <a:endParaRPr lang="en-US"/>
        </a:p>
      </dgm:t>
    </dgm:pt>
    <dgm:pt modelId="{6632B9B1-7E88-4D82-81EE-13BC5A40E213}">
      <dgm:prSet/>
      <dgm:spPr/>
      <dgm:t>
        <a:bodyPr/>
        <a:lstStyle/>
        <a:p>
          <a:r>
            <a:rPr lang="en-US" dirty="0"/>
            <a:t>The absence of an initial handshake and absence of built-in protection mechanisms make UDP very vulnerable to DoS attacks</a:t>
          </a:r>
        </a:p>
      </dgm:t>
    </dgm:pt>
    <dgm:pt modelId="{9EFB7D16-CED6-4DC5-95D1-A0EB087C8DD6}" type="parTrans" cxnId="{643FA233-208B-45D4-A61F-C0525313F218}">
      <dgm:prSet/>
      <dgm:spPr/>
      <dgm:t>
        <a:bodyPr/>
        <a:lstStyle/>
        <a:p>
          <a:endParaRPr lang="en-US"/>
        </a:p>
      </dgm:t>
    </dgm:pt>
    <dgm:pt modelId="{86723EF4-B8BC-4EB9-B689-ABA676152B46}" type="sibTrans" cxnId="{643FA233-208B-45D4-A61F-C0525313F218}">
      <dgm:prSet/>
      <dgm:spPr/>
      <dgm:t>
        <a:bodyPr/>
        <a:lstStyle/>
        <a:p>
          <a:endParaRPr lang="en-US"/>
        </a:p>
      </dgm:t>
    </dgm:pt>
    <dgm:pt modelId="{E9D75442-D3B1-4198-B869-D0EEE8619115}">
      <dgm:prSet/>
      <dgm:spPr/>
      <dgm:t>
        <a:bodyPr/>
        <a:lstStyle/>
        <a:p>
          <a:r>
            <a:rPr lang="en-US"/>
            <a:t>UDP communication is most prone to UDP flood, DNS amplification and UDP port scan attacks. Today we will be looking at what UDP flood is in detail.</a:t>
          </a:r>
        </a:p>
      </dgm:t>
    </dgm:pt>
    <dgm:pt modelId="{988046CE-6D07-4BF9-91FF-B8651EC3579E}" type="parTrans" cxnId="{FBBBD06A-E53B-49CF-A73B-AAFD5C17A731}">
      <dgm:prSet/>
      <dgm:spPr/>
      <dgm:t>
        <a:bodyPr/>
        <a:lstStyle/>
        <a:p>
          <a:endParaRPr lang="en-US"/>
        </a:p>
      </dgm:t>
    </dgm:pt>
    <dgm:pt modelId="{75DDC42C-D2A3-4415-8361-F7E42EFC3959}" type="sibTrans" cxnId="{FBBBD06A-E53B-49CF-A73B-AAFD5C17A731}">
      <dgm:prSet/>
      <dgm:spPr/>
      <dgm:t>
        <a:bodyPr/>
        <a:lstStyle/>
        <a:p>
          <a:endParaRPr lang="en-US"/>
        </a:p>
      </dgm:t>
    </dgm:pt>
    <dgm:pt modelId="{97FC1056-8020-4220-9975-A7AC5648599E}" type="pres">
      <dgm:prSet presAssocID="{C12AA8FD-6EF4-4BC1-8331-D17698946314}" presName="vert0" presStyleCnt="0">
        <dgm:presLayoutVars>
          <dgm:dir/>
          <dgm:animOne val="branch"/>
          <dgm:animLvl val="lvl"/>
        </dgm:presLayoutVars>
      </dgm:prSet>
      <dgm:spPr/>
    </dgm:pt>
    <dgm:pt modelId="{D1AE05F9-2B3D-4258-BB79-A8D11752231B}" type="pres">
      <dgm:prSet presAssocID="{4A9E1249-6478-497E-8B21-D7E1F4E0F7BE}" presName="thickLine" presStyleLbl="alignNode1" presStyleIdx="0" presStyleCnt="3"/>
      <dgm:spPr/>
    </dgm:pt>
    <dgm:pt modelId="{8608EB17-5679-410C-A0AB-43F235F68B88}" type="pres">
      <dgm:prSet presAssocID="{4A9E1249-6478-497E-8B21-D7E1F4E0F7BE}" presName="horz1" presStyleCnt="0"/>
      <dgm:spPr/>
    </dgm:pt>
    <dgm:pt modelId="{E9FA4675-323F-4890-9B95-892CAB9C4F84}" type="pres">
      <dgm:prSet presAssocID="{4A9E1249-6478-497E-8B21-D7E1F4E0F7BE}" presName="tx1" presStyleLbl="revTx" presStyleIdx="0" presStyleCnt="3"/>
      <dgm:spPr/>
    </dgm:pt>
    <dgm:pt modelId="{0184CF4B-11F0-4511-9D49-5EB57EF3E131}" type="pres">
      <dgm:prSet presAssocID="{4A9E1249-6478-497E-8B21-D7E1F4E0F7BE}" presName="vert1" presStyleCnt="0"/>
      <dgm:spPr/>
    </dgm:pt>
    <dgm:pt modelId="{22E418E0-1E10-4DA2-A65D-78033FC80DDD}" type="pres">
      <dgm:prSet presAssocID="{6632B9B1-7E88-4D82-81EE-13BC5A40E213}" presName="thickLine" presStyleLbl="alignNode1" presStyleIdx="1" presStyleCnt="3"/>
      <dgm:spPr/>
    </dgm:pt>
    <dgm:pt modelId="{54A7871B-6A93-4DD8-925B-8B89FEB4021F}" type="pres">
      <dgm:prSet presAssocID="{6632B9B1-7E88-4D82-81EE-13BC5A40E213}" presName="horz1" presStyleCnt="0"/>
      <dgm:spPr/>
    </dgm:pt>
    <dgm:pt modelId="{5F684B49-D515-43DA-B437-85A65064B45A}" type="pres">
      <dgm:prSet presAssocID="{6632B9B1-7E88-4D82-81EE-13BC5A40E213}" presName="tx1" presStyleLbl="revTx" presStyleIdx="1" presStyleCnt="3" custScaleY="134631"/>
      <dgm:spPr/>
    </dgm:pt>
    <dgm:pt modelId="{0A0C805D-DEED-4C25-9714-D0078E194C5D}" type="pres">
      <dgm:prSet presAssocID="{6632B9B1-7E88-4D82-81EE-13BC5A40E213}" presName="vert1" presStyleCnt="0"/>
      <dgm:spPr/>
    </dgm:pt>
    <dgm:pt modelId="{1DCCDA00-B986-4292-BDF0-1627BE933963}" type="pres">
      <dgm:prSet presAssocID="{E9D75442-D3B1-4198-B869-D0EEE8619115}" presName="thickLine" presStyleLbl="alignNode1" presStyleIdx="2" presStyleCnt="3"/>
      <dgm:spPr/>
    </dgm:pt>
    <dgm:pt modelId="{BD8904DC-B675-497B-9525-45293CA87E50}" type="pres">
      <dgm:prSet presAssocID="{E9D75442-D3B1-4198-B869-D0EEE8619115}" presName="horz1" presStyleCnt="0"/>
      <dgm:spPr/>
    </dgm:pt>
    <dgm:pt modelId="{3FBEB890-EFD9-46EF-9E47-B53C8B6F80CE}" type="pres">
      <dgm:prSet presAssocID="{E9D75442-D3B1-4198-B869-D0EEE8619115}" presName="tx1" presStyleLbl="revTx" presStyleIdx="2" presStyleCnt="3"/>
      <dgm:spPr/>
    </dgm:pt>
    <dgm:pt modelId="{9B9EB7DC-967B-4687-97B7-8DFB1C1F2AE9}" type="pres">
      <dgm:prSet presAssocID="{E9D75442-D3B1-4198-B869-D0EEE8619115}" presName="vert1" presStyleCnt="0"/>
      <dgm:spPr/>
    </dgm:pt>
  </dgm:ptLst>
  <dgm:cxnLst>
    <dgm:cxn modelId="{56F13C0D-3E59-4A43-BC5A-F46E238D2D37}" type="presOf" srcId="{E9D75442-D3B1-4198-B869-D0EEE8619115}" destId="{3FBEB890-EFD9-46EF-9E47-B53C8B6F80CE}" srcOrd="0" destOrd="0" presId="urn:microsoft.com/office/officeart/2008/layout/LinedList"/>
    <dgm:cxn modelId="{2EB84F22-BA72-4FD8-82D5-6F1E86AEEE06}" type="presOf" srcId="{6632B9B1-7E88-4D82-81EE-13BC5A40E213}" destId="{5F684B49-D515-43DA-B437-85A65064B45A}" srcOrd="0" destOrd="0" presId="urn:microsoft.com/office/officeart/2008/layout/LinedList"/>
    <dgm:cxn modelId="{9B689128-B08B-49B3-AF99-D9E25D369E59}" srcId="{C12AA8FD-6EF4-4BC1-8331-D17698946314}" destId="{4A9E1249-6478-497E-8B21-D7E1F4E0F7BE}" srcOrd="0" destOrd="0" parTransId="{3BFF6830-7FB9-4205-A8FE-849E02D0CC5E}" sibTransId="{8A76793B-F5DD-4044-8A3F-00708C1CAE4B}"/>
    <dgm:cxn modelId="{643FA233-208B-45D4-A61F-C0525313F218}" srcId="{C12AA8FD-6EF4-4BC1-8331-D17698946314}" destId="{6632B9B1-7E88-4D82-81EE-13BC5A40E213}" srcOrd="1" destOrd="0" parTransId="{9EFB7D16-CED6-4DC5-95D1-A0EB087C8DD6}" sibTransId="{86723EF4-B8BC-4EB9-B689-ABA676152B46}"/>
    <dgm:cxn modelId="{C77E5642-4374-4BB4-B7D4-7FF1B6389310}" type="presOf" srcId="{4A9E1249-6478-497E-8B21-D7E1F4E0F7BE}" destId="{E9FA4675-323F-4890-9B95-892CAB9C4F84}" srcOrd="0" destOrd="0" presId="urn:microsoft.com/office/officeart/2008/layout/LinedList"/>
    <dgm:cxn modelId="{FBBBD06A-E53B-49CF-A73B-AAFD5C17A731}" srcId="{C12AA8FD-6EF4-4BC1-8331-D17698946314}" destId="{E9D75442-D3B1-4198-B869-D0EEE8619115}" srcOrd="2" destOrd="0" parTransId="{988046CE-6D07-4BF9-91FF-B8651EC3579E}" sibTransId="{75DDC42C-D2A3-4415-8361-F7E42EFC3959}"/>
    <dgm:cxn modelId="{BE94439E-FF2B-4777-B6E8-DA228E74B99C}" type="presOf" srcId="{C12AA8FD-6EF4-4BC1-8331-D17698946314}" destId="{97FC1056-8020-4220-9975-A7AC5648599E}" srcOrd="0" destOrd="0" presId="urn:microsoft.com/office/officeart/2008/layout/LinedList"/>
    <dgm:cxn modelId="{51A9FF0A-A19C-4AEE-A9FD-7795B1E57404}" type="presParOf" srcId="{97FC1056-8020-4220-9975-A7AC5648599E}" destId="{D1AE05F9-2B3D-4258-BB79-A8D11752231B}" srcOrd="0" destOrd="0" presId="urn:microsoft.com/office/officeart/2008/layout/LinedList"/>
    <dgm:cxn modelId="{19FAE417-4AC9-436C-A70C-7BEF11907338}" type="presParOf" srcId="{97FC1056-8020-4220-9975-A7AC5648599E}" destId="{8608EB17-5679-410C-A0AB-43F235F68B88}" srcOrd="1" destOrd="0" presId="urn:microsoft.com/office/officeart/2008/layout/LinedList"/>
    <dgm:cxn modelId="{A26E1371-EDEB-46F6-A4C4-DEFFEC96FEEE}" type="presParOf" srcId="{8608EB17-5679-410C-A0AB-43F235F68B88}" destId="{E9FA4675-323F-4890-9B95-892CAB9C4F84}" srcOrd="0" destOrd="0" presId="urn:microsoft.com/office/officeart/2008/layout/LinedList"/>
    <dgm:cxn modelId="{E62CB82F-E378-4024-BE3F-2FAFED5DC68F}" type="presParOf" srcId="{8608EB17-5679-410C-A0AB-43F235F68B88}" destId="{0184CF4B-11F0-4511-9D49-5EB57EF3E131}" srcOrd="1" destOrd="0" presId="urn:microsoft.com/office/officeart/2008/layout/LinedList"/>
    <dgm:cxn modelId="{7C77EB44-AA0E-4AD9-A499-E4D0DF487A29}" type="presParOf" srcId="{97FC1056-8020-4220-9975-A7AC5648599E}" destId="{22E418E0-1E10-4DA2-A65D-78033FC80DDD}" srcOrd="2" destOrd="0" presId="urn:microsoft.com/office/officeart/2008/layout/LinedList"/>
    <dgm:cxn modelId="{DDC011EB-55A3-472F-AE97-6D94563359D2}" type="presParOf" srcId="{97FC1056-8020-4220-9975-A7AC5648599E}" destId="{54A7871B-6A93-4DD8-925B-8B89FEB4021F}" srcOrd="3" destOrd="0" presId="urn:microsoft.com/office/officeart/2008/layout/LinedList"/>
    <dgm:cxn modelId="{C146E085-4286-4539-ABDD-1B1B549A7611}" type="presParOf" srcId="{54A7871B-6A93-4DD8-925B-8B89FEB4021F}" destId="{5F684B49-D515-43DA-B437-85A65064B45A}" srcOrd="0" destOrd="0" presId="urn:microsoft.com/office/officeart/2008/layout/LinedList"/>
    <dgm:cxn modelId="{90660FBC-9404-49C5-8520-5BC9F9B95F9C}" type="presParOf" srcId="{54A7871B-6A93-4DD8-925B-8B89FEB4021F}" destId="{0A0C805D-DEED-4C25-9714-D0078E194C5D}" srcOrd="1" destOrd="0" presId="urn:microsoft.com/office/officeart/2008/layout/LinedList"/>
    <dgm:cxn modelId="{CAA8D030-7AE6-48DA-B24B-2D6D84A83306}" type="presParOf" srcId="{97FC1056-8020-4220-9975-A7AC5648599E}" destId="{1DCCDA00-B986-4292-BDF0-1627BE933963}" srcOrd="4" destOrd="0" presId="urn:microsoft.com/office/officeart/2008/layout/LinedList"/>
    <dgm:cxn modelId="{98942D01-C1AD-4642-9950-8DF56B80DB74}" type="presParOf" srcId="{97FC1056-8020-4220-9975-A7AC5648599E}" destId="{BD8904DC-B675-497B-9525-45293CA87E50}" srcOrd="5" destOrd="0" presId="urn:microsoft.com/office/officeart/2008/layout/LinedList"/>
    <dgm:cxn modelId="{D3EEFECC-1EE3-4516-811D-8797A5E572E5}" type="presParOf" srcId="{BD8904DC-B675-497B-9525-45293CA87E50}" destId="{3FBEB890-EFD9-46EF-9E47-B53C8B6F80CE}" srcOrd="0" destOrd="0" presId="urn:microsoft.com/office/officeart/2008/layout/LinedList"/>
    <dgm:cxn modelId="{A3820E9C-8C3B-4BF4-98DD-B564F48ABC7D}" type="presParOf" srcId="{BD8904DC-B675-497B-9525-45293CA87E50}" destId="{9B9EB7DC-967B-4687-97B7-8DFB1C1F2AE9}"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1CD97AD-DEBC-4D79-9A57-8E4C33B22905}" type="doc">
      <dgm:prSet loTypeId="urn:microsoft.com/office/officeart/2005/8/layout/hierarchy1" loCatId="hierarchy" qsTypeId="urn:microsoft.com/office/officeart/2005/8/quickstyle/simple4" qsCatId="simple" csTypeId="urn:microsoft.com/office/officeart/2005/8/colors/colorful2" csCatId="colorful" phldr="1"/>
      <dgm:spPr/>
      <dgm:t>
        <a:bodyPr/>
        <a:lstStyle/>
        <a:p>
          <a:endParaRPr lang="en-US"/>
        </a:p>
      </dgm:t>
    </dgm:pt>
    <dgm:pt modelId="{547CCF49-9166-471C-8D7B-6992A41F847B}">
      <dgm:prSet/>
      <dgm:spPr/>
      <dgm:t>
        <a:bodyPr/>
        <a:lstStyle/>
        <a:p>
          <a:r>
            <a:rPr lang="en-US" dirty="0"/>
            <a:t>As mentioned in the previous slide, a UDP flood attack is caused when a server is overloaded with data packets, making the server slow and hindering its ability to communicate, but how does that work?</a:t>
          </a:r>
        </a:p>
      </dgm:t>
    </dgm:pt>
    <dgm:pt modelId="{7897BB3A-98C6-4892-A69B-337E60DD4B1F}" type="parTrans" cxnId="{61621498-15EB-4999-ADA9-618C3B25A1F6}">
      <dgm:prSet/>
      <dgm:spPr/>
      <dgm:t>
        <a:bodyPr/>
        <a:lstStyle/>
        <a:p>
          <a:endParaRPr lang="en-US"/>
        </a:p>
      </dgm:t>
    </dgm:pt>
    <dgm:pt modelId="{5B29018C-1BDD-4A6B-90E8-207EE4E1B7E6}" type="sibTrans" cxnId="{61621498-15EB-4999-ADA9-618C3B25A1F6}">
      <dgm:prSet/>
      <dgm:spPr/>
      <dgm:t>
        <a:bodyPr/>
        <a:lstStyle/>
        <a:p>
          <a:endParaRPr lang="en-US"/>
        </a:p>
      </dgm:t>
    </dgm:pt>
    <dgm:pt modelId="{A43FAFA3-D0CF-49EF-B34D-BD828993C4B3}" type="pres">
      <dgm:prSet presAssocID="{D1CD97AD-DEBC-4D79-9A57-8E4C33B22905}" presName="hierChild1" presStyleCnt="0">
        <dgm:presLayoutVars>
          <dgm:chPref val="1"/>
          <dgm:dir/>
          <dgm:animOne val="branch"/>
          <dgm:animLvl val="lvl"/>
          <dgm:resizeHandles/>
        </dgm:presLayoutVars>
      </dgm:prSet>
      <dgm:spPr/>
    </dgm:pt>
    <dgm:pt modelId="{12A85119-82BB-497F-84E2-837E85967E4E}" type="pres">
      <dgm:prSet presAssocID="{547CCF49-9166-471C-8D7B-6992A41F847B}" presName="hierRoot1" presStyleCnt="0"/>
      <dgm:spPr/>
    </dgm:pt>
    <dgm:pt modelId="{303A8A34-C1A7-42F8-9E9E-3AF8224348F1}" type="pres">
      <dgm:prSet presAssocID="{547CCF49-9166-471C-8D7B-6992A41F847B}" presName="composite" presStyleCnt="0"/>
      <dgm:spPr/>
    </dgm:pt>
    <dgm:pt modelId="{DFA3B4DD-83FD-45BB-A9C6-8688D652B2A1}" type="pres">
      <dgm:prSet presAssocID="{547CCF49-9166-471C-8D7B-6992A41F847B}" presName="background" presStyleLbl="node0" presStyleIdx="0" presStyleCnt="1"/>
      <dgm:spPr/>
    </dgm:pt>
    <dgm:pt modelId="{0CFCDC5B-7D66-4B8C-9220-3733DACD0FED}" type="pres">
      <dgm:prSet presAssocID="{547CCF49-9166-471C-8D7B-6992A41F847B}" presName="text" presStyleLbl="fgAcc0" presStyleIdx="0" presStyleCnt="1" custScaleX="139684" custScaleY="125841">
        <dgm:presLayoutVars>
          <dgm:chPref val="3"/>
        </dgm:presLayoutVars>
      </dgm:prSet>
      <dgm:spPr/>
    </dgm:pt>
    <dgm:pt modelId="{3F9806CC-545F-4C94-A4EF-8C20378E01C6}" type="pres">
      <dgm:prSet presAssocID="{547CCF49-9166-471C-8D7B-6992A41F847B}" presName="hierChild2" presStyleCnt="0"/>
      <dgm:spPr/>
    </dgm:pt>
  </dgm:ptLst>
  <dgm:cxnLst>
    <dgm:cxn modelId="{E4CEA019-570A-417C-ABF3-03F3D5427CAA}" type="presOf" srcId="{D1CD97AD-DEBC-4D79-9A57-8E4C33B22905}" destId="{A43FAFA3-D0CF-49EF-B34D-BD828993C4B3}" srcOrd="0" destOrd="0" presId="urn:microsoft.com/office/officeart/2005/8/layout/hierarchy1"/>
    <dgm:cxn modelId="{09532948-94FC-4739-B0A0-0CB7594C0788}" type="presOf" srcId="{547CCF49-9166-471C-8D7B-6992A41F847B}" destId="{0CFCDC5B-7D66-4B8C-9220-3733DACD0FED}" srcOrd="0" destOrd="0" presId="urn:microsoft.com/office/officeart/2005/8/layout/hierarchy1"/>
    <dgm:cxn modelId="{61621498-15EB-4999-ADA9-618C3B25A1F6}" srcId="{D1CD97AD-DEBC-4D79-9A57-8E4C33B22905}" destId="{547CCF49-9166-471C-8D7B-6992A41F847B}" srcOrd="0" destOrd="0" parTransId="{7897BB3A-98C6-4892-A69B-337E60DD4B1F}" sibTransId="{5B29018C-1BDD-4A6B-90E8-207EE4E1B7E6}"/>
    <dgm:cxn modelId="{32082B7A-B58B-4760-90D8-61B1194D669B}" type="presParOf" srcId="{A43FAFA3-D0CF-49EF-B34D-BD828993C4B3}" destId="{12A85119-82BB-497F-84E2-837E85967E4E}" srcOrd="0" destOrd="0" presId="urn:microsoft.com/office/officeart/2005/8/layout/hierarchy1"/>
    <dgm:cxn modelId="{C7C1EBED-8B1B-4FA7-9D7A-6C204DB8E1CB}" type="presParOf" srcId="{12A85119-82BB-497F-84E2-837E85967E4E}" destId="{303A8A34-C1A7-42F8-9E9E-3AF8224348F1}" srcOrd="0" destOrd="0" presId="urn:microsoft.com/office/officeart/2005/8/layout/hierarchy1"/>
    <dgm:cxn modelId="{F9612A57-D661-4B29-9EED-DB553DD0B35D}" type="presParOf" srcId="{303A8A34-C1A7-42F8-9E9E-3AF8224348F1}" destId="{DFA3B4DD-83FD-45BB-A9C6-8688D652B2A1}" srcOrd="0" destOrd="0" presId="urn:microsoft.com/office/officeart/2005/8/layout/hierarchy1"/>
    <dgm:cxn modelId="{80C2ECBD-0251-4A41-B6BD-88F43B4FE713}" type="presParOf" srcId="{303A8A34-C1A7-42F8-9E9E-3AF8224348F1}" destId="{0CFCDC5B-7D66-4B8C-9220-3733DACD0FED}" srcOrd="1" destOrd="0" presId="urn:microsoft.com/office/officeart/2005/8/layout/hierarchy1"/>
    <dgm:cxn modelId="{B7A6A982-00BC-468A-8055-81920C24A3F1}" type="presParOf" srcId="{12A85119-82BB-497F-84E2-837E85967E4E}" destId="{3F9806CC-545F-4C94-A4EF-8C20378E01C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1CD97AD-DEBC-4D79-9A57-8E4C33B22905}" type="doc">
      <dgm:prSet loTypeId="urn:microsoft.com/office/officeart/2005/8/layout/hierarchy1" loCatId="hierarchy" qsTypeId="urn:microsoft.com/office/officeart/2005/8/quickstyle/simple4" qsCatId="simple" csTypeId="urn:microsoft.com/office/officeart/2005/8/colors/colorful2" csCatId="colorful" phldr="1"/>
      <dgm:spPr/>
      <dgm:t>
        <a:bodyPr/>
        <a:lstStyle/>
        <a:p>
          <a:endParaRPr lang="en-US"/>
        </a:p>
      </dgm:t>
    </dgm:pt>
    <dgm:pt modelId="{82576486-6A8B-4D78-B2B9-E337AB3795AB}">
      <dgm:prSet/>
      <dgm:spPr/>
      <dgm:t>
        <a:bodyPr/>
        <a:lstStyle/>
        <a:p>
          <a:r>
            <a:rPr lang="en-US" dirty="0"/>
            <a:t>UDP flood primarily functions by exploiting the steps taken by the server. Under normal conditions a server receives a UDP packet, it goes through the following steps:</a:t>
          </a:r>
        </a:p>
      </dgm:t>
    </dgm:pt>
    <dgm:pt modelId="{15A09941-D0B2-4056-8EBA-EDB6EAD900DD}" type="sibTrans" cxnId="{48C71EC2-FC40-46A6-96C9-3280379521A8}">
      <dgm:prSet/>
      <dgm:spPr/>
      <dgm:t>
        <a:bodyPr/>
        <a:lstStyle/>
        <a:p>
          <a:endParaRPr lang="en-US"/>
        </a:p>
      </dgm:t>
    </dgm:pt>
    <dgm:pt modelId="{6A8FD547-DD2E-4E3F-AAC0-ABB2F4E294FB}" type="parTrans" cxnId="{48C71EC2-FC40-46A6-96C9-3280379521A8}">
      <dgm:prSet/>
      <dgm:spPr/>
      <dgm:t>
        <a:bodyPr/>
        <a:lstStyle/>
        <a:p>
          <a:endParaRPr lang="en-US"/>
        </a:p>
      </dgm:t>
    </dgm:pt>
    <dgm:pt modelId="{E06DF543-47AC-40A0-9A17-D1456170FC92}">
      <dgm:prSet/>
      <dgm:spPr/>
      <dgm:t>
        <a:bodyPr/>
        <a:lstStyle/>
        <a:p>
          <a:r>
            <a:rPr lang="en-US" dirty="0"/>
            <a:t>Server checks to see if any programs are running which are listening for that request.</a:t>
          </a:r>
        </a:p>
      </dgm:t>
    </dgm:pt>
    <dgm:pt modelId="{9C21347E-279D-4E90-A8CD-0F40BA75942A}" type="sibTrans" cxnId="{E411DF61-FAC7-4A1A-8E4E-4F0E8EBA305F}">
      <dgm:prSet/>
      <dgm:spPr/>
      <dgm:t>
        <a:bodyPr/>
        <a:lstStyle/>
        <a:p>
          <a:endParaRPr lang="en-US"/>
        </a:p>
      </dgm:t>
    </dgm:pt>
    <dgm:pt modelId="{B16EA681-FB92-4682-A9A3-0AB6B1C8A01E}" type="parTrans" cxnId="{E411DF61-FAC7-4A1A-8E4E-4F0E8EBA305F}">
      <dgm:prSet/>
      <dgm:spPr/>
      <dgm:t>
        <a:bodyPr/>
        <a:lstStyle/>
        <a:p>
          <a:endParaRPr lang="en-US"/>
        </a:p>
      </dgm:t>
    </dgm:pt>
    <dgm:pt modelId="{4ED93DA7-059C-41D9-905E-4DC625937842}">
      <dgm:prSet/>
      <dgm:spPr/>
      <dgm:t>
        <a:bodyPr/>
        <a:lstStyle/>
        <a:p>
          <a:r>
            <a:rPr lang="en-US" dirty="0"/>
            <a:t>If no programs are running that are ready to receive that packet, the server responds with a packet telling the sender that destination is unreachable</a:t>
          </a:r>
        </a:p>
      </dgm:t>
    </dgm:pt>
    <dgm:pt modelId="{7508326F-4F9D-4E06-BC02-93267A7901A1}" type="sibTrans" cxnId="{C826B154-6F3A-49D1-A644-911A9A865DE0}">
      <dgm:prSet/>
      <dgm:spPr/>
      <dgm:t>
        <a:bodyPr/>
        <a:lstStyle/>
        <a:p>
          <a:endParaRPr lang="en-US"/>
        </a:p>
      </dgm:t>
    </dgm:pt>
    <dgm:pt modelId="{22AB435A-4321-469A-A9B8-FB85C1ACE54D}" type="parTrans" cxnId="{C826B154-6F3A-49D1-A644-911A9A865DE0}">
      <dgm:prSet/>
      <dgm:spPr/>
      <dgm:t>
        <a:bodyPr/>
        <a:lstStyle/>
        <a:p>
          <a:endParaRPr lang="en-US"/>
        </a:p>
      </dgm:t>
    </dgm:pt>
    <dgm:pt modelId="{A43FAFA3-D0CF-49EF-B34D-BD828993C4B3}" type="pres">
      <dgm:prSet presAssocID="{D1CD97AD-DEBC-4D79-9A57-8E4C33B22905}" presName="hierChild1" presStyleCnt="0">
        <dgm:presLayoutVars>
          <dgm:chPref val="1"/>
          <dgm:dir/>
          <dgm:animOne val="branch"/>
          <dgm:animLvl val="lvl"/>
          <dgm:resizeHandles/>
        </dgm:presLayoutVars>
      </dgm:prSet>
      <dgm:spPr/>
    </dgm:pt>
    <dgm:pt modelId="{173C9463-4471-4E1F-B3FE-AC45DB5EB2B0}" type="pres">
      <dgm:prSet presAssocID="{82576486-6A8B-4D78-B2B9-E337AB3795AB}" presName="hierRoot1" presStyleCnt="0"/>
      <dgm:spPr/>
    </dgm:pt>
    <dgm:pt modelId="{75D7FCAF-F0DB-46CA-99FF-681BFA033D3C}" type="pres">
      <dgm:prSet presAssocID="{82576486-6A8B-4D78-B2B9-E337AB3795AB}" presName="composite" presStyleCnt="0"/>
      <dgm:spPr/>
    </dgm:pt>
    <dgm:pt modelId="{7DA72E15-984C-4EAC-BB66-2C58D5F0BC11}" type="pres">
      <dgm:prSet presAssocID="{82576486-6A8B-4D78-B2B9-E337AB3795AB}" presName="background" presStyleLbl="node0" presStyleIdx="0" presStyleCnt="1"/>
      <dgm:spPr/>
    </dgm:pt>
    <dgm:pt modelId="{D9D5887F-7CBB-430F-88B9-4B2BE37E2B8F}" type="pres">
      <dgm:prSet presAssocID="{82576486-6A8B-4D78-B2B9-E337AB3795AB}" presName="text" presStyleLbl="fgAcc0" presStyleIdx="0" presStyleCnt="1" custScaleX="173746" custScaleY="96372" custLinFactNeighborX="3357" custLinFactNeighborY="44">
        <dgm:presLayoutVars>
          <dgm:chPref val="3"/>
        </dgm:presLayoutVars>
      </dgm:prSet>
      <dgm:spPr/>
    </dgm:pt>
    <dgm:pt modelId="{FDAF3970-5A73-44F0-8979-760DE7902908}" type="pres">
      <dgm:prSet presAssocID="{82576486-6A8B-4D78-B2B9-E337AB3795AB}" presName="hierChild2" presStyleCnt="0"/>
      <dgm:spPr/>
    </dgm:pt>
    <dgm:pt modelId="{8059CEC0-D775-4B6C-97F4-F0525B2D58A3}" type="pres">
      <dgm:prSet presAssocID="{B16EA681-FB92-4682-A9A3-0AB6B1C8A01E}" presName="Name10" presStyleLbl="parChTrans1D2" presStyleIdx="0" presStyleCnt="2"/>
      <dgm:spPr/>
    </dgm:pt>
    <dgm:pt modelId="{F1848DD6-B401-4450-91CF-03B13F30842F}" type="pres">
      <dgm:prSet presAssocID="{E06DF543-47AC-40A0-9A17-D1456170FC92}" presName="hierRoot2" presStyleCnt="0"/>
      <dgm:spPr/>
    </dgm:pt>
    <dgm:pt modelId="{75B93727-50C9-4634-A740-F436FFEA2352}" type="pres">
      <dgm:prSet presAssocID="{E06DF543-47AC-40A0-9A17-D1456170FC92}" presName="composite2" presStyleCnt="0"/>
      <dgm:spPr/>
    </dgm:pt>
    <dgm:pt modelId="{8C21921A-70CC-4B26-9355-FD4D2D4D8A35}" type="pres">
      <dgm:prSet presAssocID="{E06DF543-47AC-40A0-9A17-D1456170FC92}" presName="background2" presStyleLbl="node2" presStyleIdx="0" presStyleCnt="2"/>
      <dgm:spPr/>
    </dgm:pt>
    <dgm:pt modelId="{B1658F60-F1F8-44FD-A635-8CFB59041099}" type="pres">
      <dgm:prSet presAssocID="{E06DF543-47AC-40A0-9A17-D1456170FC92}" presName="text2" presStyleLbl="fgAcc2" presStyleIdx="0" presStyleCnt="2">
        <dgm:presLayoutVars>
          <dgm:chPref val="3"/>
        </dgm:presLayoutVars>
      </dgm:prSet>
      <dgm:spPr/>
    </dgm:pt>
    <dgm:pt modelId="{CB14CB86-77A2-4DA7-BF18-46F7F6371810}" type="pres">
      <dgm:prSet presAssocID="{E06DF543-47AC-40A0-9A17-D1456170FC92}" presName="hierChild3" presStyleCnt="0"/>
      <dgm:spPr/>
    </dgm:pt>
    <dgm:pt modelId="{4DE1FDBE-5434-44B1-B0B4-EB43FF20F881}" type="pres">
      <dgm:prSet presAssocID="{22AB435A-4321-469A-A9B8-FB85C1ACE54D}" presName="Name10" presStyleLbl="parChTrans1D2" presStyleIdx="1" presStyleCnt="2"/>
      <dgm:spPr/>
    </dgm:pt>
    <dgm:pt modelId="{EB00F499-1B7F-4597-BF71-5F2ED2B9984B}" type="pres">
      <dgm:prSet presAssocID="{4ED93DA7-059C-41D9-905E-4DC625937842}" presName="hierRoot2" presStyleCnt="0"/>
      <dgm:spPr/>
    </dgm:pt>
    <dgm:pt modelId="{0F9CD34F-7E35-4D66-84D1-122AB532B27F}" type="pres">
      <dgm:prSet presAssocID="{4ED93DA7-059C-41D9-905E-4DC625937842}" presName="composite2" presStyleCnt="0"/>
      <dgm:spPr/>
    </dgm:pt>
    <dgm:pt modelId="{12325811-C1C2-4329-8FEA-7B6143877B1C}" type="pres">
      <dgm:prSet presAssocID="{4ED93DA7-059C-41D9-905E-4DC625937842}" presName="background2" presStyleLbl="node2" presStyleIdx="1" presStyleCnt="2"/>
      <dgm:spPr/>
    </dgm:pt>
    <dgm:pt modelId="{01AB8E09-32C7-4C74-8626-82A3BA5F4C37}" type="pres">
      <dgm:prSet presAssocID="{4ED93DA7-059C-41D9-905E-4DC625937842}" presName="text2" presStyleLbl="fgAcc2" presStyleIdx="1" presStyleCnt="2">
        <dgm:presLayoutVars>
          <dgm:chPref val="3"/>
        </dgm:presLayoutVars>
      </dgm:prSet>
      <dgm:spPr/>
    </dgm:pt>
    <dgm:pt modelId="{7D8474E8-FB22-4871-8A92-1FBB159B78CB}" type="pres">
      <dgm:prSet presAssocID="{4ED93DA7-059C-41D9-905E-4DC625937842}" presName="hierChild3" presStyleCnt="0"/>
      <dgm:spPr/>
    </dgm:pt>
  </dgm:ptLst>
  <dgm:cxnLst>
    <dgm:cxn modelId="{E4CEA019-570A-417C-ABF3-03F3D5427CAA}" type="presOf" srcId="{D1CD97AD-DEBC-4D79-9A57-8E4C33B22905}" destId="{A43FAFA3-D0CF-49EF-B34D-BD828993C4B3}" srcOrd="0" destOrd="0" presId="urn:microsoft.com/office/officeart/2005/8/layout/hierarchy1"/>
    <dgm:cxn modelId="{2AEC401B-60A0-4597-9061-9B434D4AEE4C}" type="presOf" srcId="{82576486-6A8B-4D78-B2B9-E337AB3795AB}" destId="{D9D5887F-7CBB-430F-88B9-4B2BE37E2B8F}" srcOrd="0" destOrd="0" presId="urn:microsoft.com/office/officeart/2005/8/layout/hierarchy1"/>
    <dgm:cxn modelId="{B60D831E-EB1F-452D-A7B7-ECC7648C8D0E}" type="presOf" srcId="{E06DF543-47AC-40A0-9A17-D1456170FC92}" destId="{B1658F60-F1F8-44FD-A635-8CFB59041099}" srcOrd="0" destOrd="0" presId="urn:microsoft.com/office/officeart/2005/8/layout/hierarchy1"/>
    <dgm:cxn modelId="{E411DF61-FAC7-4A1A-8E4E-4F0E8EBA305F}" srcId="{82576486-6A8B-4D78-B2B9-E337AB3795AB}" destId="{E06DF543-47AC-40A0-9A17-D1456170FC92}" srcOrd="0" destOrd="0" parTransId="{B16EA681-FB92-4682-A9A3-0AB6B1C8A01E}" sibTransId="{9C21347E-279D-4E90-A8CD-0F40BA75942A}"/>
    <dgm:cxn modelId="{C826B154-6F3A-49D1-A644-911A9A865DE0}" srcId="{82576486-6A8B-4D78-B2B9-E337AB3795AB}" destId="{4ED93DA7-059C-41D9-905E-4DC625937842}" srcOrd="1" destOrd="0" parTransId="{22AB435A-4321-469A-A9B8-FB85C1ACE54D}" sibTransId="{7508326F-4F9D-4E06-BC02-93267A7901A1}"/>
    <dgm:cxn modelId="{870BD5A0-5AA1-47DD-A46F-1E5DA189F8DE}" type="presOf" srcId="{B16EA681-FB92-4682-A9A3-0AB6B1C8A01E}" destId="{8059CEC0-D775-4B6C-97F4-F0525B2D58A3}" srcOrd="0" destOrd="0" presId="urn:microsoft.com/office/officeart/2005/8/layout/hierarchy1"/>
    <dgm:cxn modelId="{61FA75B0-76CC-4C67-A81B-141F72D13B97}" type="presOf" srcId="{22AB435A-4321-469A-A9B8-FB85C1ACE54D}" destId="{4DE1FDBE-5434-44B1-B0B4-EB43FF20F881}" srcOrd="0" destOrd="0" presId="urn:microsoft.com/office/officeart/2005/8/layout/hierarchy1"/>
    <dgm:cxn modelId="{8BF422B8-1898-44CD-9314-AE1384AB102D}" type="presOf" srcId="{4ED93DA7-059C-41D9-905E-4DC625937842}" destId="{01AB8E09-32C7-4C74-8626-82A3BA5F4C37}" srcOrd="0" destOrd="0" presId="urn:microsoft.com/office/officeart/2005/8/layout/hierarchy1"/>
    <dgm:cxn modelId="{48C71EC2-FC40-46A6-96C9-3280379521A8}" srcId="{D1CD97AD-DEBC-4D79-9A57-8E4C33B22905}" destId="{82576486-6A8B-4D78-B2B9-E337AB3795AB}" srcOrd="0" destOrd="0" parTransId="{6A8FD547-DD2E-4E3F-AAC0-ABB2F4E294FB}" sibTransId="{15A09941-D0B2-4056-8EBA-EDB6EAD900DD}"/>
    <dgm:cxn modelId="{8B100B69-230D-463E-91B0-0FA5814A1B55}" type="presParOf" srcId="{A43FAFA3-D0CF-49EF-B34D-BD828993C4B3}" destId="{173C9463-4471-4E1F-B3FE-AC45DB5EB2B0}" srcOrd="0" destOrd="0" presId="urn:microsoft.com/office/officeart/2005/8/layout/hierarchy1"/>
    <dgm:cxn modelId="{DF865209-ACF9-42D0-B137-32E727B66EC2}" type="presParOf" srcId="{173C9463-4471-4E1F-B3FE-AC45DB5EB2B0}" destId="{75D7FCAF-F0DB-46CA-99FF-681BFA033D3C}" srcOrd="0" destOrd="0" presId="urn:microsoft.com/office/officeart/2005/8/layout/hierarchy1"/>
    <dgm:cxn modelId="{E2007A9A-E855-4BB2-9946-EF034ABD9598}" type="presParOf" srcId="{75D7FCAF-F0DB-46CA-99FF-681BFA033D3C}" destId="{7DA72E15-984C-4EAC-BB66-2C58D5F0BC11}" srcOrd="0" destOrd="0" presId="urn:microsoft.com/office/officeart/2005/8/layout/hierarchy1"/>
    <dgm:cxn modelId="{1D399905-83F8-42A4-A512-3E38654EDC6B}" type="presParOf" srcId="{75D7FCAF-F0DB-46CA-99FF-681BFA033D3C}" destId="{D9D5887F-7CBB-430F-88B9-4B2BE37E2B8F}" srcOrd="1" destOrd="0" presId="urn:microsoft.com/office/officeart/2005/8/layout/hierarchy1"/>
    <dgm:cxn modelId="{743844A5-EF91-4494-9CC5-DDCCF62986A3}" type="presParOf" srcId="{173C9463-4471-4E1F-B3FE-AC45DB5EB2B0}" destId="{FDAF3970-5A73-44F0-8979-760DE7902908}" srcOrd="1" destOrd="0" presId="urn:microsoft.com/office/officeart/2005/8/layout/hierarchy1"/>
    <dgm:cxn modelId="{99597C05-4FF1-4FF8-9CA1-574AC81F5ECF}" type="presParOf" srcId="{FDAF3970-5A73-44F0-8979-760DE7902908}" destId="{8059CEC0-D775-4B6C-97F4-F0525B2D58A3}" srcOrd="0" destOrd="0" presId="urn:microsoft.com/office/officeart/2005/8/layout/hierarchy1"/>
    <dgm:cxn modelId="{7991C90E-653B-4016-8829-E045FEFBF2CA}" type="presParOf" srcId="{FDAF3970-5A73-44F0-8979-760DE7902908}" destId="{F1848DD6-B401-4450-91CF-03B13F30842F}" srcOrd="1" destOrd="0" presId="urn:microsoft.com/office/officeart/2005/8/layout/hierarchy1"/>
    <dgm:cxn modelId="{E7EDAABE-43B5-4F0C-8E7B-52CE8D301F1C}" type="presParOf" srcId="{F1848DD6-B401-4450-91CF-03B13F30842F}" destId="{75B93727-50C9-4634-A740-F436FFEA2352}" srcOrd="0" destOrd="0" presId="urn:microsoft.com/office/officeart/2005/8/layout/hierarchy1"/>
    <dgm:cxn modelId="{1B0FFAB5-83F5-4F47-8CAD-C32637F49F7A}" type="presParOf" srcId="{75B93727-50C9-4634-A740-F436FFEA2352}" destId="{8C21921A-70CC-4B26-9355-FD4D2D4D8A35}" srcOrd="0" destOrd="0" presId="urn:microsoft.com/office/officeart/2005/8/layout/hierarchy1"/>
    <dgm:cxn modelId="{79469340-FD44-4BF4-BBE4-E77D486C6746}" type="presParOf" srcId="{75B93727-50C9-4634-A740-F436FFEA2352}" destId="{B1658F60-F1F8-44FD-A635-8CFB59041099}" srcOrd="1" destOrd="0" presId="urn:microsoft.com/office/officeart/2005/8/layout/hierarchy1"/>
    <dgm:cxn modelId="{4362A412-974E-4910-8CF8-C6048F39A53E}" type="presParOf" srcId="{F1848DD6-B401-4450-91CF-03B13F30842F}" destId="{CB14CB86-77A2-4DA7-BF18-46F7F6371810}" srcOrd="1" destOrd="0" presId="urn:microsoft.com/office/officeart/2005/8/layout/hierarchy1"/>
    <dgm:cxn modelId="{A4608893-CC7D-40F4-91B9-CEE0F6DCE99F}" type="presParOf" srcId="{FDAF3970-5A73-44F0-8979-760DE7902908}" destId="{4DE1FDBE-5434-44B1-B0B4-EB43FF20F881}" srcOrd="2" destOrd="0" presId="urn:microsoft.com/office/officeart/2005/8/layout/hierarchy1"/>
    <dgm:cxn modelId="{A7B79676-FC11-4C6E-B956-3FAD95DC685E}" type="presParOf" srcId="{FDAF3970-5A73-44F0-8979-760DE7902908}" destId="{EB00F499-1B7F-4597-BF71-5F2ED2B9984B}" srcOrd="3" destOrd="0" presId="urn:microsoft.com/office/officeart/2005/8/layout/hierarchy1"/>
    <dgm:cxn modelId="{2A9E1DCB-D121-4E96-AE47-0910ADD24CC4}" type="presParOf" srcId="{EB00F499-1B7F-4597-BF71-5F2ED2B9984B}" destId="{0F9CD34F-7E35-4D66-84D1-122AB532B27F}" srcOrd="0" destOrd="0" presId="urn:microsoft.com/office/officeart/2005/8/layout/hierarchy1"/>
    <dgm:cxn modelId="{D90DFE36-E7CE-4DB3-B737-6BA4F9581CEE}" type="presParOf" srcId="{0F9CD34F-7E35-4D66-84D1-122AB532B27F}" destId="{12325811-C1C2-4329-8FEA-7B6143877B1C}" srcOrd="0" destOrd="0" presId="urn:microsoft.com/office/officeart/2005/8/layout/hierarchy1"/>
    <dgm:cxn modelId="{06B5EA17-E843-4EAA-A69F-01F52026A7BD}" type="presParOf" srcId="{0F9CD34F-7E35-4D66-84D1-122AB532B27F}" destId="{01AB8E09-32C7-4C74-8626-82A3BA5F4C37}" srcOrd="1" destOrd="0" presId="urn:microsoft.com/office/officeart/2005/8/layout/hierarchy1"/>
    <dgm:cxn modelId="{2F3D3209-8CF5-459D-B913-B92E7D5F937D}" type="presParOf" srcId="{EB00F499-1B7F-4597-BF71-5F2ED2B9984B}" destId="{7D8474E8-FB22-4871-8A92-1FBB159B78C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85F6B81-06B2-499E-811A-05254D7FFC88}" type="doc">
      <dgm:prSet loTypeId="urn:microsoft.com/office/officeart/2005/8/layout/vList2" loCatId="list" qsTypeId="urn:microsoft.com/office/officeart/2005/8/quickstyle/simple2" qsCatId="simple" csTypeId="urn:microsoft.com/office/officeart/2005/8/colors/colorful2" csCatId="colorful" phldr="1"/>
      <dgm:spPr/>
      <dgm:t>
        <a:bodyPr/>
        <a:lstStyle/>
        <a:p>
          <a:endParaRPr lang="en-US"/>
        </a:p>
      </dgm:t>
    </dgm:pt>
    <dgm:pt modelId="{4AEB8D15-3D11-4EF8-98F4-BD4C02B83636}">
      <dgm:prSet/>
      <dgm:spPr/>
      <dgm:t>
        <a:bodyPr/>
        <a:lstStyle/>
        <a:p>
          <a:r>
            <a:rPr lang="en-US" dirty="0"/>
            <a:t>When UDP packets are transmitted, the contain the IP address of the source device. When the attacker sends arbitrary data packets to overload the server, it uses a dummy IP Address, masking the attacker's true location, hence making it difficult for the attacker to be found.</a:t>
          </a:r>
        </a:p>
      </dgm:t>
    </dgm:pt>
    <dgm:pt modelId="{5C0CF89E-73C7-460A-9474-0547098A91AF}" type="parTrans" cxnId="{FCF3856F-707D-4262-8374-815173D0E9CE}">
      <dgm:prSet/>
      <dgm:spPr/>
      <dgm:t>
        <a:bodyPr/>
        <a:lstStyle/>
        <a:p>
          <a:endParaRPr lang="en-US"/>
        </a:p>
      </dgm:t>
    </dgm:pt>
    <dgm:pt modelId="{910708C1-123D-49FA-8C08-3582B93A11AD}" type="sibTrans" cxnId="{FCF3856F-707D-4262-8374-815173D0E9CE}">
      <dgm:prSet/>
      <dgm:spPr/>
      <dgm:t>
        <a:bodyPr/>
        <a:lstStyle/>
        <a:p>
          <a:endParaRPr lang="en-US"/>
        </a:p>
      </dgm:t>
    </dgm:pt>
    <dgm:pt modelId="{CAB4FAA4-A327-47B8-B662-374DCB6AF683}">
      <dgm:prSet/>
      <dgm:spPr/>
      <dgm:t>
        <a:bodyPr/>
        <a:lstStyle/>
        <a:p>
          <a:r>
            <a:rPr lang="en-US"/>
            <a:t>The server utilizes more and more resources for the incoming packets. A time comes when the server runs out of resources to deal with the UDP packets and starts slowing down, resulting in Denial of Service for legitimate users.</a:t>
          </a:r>
        </a:p>
      </dgm:t>
    </dgm:pt>
    <dgm:pt modelId="{535C4293-DD90-45CF-A6EE-73B4F7898E9E}" type="parTrans" cxnId="{106B94B9-7BAC-4461-8C78-DF032BBC7D72}">
      <dgm:prSet/>
      <dgm:spPr/>
      <dgm:t>
        <a:bodyPr/>
        <a:lstStyle/>
        <a:p>
          <a:endParaRPr lang="en-US"/>
        </a:p>
      </dgm:t>
    </dgm:pt>
    <dgm:pt modelId="{64A9BC30-23C6-464F-981F-4FBC97F1591E}" type="sibTrans" cxnId="{106B94B9-7BAC-4461-8C78-DF032BBC7D72}">
      <dgm:prSet/>
      <dgm:spPr/>
      <dgm:t>
        <a:bodyPr/>
        <a:lstStyle/>
        <a:p>
          <a:endParaRPr lang="en-US"/>
        </a:p>
      </dgm:t>
    </dgm:pt>
    <dgm:pt modelId="{AC1317CD-CA36-4C32-BA36-B1935B4BE3E5}">
      <dgm:prSet/>
      <dgm:spPr/>
      <dgm:t>
        <a:bodyPr/>
        <a:lstStyle/>
        <a:p>
          <a:r>
            <a:rPr lang="en-US"/>
            <a:t>The server sends an ICMP Packet to the user(s) requesting service, which indicates that the service cannot be reached.</a:t>
          </a:r>
        </a:p>
      </dgm:t>
    </dgm:pt>
    <dgm:pt modelId="{DB06CDC7-0C7C-40A0-AD42-DFFC51BF0E32}" type="parTrans" cxnId="{CF82A5DB-00FE-475D-9B83-CF8E6800364C}">
      <dgm:prSet/>
      <dgm:spPr/>
      <dgm:t>
        <a:bodyPr/>
        <a:lstStyle/>
        <a:p>
          <a:endParaRPr lang="en-US"/>
        </a:p>
      </dgm:t>
    </dgm:pt>
    <dgm:pt modelId="{54262317-E833-4374-9E22-1591ACBFBEFA}" type="sibTrans" cxnId="{CF82A5DB-00FE-475D-9B83-CF8E6800364C}">
      <dgm:prSet/>
      <dgm:spPr/>
      <dgm:t>
        <a:bodyPr/>
        <a:lstStyle/>
        <a:p>
          <a:endParaRPr lang="en-US"/>
        </a:p>
      </dgm:t>
    </dgm:pt>
    <dgm:pt modelId="{B8301DF1-9DD7-4BDF-8746-CA3774D538A5}" type="pres">
      <dgm:prSet presAssocID="{E85F6B81-06B2-499E-811A-05254D7FFC88}" presName="linear" presStyleCnt="0">
        <dgm:presLayoutVars>
          <dgm:animLvl val="lvl"/>
          <dgm:resizeHandles val="exact"/>
        </dgm:presLayoutVars>
      </dgm:prSet>
      <dgm:spPr/>
    </dgm:pt>
    <dgm:pt modelId="{7140C7C4-AE1F-4828-9AFE-3D99B97F8D1B}" type="pres">
      <dgm:prSet presAssocID="{4AEB8D15-3D11-4EF8-98F4-BD4C02B83636}" presName="parentText" presStyleLbl="node1" presStyleIdx="0" presStyleCnt="3">
        <dgm:presLayoutVars>
          <dgm:chMax val="0"/>
          <dgm:bulletEnabled val="1"/>
        </dgm:presLayoutVars>
      </dgm:prSet>
      <dgm:spPr/>
    </dgm:pt>
    <dgm:pt modelId="{6C4A6C84-8559-4F1E-9E62-40649CF7FADC}" type="pres">
      <dgm:prSet presAssocID="{910708C1-123D-49FA-8C08-3582B93A11AD}" presName="spacer" presStyleCnt="0"/>
      <dgm:spPr/>
    </dgm:pt>
    <dgm:pt modelId="{07CF097E-7BEF-4512-B6AE-36CA4ECB0807}" type="pres">
      <dgm:prSet presAssocID="{CAB4FAA4-A327-47B8-B662-374DCB6AF683}" presName="parentText" presStyleLbl="node1" presStyleIdx="1" presStyleCnt="3">
        <dgm:presLayoutVars>
          <dgm:chMax val="0"/>
          <dgm:bulletEnabled val="1"/>
        </dgm:presLayoutVars>
      </dgm:prSet>
      <dgm:spPr/>
    </dgm:pt>
    <dgm:pt modelId="{813F82AE-D85A-43FF-B0D7-6CE91251C9EE}" type="pres">
      <dgm:prSet presAssocID="{64A9BC30-23C6-464F-981F-4FBC97F1591E}" presName="spacer" presStyleCnt="0"/>
      <dgm:spPr/>
    </dgm:pt>
    <dgm:pt modelId="{8FE1EE9A-56F5-4D8B-97BA-1791EE63DB29}" type="pres">
      <dgm:prSet presAssocID="{AC1317CD-CA36-4C32-BA36-B1935B4BE3E5}" presName="parentText" presStyleLbl="node1" presStyleIdx="2" presStyleCnt="3">
        <dgm:presLayoutVars>
          <dgm:chMax val="0"/>
          <dgm:bulletEnabled val="1"/>
        </dgm:presLayoutVars>
      </dgm:prSet>
      <dgm:spPr/>
    </dgm:pt>
  </dgm:ptLst>
  <dgm:cxnLst>
    <dgm:cxn modelId="{9213341D-9AAA-42B8-9B66-3BAEC264018A}" type="presOf" srcId="{AC1317CD-CA36-4C32-BA36-B1935B4BE3E5}" destId="{8FE1EE9A-56F5-4D8B-97BA-1791EE63DB29}" srcOrd="0" destOrd="0" presId="urn:microsoft.com/office/officeart/2005/8/layout/vList2"/>
    <dgm:cxn modelId="{4FCA0132-E023-47A2-8774-48C892C517EB}" type="presOf" srcId="{4AEB8D15-3D11-4EF8-98F4-BD4C02B83636}" destId="{7140C7C4-AE1F-4828-9AFE-3D99B97F8D1B}" srcOrd="0" destOrd="0" presId="urn:microsoft.com/office/officeart/2005/8/layout/vList2"/>
    <dgm:cxn modelId="{FCF3856F-707D-4262-8374-815173D0E9CE}" srcId="{E85F6B81-06B2-499E-811A-05254D7FFC88}" destId="{4AEB8D15-3D11-4EF8-98F4-BD4C02B83636}" srcOrd="0" destOrd="0" parTransId="{5C0CF89E-73C7-460A-9474-0547098A91AF}" sibTransId="{910708C1-123D-49FA-8C08-3582B93A11AD}"/>
    <dgm:cxn modelId="{E625E28F-58E3-49A9-9B49-5DE561FA92F1}" type="presOf" srcId="{E85F6B81-06B2-499E-811A-05254D7FFC88}" destId="{B8301DF1-9DD7-4BDF-8746-CA3774D538A5}" srcOrd="0" destOrd="0" presId="urn:microsoft.com/office/officeart/2005/8/layout/vList2"/>
    <dgm:cxn modelId="{106B94B9-7BAC-4461-8C78-DF032BBC7D72}" srcId="{E85F6B81-06B2-499E-811A-05254D7FFC88}" destId="{CAB4FAA4-A327-47B8-B662-374DCB6AF683}" srcOrd="1" destOrd="0" parTransId="{535C4293-DD90-45CF-A6EE-73B4F7898E9E}" sibTransId="{64A9BC30-23C6-464F-981F-4FBC97F1591E}"/>
    <dgm:cxn modelId="{A5BFD5C9-85E9-4661-AE98-D71B3E130628}" type="presOf" srcId="{CAB4FAA4-A327-47B8-B662-374DCB6AF683}" destId="{07CF097E-7BEF-4512-B6AE-36CA4ECB0807}" srcOrd="0" destOrd="0" presId="urn:microsoft.com/office/officeart/2005/8/layout/vList2"/>
    <dgm:cxn modelId="{CF82A5DB-00FE-475D-9B83-CF8E6800364C}" srcId="{E85F6B81-06B2-499E-811A-05254D7FFC88}" destId="{AC1317CD-CA36-4C32-BA36-B1935B4BE3E5}" srcOrd="2" destOrd="0" parTransId="{DB06CDC7-0C7C-40A0-AD42-DFFC51BF0E32}" sibTransId="{54262317-E833-4374-9E22-1591ACBFBEFA}"/>
    <dgm:cxn modelId="{B731F956-4968-4574-AA1C-884B525BEB66}" type="presParOf" srcId="{B8301DF1-9DD7-4BDF-8746-CA3774D538A5}" destId="{7140C7C4-AE1F-4828-9AFE-3D99B97F8D1B}" srcOrd="0" destOrd="0" presId="urn:microsoft.com/office/officeart/2005/8/layout/vList2"/>
    <dgm:cxn modelId="{B59BDBA2-2331-47AC-A835-298EEC71674F}" type="presParOf" srcId="{B8301DF1-9DD7-4BDF-8746-CA3774D538A5}" destId="{6C4A6C84-8559-4F1E-9E62-40649CF7FADC}" srcOrd="1" destOrd="0" presId="urn:microsoft.com/office/officeart/2005/8/layout/vList2"/>
    <dgm:cxn modelId="{59BAA7AE-E9E8-4D53-B584-A4CB7C55AF6C}" type="presParOf" srcId="{B8301DF1-9DD7-4BDF-8746-CA3774D538A5}" destId="{07CF097E-7BEF-4512-B6AE-36CA4ECB0807}" srcOrd="2" destOrd="0" presId="urn:microsoft.com/office/officeart/2005/8/layout/vList2"/>
    <dgm:cxn modelId="{262D2F48-1948-4C78-9002-23520DD733A6}" type="presParOf" srcId="{B8301DF1-9DD7-4BDF-8746-CA3774D538A5}" destId="{813F82AE-D85A-43FF-B0D7-6CE91251C9EE}" srcOrd="3" destOrd="0" presId="urn:microsoft.com/office/officeart/2005/8/layout/vList2"/>
    <dgm:cxn modelId="{6F2CBB3E-AB3D-42CC-BACA-C43387C0CDC5}" type="presParOf" srcId="{B8301DF1-9DD7-4BDF-8746-CA3774D538A5}" destId="{8FE1EE9A-56F5-4D8B-97BA-1791EE63DB29}"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468A39-8190-4E98-9087-83B299EC70F1}">
      <dsp:nvSpPr>
        <dsp:cNvPr id="0" name=""/>
        <dsp:cNvSpPr/>
      </dsp:nvSpPr>
      <dsp:spPr>
        <a:xfrm>
          <a:off x="0" y="60922"/>
          <a:ext cx="5906327" cy="1460159"/>
        </a:xfrm>
        <a:prstGeom prst="roundRect">
          <a:avLst/>
        </a:prstGeom>
        <a:solidFill>
          <a:schemeClr val="accent5">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Muhammad Ahsan Qadri</a:t>
          </a:r>
        </a:p>
        <a:p>
          <a:pPr marL="0" lvl="0" indent="0" algn="l" defTabSz="1422400">
            <a:lnSpc>
              <a:spcPct val="90000"/>
            </a:lnSpc>
            <a:spcBef>
              <a:spcPct val="0"/>
            </a:spcBef>
            <a:spcAft>
              <a:spcPct val="35000"/>
            </a:spcAft>
            <a:buNone/>
          </a:pPr>
          <a:r>
            <a:rPr lang="en-US" sz="3200" kern="1200" dirty="0"/>
            <a:t>(02-131222-098)</a:t>
          </a:r>
        </a:p>
      </dsp:txBody>
      <dsp:txXfrm>
        <a:off x="71279" y="132201"/>
        <a:ext cx="5763769" cy="1317601"/>
      </dsp:txXfrm>
    </dsp:sp>
    <dsp:sp modelId="{9251619C-511E-4053-869B-F91FF2B8D46B}">
      <dsp:nvSpPr>
        <dsp:cNvPr id="0" name=""/>
        <dsp:cNvSpPr/>
      </dsp:nvSpPr>
      <dsp:spPr>
        <a:xfrm>
          <a:off x="0" y="1613242"/>
          <a:ext cx="5906327" cy="1460159"/>
        </a:xfrm>
        <a:prstGeom prst="roundRect">
          <a:avLst/>
        </a:prstGeom>
        <a:solidFill>
          <a:schemeClr val="accent5">
            <a:hueOff val="10398092"/>
            <a:satOff val="-284"/>
            <a:lumOff val="-1569"/>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Muhammad Shumail Tassadaq (02-131222-055)</a:t>
          </a:r>
        </a:p>
      </dsp:txBody>
      <dsp:txXfrm>
        <a:off x="71279" y="1684521"/>
        <a:ext cx="5763769" cy="1317601"/>
      </dsp:txXfrm>
    </dsp:sp>
    <dsp:sp modelId="{021B3267-5087-468F-AEC2-3020685FE42E}">
      <dsp:nvSpPr>
        <dsp:cNvPr id="0" name=""/>
        <dsp:cNvSpPr/>
      </dsp:nvSpPr>
      <dsp:spPr>
        <a:xfrm>
          <a:off x="0" y="3165562"/>
          <a:ext cx="5906327" cy="1460159"/>
        </a:xfrm>
        <a:prstGeom prst="roundRect">
          <a:avLst/>
        </a:prstGeom>
        <a:solidFill>
          <a:schemeClr val="accent5">
            <a:hueOff val="20796183"/>
            <a:satOff val="-568"/>
            <a:lumOff val="-3138"/>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Abdullah Sadiq </a:t>
          </a:r>
          <a:r>
            <a:rPr lang="en-US" sz="3200" kern="1200"/>
            <a:t>(02-131222-099)</a:t>
          </a:r>
          <a:endParaRPr lang="en-US" sz="3200" kern="1200" dirty="0"/>
        </a:p>
      </dsp:txBody>
      <dsp:txXfrm>
        <a:off x="71279" y="3236841"/>
        <a:ext cx="5763769" cy="131760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E4F7B0-490E-456B-8ACE-6A0F87E4213C}">
      <dsp:nvSpPr>
        <dsp:cNvPr id="0" name=""/>
        <dsp:cNvSpPr/>
      </dsp:nvSpPr>
      <dsp:spPr>
        <a:xfrm>
          <a:off x="9275" y="191524"/>
          <a:ext cx="2772407" cy="2981691"/>
        </a:xfrm>
        <a:prstGeom prst="roundRect">
          <a:avLst>
            <a:gd name="adj" fmla="val 10000"/>
          </a:avLst>
        </a:prstGeom>
        <a:blipFill rotWithShape="1">
          <a:blip xmlns:r="http://schemas.openxmlformats.org/officeDocument/2006/relationships" r:embed="rId1">
            <a:duotone>
              <a:schemeClr val="accent2">
                <a:hueOff val="0"/>
                <a:satOff val="0"/>
                <a:lumOff val="0"/>
                <a:alphaOff val="0"/>
                <a:tint val="98000"/>
                <a:lumMod val="102000"/>
              </a:schemeClr>
              <a:schemeClr val="accent2">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DNS Amplification is a DDoS(Distributed Denial of Service) attack where the attacker exploits flaws in the DNS of the server. The DNS will turns small queries into very large workloads which will overwhelm and bring down the victims server.</a:t>
          </a:r>
        </a:p>
      </dsp:txBody>
      <dsp:txXfrm>
        <a:off x="90476" y="272725"/>
        <a:ext cx="2610005" cy="2819289"/>
      </dsp:txXfrm>
    </dsp:sp>
    <dsp:sp modelId="{69E9F13B-5B12-4F4B-97F9-83E0B5717C64}">
      <dsp:nvSpPr>
        <dsp:cNvPr id="0" name=""/>
        <dsp:cNvSpPr/>
      </dsp:nvSpPr>
      <dsp:spPr>
        <a:xfrm>
          <a:off x="3058923" y="1338591"/>
          <a:ext cx="587750" cy="687557"/>
        </a:xfrm>
        <a:prstGeom prst="rightArrow">
          <a:avLst>
            <a:gd name="adj1" fmla="val 60000"/>
            <a:gd name="adj2" fmla="val 50000"/>
          </a:avLst>
        </a:prstGeom>
        <a:blipFill rotWithShape="1">
          <a:blip xmlns:r="http://schemas.openxmlformats.org/officeDocument/2006/relationships" r:embed="rId1">
            <a:duotone>
              <a:schemeClr val="accent2">
                <a:hueOff val="0"/>
                <a:satOff val="0"/>
                <a:lumOff val="0"/>
                <a:alphaOff val="0"/>
                <a:tint val="98000"/>
                <a:lumMod val="102000"/>
              </a:schemeClr>
              <a:schemeClr val="accent2">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3058923" y="1476102"/>
        <a:ext cx="411425" cy="412535"/>
      </dsp:txXfrm>
    </dsp:sp>
    <dsp:sp modelId="{26C08255-BF54-4FAB-B05B-CF5AE01C64B1}">
      <dsp:nvSpPr>
        <dsp:cNvPr id="0" name=""/>
        <dsp:cNvSpPr/>
      </dsp:nvSpPr>
      <dsp:spPr>
        <a:xfrm>
          <a:off x="3890646" y="191524"/>
          <a:ext cx="2772407" cy="2981691"/>
        </a:xfrm>
        <a:prstGeom prst="roundRect">
          <a:avLst>
            <a:gd name="adj" fmla="val 10000"/>
          </a:avLst>
        </a:prstGeom>
        <a:blipFill rotWithShape="1">
          <a:blip xmlns:r="http://schemas.openxmlformats.org/officeDocument/2006/relationships" r:embed="rId1">
            <a:duotone>
              <a:schemeClr val="accent3">
                <a:hueOff val="0"/>
                <a:satOff val="0"/>
                <a:lumOff val="0"/>
                <a:alphaOff val="0"/>
                <a:tint val="98000"/>
                <a:lumMod val="102000"/>
              </a:schemeClr>
              <a:schemeClr val="accent3">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UDP Flood attacks as DNS Amplification are also known as “Alphabet Soup”.</a:t>
          </a:r>
        </a:p>
      </dsp:txBody>
      <dsp:txXfrm>
        <a:off x="3971847" y="272725"/>
        <a:ext cx="2610005" cy="2819289"/>
      </dsp:txXfrm>
    </dsp:sp>
    <dsp:sp modelId="{F39879B0-F7A9-46F2-85DA-78955841DA33}">
      <dsp:nvSpPr>
        <dsp:cNvPr id="0" name=""/>
        <dsp:cNvSpPr/>
      </dsp:nvSpPr>
      <dsp:spPr>
        <a:xfrm>
          <a:off x="6940294" y="1338591"/>
          <a:ext cx="587750" cy="687557"/>
        </a:xfrm>
        <a:prstGeom prst="rightArrow">
          <a:avLst>
            <a:gd name="adj1" fmla="val 60000"/>
            <a:gd name="adj2" fmla="val 50000"/>
          </a:avLst>
        </a:prstGeom>
        <a:blipFill rotWithShape="1">
          <a:blip xmlns:r="http://schemas.openxmlformats.org/officeDocument/2006/relationships" r:embed="rId1">
            <a:duotone>
              <a:schemeClr val="accent3">
                <a:hueOff val="0"/>
                <a:satOff val="0"/>
                <a:lumOff val="0"/>
                <a:alphaOff val="0"/>
                <a:tint val="98000"/>
                <a:lumMod val="102000"/>
              </a:schemeClr>
              <a:schemeClr val="accent3">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6940294" y="1476102"/>
        <a:ext cx="411425" cy="412535"/>
      </dsp:txXfrm>
    </dsp:sp>
    <dsp:sp modelId="{34DFABE8-4BE6-455C-BAB7-A156B143B387}">
      <dsp:nvSpPr>
        <dsp:cNvPr id="0" name=""/>
        <dsp:cNvSpPr/>
      </dsp:nvSpPr>
      <dsp:spPr>
        <a:xfrm>
          <a:off x="7772016" y="191524"/>
          <a:ext cx="2772407" cy="2981691"/>
        </a:xfrm>
        <a:prstGeom prst="roundRect">
          <a:avLst>
            <a:gd name="adj" fmla="val 10000"/>
          </a:avLst>
        </a:prstGeom>
        <a:blipFill rotWithShape="1">
          <a:blip xmlns:r="http://schemas.openxmlformats.org/officeDocument/2006/relationships" r:embed="rId1">
            <a:duotone>
              <a:schemeClr val="accent4">
                <a:hueOff val="0"/>
                <a:satOff val="0"/>
                <a:lumOff val="0"/>
                <a:alphaOff val="0"/>
                <a:tint val="98000"/>
                <a:lumMod val="102000"/>
              </a:schemeClr>
              <a:schemeClr val="accent4">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Another one of UDPs vulnerabilities is that it does not specify the packet size, so the attack send very large packets (sometimes over 8KB in size) filled with random text and numbers (hence the name “Alphabet Soup”) in huge quantities to overwhelm the server.</a:t>
          </a:r>
        </a:p>
      </dsp:txBody>
      <dsp:txXfrm>
        <a:off x="7853217" y="272725"/>
        <a:ext cx="2610005" cy="281928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0C9E3A-1CFE-479C-9CB6-3E8A834F7DD2}">
      <dsp:nvSpPr>
        <dsp:cNvPr id="0" name=""/>
        <dsp:cNvSpPr/>
      </dsp:nvSpPr>
      <dsp:spPr>
        <a:xfrm>
          <a:off x="0" y="127072"/>
          <a:ext cx="5906327" cy="1439099"/>
        </a:xfrm>
        <a:prstGeom prst="roundRect">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When the server receives these junk packets, which have no ports or programs listening for it, it replies with an ICMP packet.</a:t>
          </a:r>
        </a:p>
      </dsp:txBody>
      <dsp:txXfrm>
        <a:off x="70251" y="197323"/>
        <a:ext cx="5765825" cy="1298597"/>
      </dsp:txXfrm>
    </dsp:sp>
    <dsp:sp modelId="{96A1C4F0-53E0-4043-B76C-2BF7D5DC16E8}">
      <dsp:nvSpPr>
        <dsp:cNvPr id="0" name=""/>
        <dsp:cNvSpPr/>
      </dsp:nvSpPr>
      <dsp:spPr>
        <a:xfrm>
          <a:off x="0" y="1623772"/>
          <a:ext cx="5906327" cy="1439099"/>
        </a:xfrm>
        <a:prstGeom prst="roundRect">
          <a:avLst/>
        </a:prstGeom>
        <a:solidFill>
          <a:schemeClr val="accent2">
            <a:hueOff val="-1939188"/>
            <a:satOff val="-4386"/>
            <a:lumOff val="-2843"/>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An ICMP packet is sent by the destination to source which implies that the destination is unreachable or doesn’t exist.</a:t>
          </a:r>
        </a:p>
      </dsp:txBody>
      <dsp:txXfrm>
        <a:off x="70251" y="1694023"/>
        <a:ext cx="5765825" cy="1298597"/>
      </dsp:txXfrm>
    </dsp:sp>
    <dsp:sp modelId="{CF3B8000-25D4-48E0-9082-46778B4E2094}">
      <dsp:nvSpPr>
        <dsp:cNvPr id="0" name=""/>
        <dsp:cNvSpPr/>
      </dsp:nvSpPr>
      <dsp:spPr>
        <a:xfrm>
          <a:off x="0" y="3120472"/>
          <a:ext cx="5906327" cy="1439099"/>
        </a:xfrm>
        <a:prstGeom prst="roundRect">
          <a:avLst/>
        </a:prstGeom>
        <a:solidFill>
          <a:schemeClr val="accent2">
            <a:hueOff val="-3878375"/>
            <a:satOff val="-8771"/>
            <a:lumOff val="-5686"/>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The use of many machines to simultaneously send data packets to targeted server, whether amplified or non-amplified, will make this attack a DDoS attack.</a:t>
          </a:r>
        </a:p>
      </dsp:txBody>
      <dsp:txXfrm>
        <a:off x="70251" y="3190723"/>
        <a:ext cx="5765825" cy="12985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2489DE-8CCD-4B1C-886A-05F55DCC2482}">
      <dsp:nvSpPr>
        <dsp:cNvPr id="0" name=""/>
        <dsp:cNvSpPr/>
      </dsp:nvSpPr>
      <dsp:spPr>
        <a:xfrm>
          <a:off x="0" y="595"/>
          <a:ext cx="5906327"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C5962A13-45F0-4262-803A-97F62F7E5796}">
      <dsp:nvSpPr>
        <dsp:cNvPr id="0" name=""/>
        <dsp:cNvSpPr/>
      </dsp:nvSpPr>
      <dsp:spPr>
        <a:xfrm>
          <a:off x="0" y="595"/>
          <a:ext cx="5906327" cy="5202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The full form of UDP is User Datagram Protocol</a:t>
          </a:r>
        </a:p>
      </dsp:txBody>
      <dsp:txXfrm>
        <a:off x="0" y="595"/>
        <a:ext cx="5906327" cy="520229"/>
      </dsp:txXfrm>
    </dsp:sp>
    <dsp:sp modelId="{C463E0B1-61A7-4CF5-9686-0F98FDCC89CC}">
      <dsp:nvSpPr>
        <dsp:cNvPr id="0" name=""/>
        <dsp:cNvSpPr/>
      </dsp:nvSpPr>
      <dsp:spPr>
        <a:xfrm>
          <a:off x="0" y="520825"/>
          <a:ext cx="5906327" cy="0"/>
        </a:xfrm>
        <a:prstGeom prst="line">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0A2DD2FE-3CE5-457F-B16E-FCBAE8602D5D}">
      <dsp:nvSpPr>
        <dsp:cNvPr id="0" name=""/>
        <dsp:cNvSpPr/>
      </dsp:nvSpPr>
      <dsp:spPr>
        <a:xfrm>
          <a:off x="0" y="520825"/>
          <a:ext cx="5900560" cy="12275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i="0" kern="1200" dirty="0"/>
            <a:t>UDP provides a set of rules that governs how the data should be exchanged over the internet.</a:t>
          </a:r>
          <a:endParaRPr lang="en-US" sz="2000" kern="1200" dirty="0"/>
        </a:p>
      </dsp:txBody>
      <dsp:txXfrm>
        <a:off x="0" y="520825"/>
        <a:ext cx="5900560" cy="1227509"/>
      </dsp:txXfrm>
    </dsp:sp>
    <dsp:sp modelId="{43E2A5DE-D30C-451F-8A7F-6DB24E0E6C92}">
      <dsp:nvSpPr>
        <dsp:cNvPr id="0" name=""/>
        <dsp:cNvSpPr/>
      </dsp:nvSpPr>
      <dsp:spPr>
        <a:xfrm>
          <a:off x="0" y="1748334"/>
          <a:ext cx="5906327" cy="0"/>
        </a:xfrm>
        <a:prstGeom prst="line">
          <a:avLst/>
        </a:prstGeom>
        <a:solidFill>
          <a:schemeClr val="accent4">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81726E2B-905A-4B4B-8CCE-B6EC69AB0BA2}">
      <dsp:nvSpPr>
        <dsp:cNvPr id="0" name=""/>
        <dsp:cNvSpPr/>
      </dsp:nvSpPr>
      <dsp:spPr>
        <a:xfrm>
          <a:off x="0" y="1856987"/>
          <a:ext cx="5900560" cy="14733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It is a communication protocol used on the internet which establishes a loss-tolerating and delay-tolerating connection across the internet</a:t>
          </a:r>
        </a:p>
      </dsp:txBody>
      <dsp:txXfrm>
        <a:off x="0" y="1856987"/>
        <a:ext cx="5900560" cy="1473369"/>
      </dsp:txXfrm>
    </dsp:sp>
    <dsp:sp modelId="{0529F860-948E-4C4D-B07B-B48595B2CFA0}">
      <dsp:nvSpPr>
        <dsp:cNvPr id="0" name=""/>
        <dsp:cNvSpPr/>
      </dsp:nvSpPr>
      <dsp:spPr>
        <a:xfrm>
          <a:off x="0" y="3221703"/>
          <a:ext cx="5906327" cy="0"/>
        </a:xfrm>
        <a:prstGeom prst="line">
          <a:avLst/>
        </a:prstGeom>
        <a:solidFill>
          <a:schemeClr val="accent5">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61AB61C8-B2B0-4160-BF29-78BCDA46429B}">
      <dsp:nvSpPr>
        <dsp:cNvPr id="0" name=""/>
        <dsp:cNvSpPr/>
      </dsp:nvSpPr>
      <dsp:spPr>
        <a:xfrm>
          <a:off x="0" y="3221703"/>
          <a:ext cx="5900560" cy="1464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UDP protocol is faster and more efficient than TCP(Transmission Control Protocol), but is more prone to errors than TCP/IP</a:t>
          </a:r>
        </a:p>
      </dsp:txBody>
      <dsp:txXfrm>
        <a:off x="0" y="3221703"/>
        <a:ext cx="5900560" cy="14643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DEE99D-9591-48DD-8C91-B8A6E4788C66}">
      <dsp:nvSpPr>
        <dsp:cNvPr id="0" name=""/>
        <dsp:cNvSpPr/>
      </dsp:nvSpPr>
      <dsp:spPr>
        <a:xfrm>
          <a:off x="1977098" y="926"/>
          <a:ext cx="7108913" cy="4265347"/>
        </a:xfrm>
        <a:prstGeom prst="rect">
          <a:avLst/>
        </a:prstGeom>
        <a:blipFill rotWithShape="1">
          <a:blip xmlns:r="http://schemas.openxmlformats.org/officeDocument/2006/relationships" r:embed="rId1">
            <a:duotone>
              <a:schemeClr val="accent2">
                <a:hueOff val="0"/>
                <a:satOff val="0"/>
                <a:lumOff val="0"/>
                <a:alphaOff val="0"/>
                <a:tint val="98000"/>
                <a:lumMod val="102000"/>
              </a:schemeClr>
              <a:schemeClr val="accent2">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8343" tIns="365647" rIns="348343" bIns="365647" numCol="1" spcCol="1270" anchor="ctr" anchorCtr="0">
          <a:noAutofit/>
        </a:bodyPr>
        <a:lstStyle/>
        <a:p>
          <a:pPr marL="0" lvl="0" indent="0" algn="ctr" defTabSz="1155700">
            <a:lnSpc>
              <a:spcPct val="90000"/>
            </a:lnSpc>
            <a:spcBef>
              <a:spcPct val="0"/>
            </a:spcBef>
            <a:spcAft>
              <a:spcPct val="35000"/>
            </a:spcAft>
            <a:buNone/>
          </a:pPr>
          <a:r>
            <a:rPr lang="en-US" sz="2600" b="0" i="0" kern="1200" dirty="0"/>
            <a:t>UDP is an </a:t>
          </a:r>
          <a:r>
            <a:rPr lang="en-US" sz="2600" b="1" i="0" kern="1200" dirty="0"/>
            <a:t>unreliable and connectionless protocol.</a:t>
          </a:r>
          <a:r>
            <a:rPr lang="en-US" sz="2600" b="0" i="0" kern="1200" dirty="0"/>
            <a:t> </a:t>
          </a:r>
        </a:p>
        <a:p>
          <a:pPr marL="0" lvl="0" indent="0" algn="ctr" defTabSz="1155700">
            <a:lnSpc>
              <a:spcPct val="90000"/>
            </a:lnSpc>
            <a:spcBef>
              <a:spcPct val="0"/>
            </a:spcBef>
            <a:spcAft>
              <a:spcPct val="35000"/>
            </a:spcAft>
            <a:buNone/>
          </a:pPr>
          <a:r>
            <a:rPr lang="en-US" sz="2600" b="0" i="0" kern="1200" dirty="0"/>
            <a:t>Since it is a connectionless protocol there is no need to establish a connection prior to the data transfer unlike TCP,  where the connection is made prior to the transfer of data and connection is terminated after the transfer of data.</a:t>
          </a:r>
          <a:endParaRPr lang="en-US" sz="2600" kern="1200" dirty="0"/>
        </a:p>
      </dsp:txBody>
      <dsp:txXfrm>
        <a:off x="1977098" y="926"/>
        <a:ext cx="7108913" cy="426534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65A463-5923-4C12-B9EB-CB16BA1BA54B}">
      <dsp:nvSpPr>
        <dsp:cNvPr id="0" name=""/>
        <dsp:cNvSpPr/>
      </dsp:nvSpPr>
      <dsp:spPr>
        <a:xfrm>
          <a:off x="4420000" y="1912325"/>
          <a:ext cx="985937" cy="91440"/>
        </a:xfrm>
        <a:custGeom>
          <a:avLst/>
          <a:gdLst/>
          <a:ahLst/>
          <a:cxnLst/>
          <a:rect l="0" t="0" r="0" b="0"/>
          <a:pathLst>
            <a:path>
              <a:moveTo>
                <a:pt x="0" y="45720"/>
              </a:moveTo>
              <a:lnTo>
                <a:pt x="985937" y="45720"/>
              </a:lnTo>
            </a:path>
          </a:pathLst>
        </a:custGeom>
        <a:noFill/>
        <a:ln w="9525"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887556" y="1952962"/>
        <a:ext cx="50826" cy="10165"/>
      </dsp:txXfrm>
    </dsp:sp>
    <dsp:sp modelId="{C812898A-3C49-4013-B262-2E17D48C4071}">
      <dsp:nvSpPr>
        <dsp:cNvPr id="0" name=""/>
        <dsp:cNvSpPr/>
      </dsp:nvSpPr>
      <dsp:spPr>
        <a:xfrm>
          <a:off x="2070" y="632126"/>
          <a:ext cx="4419730" cy="2651838"/>
        </a:xfrm>
        <a:prstGeom prst="rect">
          <a:avLst/>
        </a:prstGeom>
        <a:blipFill rotWithShape="1">
          <a:blip xmlns:r="http://schemas.openxmlformats.org/officeDocument/2006/relationships" r:embed="rId1">
            <a:duotone>
              <a:schemeClr val="accent2">
                <a:hueOff val="0"/>
                <a:satOff val="0"/>
                <a:lumOff val="0"/>
                <a:alphaOff val="0"/>
                <a:tint val="98000"/>
                <a:lumMod val="102000"/>
              </a:schemeClr>
              <a:schemeClr val="accent2">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6570" tIns="227329" rIns="216570" bIns="227329" numCol="1" spcCol="1270" anchor="ctr" anchorCtr="0">
          <a:noAutofit/>
        </a:bodyPr>
        <a:lstStyle/>
        <a:p>
          <a:pPr marL="0" lvl="0" indent="0" algn="ctr" defTabSz="933450">
            <a:lnSpc>
              <a:spcPct val="90000"/>
            </a:lnSpc>
            <a:spcBef>
              <a:spcPct val="0"/>
            </a:spcBef>
            <a:spcAft>
              <a:spcPct val="35000"/>
            </a:spcAft>
            <a:buNone/>
          </a:pPr>
          <a:r>
            <a:rPr lang="en-US" sz="2100" b="0" i="0" kern="1200" dirty="0"/>
            <a:t>UDP works in a way that first the data is divided into datagrams and then these datagrams are then routed over the Internet and received on the receiver’s end.</a:t>
          </a:r>
          <a:endParaRPr lang="en-US" sz="2100" kern="1200" dirty="0"/>
        </a:p>
      </dsp:txBody>
      <dsp:txXfrm>
        <a:off x="2070" y="632126"/>
        <a:ext cx="4419730" cy="2651838"/>
      </dsp:txXfrm>
    </dsp:sp>
    <dsp:sp modelId="{9E7693F8-E4D5-4579-A8F0-9705633DF846}">
      <dsp:nvSpPr>
        <dsp:cNvPr id="0" name=""/>
        <dsp:cNvSpPr/>
      </dsp:nvSpPr>
      <dsp:spPr>
        <a:xfrm>
          <a:off x="5438338" y="632126"/>
          <a:ext cx="4419730" cy="2651838"/>
        </a:xfrm>
        <a:prstGeom prst="rect">
          <a:avLst/>
        </a:prstGeom>
        <a:blipFill rotWithShape="1">
          <a:blip xmlns:r="http://schemas.openxmlformats.org/officeDocument/2006/relationships" r:embed="rId1">
            <a:duotone>
              <a:schemeClr val="accent2">
                <a:hueOff val="-3878375"/>
                <a:satOff val="-8771"/>
                <a:lumOff val="-5686"/>
                <a:alphaOff val="0"/>
                <a:tint val="98000"/>
                <a:lumMod val="102000"/>
              </a:schemeClr>
              <a:schemeClr val="accent2">
                <a:hueOff val="-3878375"/>
                <a:satOff val="-8771"/>
                <a:lumOff val="-5686"/>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6570" tIns="227329" rIns="216570" bIns="227329" numCol="1" spcCol="1270" anchor="ctr" anchorCtr="0">
          <a:noAutofit/>
        </a:bodyPr>
        <a:lstStyle/>
        <a:p>
          <a:pPr marL="0" lvl="0" indent="0" algn="ctr" defTabSz="933450">
            <a:lnSpc>
              <a:spcPct val="90000"/>
            </a:lnSpc>
            <a:spcBef>
              <a:spcPct val="0"/>
            </a:spcBef>
            <a:spcAft>
              <a:spcPct val="35000"/>
            </a:spcAft>
            <a:buNone/>
          </a:pPr>
          <a:r>
            <a:rPr lang="en-US" sz="2100" b="0" i="0" kern="1200"/>
            <a:t>Once the receiving machine makes a request to the sending machine, the sending machine will continuously send datagrams over without establishing any connection.</a:t>
          </a:r>
          <a:endParaRPr lang="en-US" sz="2100" b="0" i="0" kern="1200" dirty="0"/>
        </a:p>
        <a:p>
          <a:pPr marL="0" lvl="0" indent="0" algn="ctr" defTabSz="933450">
            <a:lnSpc>
              <a:spcPct val="90000"/>
            </a:lnSpc>
            <a:spcBef>
              <a:spcPct val="0"/>
            </a:spcBef>
            <a:spcAft>
              <a:spcPct val="35000"/>
            </a:spcAft>
            <a:buNone/>
          </a:pPr>
          <a:endParaRPr lang="en-US" sz="2100" kern="1200" dirty="0"/>
        </a:p>
      </dsp:txBody>
      <dsp:txXfrm>
        <a:off x="5438338" y="632126"/>
        <a:ext cx="4419730" cy="265183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6C8F61-8D99-4333-A1D2-A5057B2F797A}">
      <dsp:nvSpPr>
        <dsp:cNvPr id="0" name=""/>
        <dsp:cNvSpPr/>
      </dsp:nvSpPr>
      <dsp:spPr>
        <a:xfrm>
          <a:off x="0" y="35177"/>
          <a:ext cx="5906327" cy="1392299"/>
        </a:xfrm>
        <a:prstGeom prst="roundRect">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UDP allows the transfer of data to be initiated faster without delay or extended latency times.</a:t>
          </a:r>
        </a:p>
      </dsp:txBody>
      <dsp:txXfrm>
        <a:off x="67966" y="103143"/>
        <a:ext cx="5770395" cy="1256367"/>
      </dsp:txXfrm>
    </dsp:sp>
    <dsp:sp modelId="{7BEA3524-67DE-4DAF-B38D-3D001A3036DD}">
      <dsp:nvSpPr>
        <dsp:cNvPr id="0" name=""/>
        <dsp:cNvSpPr/>
      </dsp:nvSpPr>
      <dsp:spPr>
        <a:xfrm>
          <a:off x="0" y="1647172"/>
          <a:ext cx="5906327" cy="1392299"/>
        </a:xfrm>
        <a:prstGeom prst="roundRect">
          <a:avLst/>
        </a:prstGeom>
        <a:solidFill>
          <a:schemeClr val="accent2">
            <a:hueOff val="-1939188"/>
            <a:satOff val="-4386"/>
            <a:lumOff val="-2843"/>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TCP initiates many error-checking when communication is established, and this makes TCP slower than UDP. This occupies a lot of bandwidth. UDP doesn’t check so often for errors, hence occupying less bandwidth. This makes UDP faster than TCP</a:t>
          </a:r>
        </a:p>
      </dsp:txBody>
      <dsp:txXfrm>
        <a:off x="67966" y="1715138"/>
        <a:ext cx="5770395" cy="1256367"/>
      </dsp:txXfrm>
    </dsp:sp>
    <dsp:sp modelId="{83A98035-87E5-46A0-88D2-99EC21200228}">
      <dsp:nvSpPr>
        <dsp:cNvPr id="0" name=""/>
        <dsp:cNvSpPr/>
      </dsp:nvSpPr>
      <dsp:spPr>
        <a:xfrm>
          <a:off x="0" y="3294345"/>
          <a:ext cx="5906327" cy="1392299"/>
        </a:xfrm>
        <a:prstGeom prst="roundRect">
          <a:avLst/>
        </a:prstGeom>
        <a:solidFill>
          <a:schemeClr val="accent2">
            <a:hueOff val="-3878375"/>
            <a:satOff val="-8771"/>
            <a:lumOff val="-5686"/>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UDP can be used for media streaming, and simultaneously communicating with 2 or more endpoints.</a:t>
          </a:r>
        </a:p>
      </dsp:txBody>
      <dsp:txXfrm>
        <a:off x="67966" y="3362311"/>
        <a:ext cx="5770395" cy="125636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AE05F9-2B3D-4258-BB79-A8D11752231B}">
      <dsp:nvSpPr>
        <dsp:cNvPr id="0" name=""/>
        <dsp:cNvSpPr/>
      </dsp:nvSpPr>
      <dsp:spPr>
        <a:xfrm>
          <a:off x="0" y="66"/>
          <a:ext cx="5906327" cy="0"/>
        </a:xfrm>
        <a:prstGeom prst="line">
          <a:avLst/>
        </a:prstGeom>
        <a:solidFill>
          <a:schemeClr val="accent4">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E9FA4675-323F-4890-9B95-892CAB9C4F84}">
      <dsp:nvSpPr>
        <dsp:cNvPr id="0" name=""/>
        <dsp:cNvSpPr/>
      </dsp:nvSpPr>
      <dsp:spPr>
        <a:xfrm>
          <a:off x="0" y="66"/>
          <a:ext cx="5906327" cy="14005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UDP lacks verification methods which makes it prone to errors and attacks</a:t>
          </a:r>
        </a:p>
      </dsp:txBody>
      <dsp:txXfrm>
        <a:off x="0" y="66"/>
        <a:ext cx="5906327" cy="1400501"/>
      </dsp:txXfrm>
    </dsp:sp>
    <dsp:sp modelId="{22E418E0-1E10-4DA2-A65D-78033FC80DDD}">
      <dsp:nvSpPr>
        <dsp:cNvPr id="0" name=""/>
        <dsp:cNvSpPr/>
      </dsp:nvSpPr>
      <dsp:spPr>
        <a:xfrm>
          <a:off x="0" y="1400568"/>
          <a:ext cx="5906327" cy="0"/>
        </a:xfrm>
        <a:prstGeom prst="line">
          <a:avLst/>
        </a:prstGeom>
        <a:solidFill>
          <a:schemeClr val="accent4">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5F684B49-D515-43DA-B437-85A65064B45A}">
      <dsp:nvSpPr>
        <dsp:cNvPr id="0" name=""/>
        <dsp:cNvSpPr/>
      </dsp:nvSpPr>
      <dsp:spPr>
        <a:xfrm>
          <a:off x="0" y="1400568"/>
          <a:ext cx="5894797" cy="18855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The absence of an initial handshake and absence of built-in protection mechanisms make UDP very vulnerable to DoS attacks</a:t>
          </a:r>
        </a:p>
      </dsp:txBody>
      <dsp:txXfrm>
        <a:off x="0" y="1400568"/>
        <a:ext cx="5894797" cy="1885508"/>
      </dsp:txXfrm>
    </dsp:sp>
    <dsp:sp modelId="{1DCCDA00-B986-4292-BDF0-1627BE933963}">
      <dsp:nvSpPr>
        <dsp:cNvPr id="0" name=""/>
        <dsp:cNvSpPr/>
      </dsp:nvSpPr>
      <dsp:spPr>
        <a:xfrm>
          <a:off x="0" y="3286076"/>
          <a:ext cx="5906327" cy="0"/>
        </a:xfrm>
        <a:prstGeom prst="line">
          <a:avLst/>
        </a:prstGeom>
        <a:solidFill>
          <a:schemeClr val="accent4">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3FBEB890-EFD9-46EF-9E47-B53C8B6F80CE}">
      <dsp:nvSpPr>
        <dsp:cNvPr id="0" name=""/>
        <dsp:cNvSpPr/>
      </dsp:nvSpPr>
      <dsp:spPr>
        <a:xfrm>
          <a:off x="0" y="3286076"/>
          <a:ext cx="5906327" cy="14005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UDP communication is most prone to UDP flood, DNS amplification and UDP port scan attacks. Today we will be looking at what UDP flood is in detail.</a:t>
          </a:r>
        </a:p>
      </dsp:txBody>
      <dsp:txXfrm>
        <a:off x="0" y="3286076"/>
        <a:ext cx="5906327" cy="140050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A3B4DD-83FD-45BB-A9C6-8688D652B2A1}">
      <dsp:nvSpPr>
        <dsp:cNvPr id="0" name=""/>
        <dsp:cNvSpPr/>
      </dsp:nvSpPr>
      <dsp:spPr>
        <a:xfrm>
          <a:off x="1490215" y="2019"/>
          <a:ext cx="6517203" cy="3728297"/>
        </a:xfrm>
        <a:prstGeom prst="roundRect">
          <a:avLst>
            <a:gd name="adj" fmla="val 10000"/>
          </a:avLst>
        </a:prstGeom>
        <a:blipFill rotWithShape="1">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sp>
    <dsp:sp modelId="{0CFCDC5B-7D66-4B8C-9220-3733DACD0FED}">
      <dsp:nvSpPr>
        <dsp:cNvPr id="0" name=""/>
        <dsp:cNvSpPr/>
      </dsp:nvSpPr>
      <dsp:spPr>
        <a:xfrm>
          <a:off x="2008624" y="494507"/>
          <a:ext cx="6517203" cy="3728297"/>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As mentioned in the previous slide, a UDP flood attack is caused when a server is overloaded with data packets, making the server slow and hindering its ability to communicate, but how does that work?</a:t>
          </a:r>
        </a:p>
      </dsp:txBody>
      <dsp:txXfrm>
        <a:off x="2117822" y="603705"/>
        <a:ext cx="6298807" cy="350990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E1FDBE-5434-44B1-B0B4-EB43FF20F881}">
      <dsp:nvSpPr>
        <dsp:cNvPr id="0" name=""/>
        <dsp:cNvSpPr/>
      </dsp:nvSpPr>
      <dsp:spPr>
        <a:xfrm>
          <a:off x="5924495" y="1633699"/>
          <a:ext cx="1539786" cy="774647"/>
        </a:xfrm>
        <a:custGeom>
          <a:avLst/>
          <a:gdLst/>
          <a:ahLst/>
          <a:cxnLst/>
          <a:rect l="0" t="0" r="0" b="0"/>
          <a:pathLst>
            <a:path>
              <a:moveTo>
                <a:pt x="0" y="0"/>
              </a:moveTo>
              <a:lnTo>
                <a:pt x="0" y="527662"/>
              </a:lnTo>
              <a:lnTo>
                <a:pt x="1539786" y="527662"/>
              </a:lnTo>
              <a:lnTo>
                <a:pt x="1539786" y="774647"/>
              </a:lnTo>
            </a:path>
          </a:pathLst>
        </a:custGeom>
        <a:noFill/>
        <a:ln w="9525" cap="rnd"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059CEC0-D775-4B6C-97F4-F0525B2D58A3}">
      <dsp:nvSpPr>
        <dsp:cNvPr id="0" name=""/>
        <dsp:cNvSpPr/>
      </dsp:nvSpPr>
      <dsp:spPr>
        <a:xfrm>
          <a:off x="4205706" y="1633699"/>
          <a:ext cx="1718788" cy="774647"/>
        </a:xfrm>
        <a:custGeom>
          <a:avLst/>
          <a:gdLst/>
          <a:ahLst/>
          <a:cxnLst/>
          <a:rect l="0" t="0" r="0" b="0"/>
          <a:pathLst>
            <a:path>
              <a:moveTo>
                <a:pt x="1718788" y="0"/>
              </a:moveTo>
              <a:lnTo>
                <a:pt x="1718788" y="527662"/>
              </a:lnTo>
              <a:lnTo>
                <a:pt x="0" y="527662"/>
              </a:lnTo>
              <a:lnTo>
                <a:pt x="0" y="774647"/>
              </a:lnTo>
            </a:path>
          </a:pathLst>
        </a:custGeom>
        <a:noFill/>
        <a:ln w="9525" cap="rnd"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DA72E15-984C-4EAC-BB66-2C58D5F0BC11}">
      <dsp:nvSpPr>
        <dsp:cNvPr id="0" name=""/>
        <dsp:cNvSpPr/>
      </dsp:nvSpPr>
      <dsp:spPr>
        <a:xfrm>
          <a:off x="3608368" y="2142"/>
          <a:ext cx="4632254" cy="1631556"/>
        </a:xfrm>
        <a:prstGeom prst="roundRect">
          <a:avLst>
            <a:gd name="adj" fmla="val 10000"/>
          </a:avLst>
        </a:prstGeom>
        <a:blipFill rotWithShape="1">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sp>
    <dsp:sp modelId="{D9D5887F-7CBB-430F-88B9-4B2BE37E2B8F}">
      <dsp:nvSpPr>
        <dsp:cNvPr id="0" name=""/>
        <dsp:cNvSpPr/>
      </dsp:nvSpPr>
      <dsp:spPr>
        <a:xfrm>
          <a:off x="3904602" y="283564"/>
          <a:ext cx="4632254" cy="1631556"/>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UDP flood primarily functions by exploiting the steps taken by the server. Under normal conditions a server receives a UDP packet, it goes through the following steps:</a:t>
          </a:r>
        </a:p>
      </dsp:txBody>
      <dsp:txXfrm>
        <a:off x="3952389" y="331351"/>
        <a:ext cx="4536680" cy="1535982"/>
      </dsp:txXfrm>
    </dsp:sp>
    <dsp:sp modelId="{8C21921A-70CC-4B26-9355-FD4D2D4D8A35}">
      <dsp:nvSpPr>
        <dsp:cNvPr id="0" name=""/>
        <dsp:cNvSpPr/>
      </dsp:nvSpPr>
      <dsp:spPr>
        <a:xfrm>
          <a:off x="2872652" y="2408347"/>
          <a:ext cx="2666106" cy="1692977"/>
        </a:xfrm>
        <a:prstGeom prst="roundRect">
          <a:avLst>
            <a:gd name="adj" fmla="val 10000"/>
          </a:avLst>
        </a:prstGeom>
        <a:blipFill rotWithShape="1">
          <a:blip xmlns:r="http://schemas.openxmlformats.org/officeDocument/2006/relationships" r:embed="rId1">
            <a:duotone>
              <a:schemeClr val="accent3">
                <a:hueOff val="0"/>
                <a:satOff val="0"/>
                <a:lumOff val="0"/>
                <a:alphaOff val="0"/>
                <a:tint val="98000"/>
                <a:lumMod val="102000"/>
              </a:schemeClr>
              <a:schemeClr val="accent3">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sp>
    <dsp:sp modelId="{B1658F60-F1F8-44FD-A635-8CFB59041099}">
      <dsp:nvSpPr>
        <dsp:cNvPr id="0" name=""/>
        <dsp:cNvSpPr/>
      </dsp:nvSpPr>
      <dsp:spPr>
        <a:xfrm>
          <a:off x="3168886" y="2689769"/>
          <a:ext cx="2666106" cy="1692977"/>
        </a:xfrm>
        <a:prstGeom prst="roundRect">
          <a:avLst>
            <a:gd name="adj" fmla="val 10000"/>
          </a:avLst>
        </a:prstGeom>
        <a:solidFill>
          <a:schemeClr val="lt1">
            <a:alpha val="90000"/>
            <a:hueOff val="0"/>
            <a:satOff val="0"/>
            <a:lumOff val="0"/>
            <a:alphaOff val="0"/>
          </a:schemeClr>
        </a:solidFill>
        <a:ln w="9525" cap="rnd"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Server checks to see if any programs are running which are listening for that request.</a:t>
          </a:r>
        </a:p>
      </dsp:txBody>
      <dsp:txXfrm>
        <a:off x="3218472" y="2739355"/>
        <a:ext cx="2566934" cy="1593805"/>
      </dsp:txXfrm>
    </dsp:sp>
    <dsp:sp modelId="{12325811-C1C2-4329-8FEA-7B6143877B1C}">
      <dsp:nvSpPr>
        <dsp:cNvPr id="0" name=""/>
        <dsp:cNvSpPr/>
      </dsp:nvSpPr>
      <dsp:spPr>
        <a:xfrm>
          <a:off x="6131228" y="2408347"/>
          <a:ext cx="2666106" cy="1692977"/>
        </a:xfrm>
        <a:prstGeom prst="roundRect">
          <a:avLst>
            <a:gd name="adj" fmla="val 10000"/>
          </a:avLst>
        </a:prstGeom>
        <a:blipFill rotWithShape="1">
          <a:blip xmlns:r="http://schemas.openxmlformats.org/officeDocument/2006/relationships" r:embed="rId1">
            <a:duotone>
              <a:schemeClr val="accent3">
                <a:hueOff val="0"/>
                <a:satOff val="0"/>
                <a:lumOff val="0"/>
                <a:alphaOff val="0"/>
                <a:tint val="98000"/>
                <a:lumMod val="102000"/>
              </a:schemeClr>
              <a:schemeClr val="accent3">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sp>
    <dsp:sp modelId="{01AB8E09-32C7-4C74-8626-82A3BA5F4C37}">
      <dsp:nvSpPr>
        <dsp:cNvPr id="0" name=""/>
        <dsp:cNvSpPr/>
      </dsp:nvSpPr>
      <dsp:spPr>
        <a:xfrm>
          <a:off x="6427462" y="2689769"/>
          <a:ext cx="2666106" cy="1692977"/>
        </a:xfrm>
        <a:prstGeom prst="roundRect">
          <a:avLst>
            <a:gd name="adj" fmla="val 10000"/>
          </a:avLst>
        </a:prstGeom>
        <a:solidFill>
          <a:schemeClr val="lt1">
            <a:alpha val="90000"/>
            <a:hueOff val="0"/>
            <a:satOff val="0"/>
            <a:lumOff val="0"/>
            <a:alphaOff val="0"/>
          </a:schemeClr>
        </a:solidFill>
        <a:ln w="9525" cap="rnd"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If no programs are running that are ready to receive that packet, the server responds with a packet telling the sender that destination is unreachable</a:t>
          </a:r>
        </a:p>
      </dsp:txBody>
      <dsp:txXfrm>
        <a:off x="6477048" y="2739355"/>
        <a:ext cx="2566934" cy="159380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40C7C4-AE1F-4828-9AFE-3D99B97F8D1B}">
      <dsp:nvSpPr>
        <dsp:cNvPr id="0" name=""/>
        <dsp:cNvSpPr/>
      </dsp:nvSpPr>
      <dsp:spPr>
        <a:xfrm>
          <a:off x="0" y="219322"/>
          <a:ext cx="5906327" cy="1385279"/>
        </a:xfrm>
        <a:prstGeom prst="roundRect">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When UDP packets are transmitted, the contain the IP address of the source device. When the attacker sends arbitrary data packets to overload the server, it uses a dummy IP Address, masking the attacker's true location, hence making it difficult for the attacker to be found.</a:t>
          </a:r>
        </a:p>
      </dsp:txBody>
      <dsp:txXfrm>
        <a:off x="67624" y="286946"/>
        <a:ext cx="5771079" cy="1250031"/>
      </dsp:txXfrm>
    </dsp:sp>
    <dsp:sp modelId="{07CF097E-7BEF-4512-B6AE-36CA4ECB0807}">
      <dsp:nvSpPr>
        <dsp:cNvPr id="0" name=""/>
        <dsp:cNvSpPr/>
      </dsp:nvSpPr>
      <dsp:spPr>
        <a:xfrm>
          <a:off x="0" y="1650682"/>
          <a:ext cx="5906327" cy="1385279"/>
        </a:xfrm>
        <a:prstGeom prst="roundRect">
          <a:avLst/>
        </a:prstGeom>
        <a:solidFill>
          <a:schemeClr val="accent2">
            <a:hueOff val="-1939188"/>
            <a:satOff val="-4386"/>
            <a:lumOff val="-2843"/>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The server utilizes more and more resources for the incoming packets. A time comes when the server runs out of resources to deal with the UDP packets and starts slowing down, resulting in Denial of Service for legitimate users.</a:t>
          </a:r>
        </a:p>
      </dsp:txBody>
      <dsp:txXfrm>
        <a:off x="67624" y="1718306"/>
        <a:ext cx="5771079" cy="1250031"/>
      </dsp:txXfrm>
    </dsp:sp>
    <dsp:sp modelId="{8FE1EE9A-56F5-4D8B-97BA-1791EE63DB29}">
      <dsp:nvSpPr>
        <dsp:cNvPr id="0" name=""/>
        <dsp:cNvSpPr/>
      </dsp:nvSpPr>
      <dsp:spPr>
        <a:xfrm>
          <a:off x="0" y="3082042"/>
          <a:ext cx="5906327" cy="1385279"/>
        </a:xfrm>
        <a:prstGeom prst="roundRect">
          <a:avLst/>
        </a:prstGeom>
        <a:solidFill>
          <a:schemeClr val="accent2">
            <a:hueOff val="-3878375"/>
            <a:satOff val="-8771"/>
            <a:lumOff val="-5686"/>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The server sends an ICMP Packet to the user(s) requesting service, which indicates that the service cannot be reached.</a:t>
          </a:r>
        </a:p>
      </dsp:txBody>
      <dsp:txXfrm>
        <a:off x="67624" y="3149666"/>
        <a:ext cx="5771079" cy="125003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0F10B9-413C-49CF-8763-D22801803921}" type="datetimeFigureOut">
              <a:rPr lang="en-PK" smtClean="0"/>
              <a:t>10/01/2023</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0A4EDD-4FBA-4A7E-A77B-BE9E35A028DF}" type="slidenum">
              <a:rPr lang="en-PK" smtClean="0"/>
              <a:t>‹#›</a:t>
            </a:fld>
            <a:endParaRPr lang="en-PK"/>
          </a:p>
        </p:txBody>
      </p:sp>
    </p:spTree>
    <p:extLst>
      <p:ext uri="{BB962C8B-B14F-4D97-AF65-F5344CB8AC3E}">
        <p14:creationId xmlns:p14="http://schemas.microsoft.com/office/powerpoint/2010/main" val="4112260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670A4EDD-4FBA-4A7E-A77B-BE9E35A028DF}" type="slidenum">
              <a:rPr lang="en-PK" smtClean="0"/>
              <a:t>6</a:t>
            </a:fld>
            <a:endParaRPr lang="en-PK"/>
          </a:p>
        </p:txBody>
      </p:sp>
    </p:spTree>
    <p:extLst>
      <p:ext uri="{BB962C8B-B14F-4D97-AF65-F5344CB8AC3E}">
        <p14:creationId xmlns:p14="http://schemas.microsoft.com/office/powerpoint/2010/main" val="3719342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670A4EDD-4FBA-4A7E-A77B-BE9E35A028DF}" type="slidenum">
              <a:rPr lang="en-PK" smtClean="0"/>
              <a:t>19</a:t>
            </a:fld>
            <a:endParaRPr lang="en-PK"/>
          </a:p>
        </p:txBody>
      </p:sp>
    </p:spTree>
    <p:extLst>
      <p:ext uri="{BB962C8B-B14F-4D97-AF65-F5344CB8AC3E}">
        <p14:creationId xmlns:p14="http://schemas.microsoft.com/office/powerpoint/2010/main" val="301137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711548-595D-4CB3-A7DF-B48EFA4F859F}" type="datetimeFigureOut">
              <a:rPr lang="en-PK" smtClean="0"/>
              <a:t>10/01/2023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560BCF38-4D4D-40F6-9D3A-7A58BE41FB95}" type="slidenum">
              <a:rPr lang="en-PK" smtClean="0"/>
              <a:t>‹#›</a:t>
            </a:fld>
            <a:endParaRPr lang="en-PK"/>
          </a:p>
        </p:txBody>
      </p:sp>
    </p:spTree>
    <p:extLst>
      <p:ext uri="{BB962C8B-B14F-4D97-AF65-F5344CB8AC3E}">
        <p14:creationId xmlns:p14="http://schemas.microsoft.com/office/powerpoint/2010/main" val="2851073906"/>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711548-595D-4CB3-A7DF-B48EFA4F859F}" type="datetimeFigureOut">
              <a:rPr lang="en-PK" smtClean="0"/>
              <a:t>10/01/2023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560BCF38-4D4D-40F6-9D3A-7A58BE41FB95}" type="slidenum">
              <a:rPr lang="en-PK" smtClean="0"/>
              <a:t>‹#›</a:t>
            </a:fld>
            <a:endParaRPr lang="en-PK"/>
          </a:p>
        </p:txBody>
      </p:sp>
    </p:spTree>
    <p:extLst>
      <p:ext uri="{BB962C8B-B14F-4D97-AF65-F5344CB8AC3E}">
        <p14:creationId xmlns:p14="http://schemas.microsoft.com/office/powerpoint/2010/main" val="1070061987"/>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03711548-595D-4CB3-A7DF-B48EFA4F859F}" type="datetimeFigureOut">
              <a:rPr lang="en-PK" smtClean="0"/>
              <a:t>10/01/2023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560BCF38-4D4D-40F6-9D3A-7A58BE41FB95}" type="slidenum">
              <a:rPr lang="en-PK" smtClean="0"/>
              <a:t>‹#›</a:t>
            </a:fld>
            <a:endParaRPr lang="en-PK"/>
          </a:p>
        </p:txBody>
      </p:sp>
    </p:spTree>
    <p:extLst>
      <p:ext uri="{BB962C8B-B14F-4D97-AF65-F5344CB8AC3E}">
        <p14:creationId xmlns:p14="http://schemas.microsoft.com/office/powerpoint/2010/main" val="2322013545"/>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03711548-595D-4CB3-A7DF-B48EFA4F859F}" type="datetimeFigureOut">
              <a:rPr lang="en-PK" smtClean="0"/>
              <a:t>10/01/2023</a:t>
            </a:fld>
            <a:endParaRPr lang="en-PK"/>
          </a:p>
        </p:txBody>
      </p:sp>
      <p:sp>
        <p:nvSpPr>
          <p:cNvPr id="3" name="Footer Placeholder 2"/>
          <p:cNvSpPr>
            <a:spLocks noGrp="1"/>
          </p:cNvSpPr>
          <p:nvPr>
            <p:ph type="ftr" sz="quarter" idx="11"/>
          </p:nvPr>
        </p:nvSpPr>
        <p:spPr/>
        <p:txBody>
          <a:bodyPr/>
          <a:lstStyle/>
          <a:p>
            <a:endParaRPr lang="en-PK"/>
          </a:p>
        </p:txBody>
      </p:sp>
      <p:sp>
        <p:nvSpPr>
          <p:cNvPr id="4" name="Slide Number Placeholder 3"/>
          <p:cNvSpPr>
            <a:spLocks noGrp="1"/>
          </p:cNvSpPr>
          <p:nvPr>
            <p:ph type="sldNum" sz="quarter" idx="12"/>
          </p:nvPr>
        </p:nvSpPr>
        <p:spPr/>
        <p:txBody>
          <a:bodyPr/>
          <a:lstStyle/>
          <a:p>
            <a:fld id="{560BCF38-4D4D-40F6-9D3A-7A58BE41FB95}" type="slidenum">
              <a:rPr lang="en-PK" smtClean="0"/>
              <a:t>‹#›</a:t>
            </a:fld>
            <a:endParaRPr lang="en-PK"/>
          </a:p>
        </p:txBody>
      </p:sp>
    </p:spTree>
    <p:extLst>
      <p:ext uri="{BB962C8B-B14F-4D97-AF65-F5344CB8AC3E}">
        <p14:creationId xmlns:p14="http://schemas.microsoft.com/office/powerpoint/2010/main" val="489384371"/>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711548-595D-4CB3-A7DF-B48EFA4F859F}" type="datetimeFigureOut">
              <a:rPr lang="en-PK" smtClean="0"/>
              <a:t>10/01/2023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560BCF38-4D4D-40F6-9D3A-7A58BE41FB95}" type="slidenum">
              <a:rPr lang="en-PK" smtClean="0"/>
              <a:t>‹#›</a:t>
            </a:fld>
            <a:endParaRPr lang="en-PK"/>
          </a:p>
        </p:txBody>
      </p:sp>
    </p:spTree>
    <p:extLst>
      <p:ext uri="{BB962C8B-B14F-4D97-AF65-F5344CB8AC3E}">
        <p14:creationId xmlns:p14="http://schemas.microsoft.com/office/powerpoint/2010/main" val="1859591749"/>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711548-595D-4CB3-A7DF-B48EFA4F859F}" type="datetimeFigureOut">
              <a:rPr lang="en-PK" smtClean="0"/>
              <a:t>10/01/2023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560BCF38-4D4D-40F6-9D3A-7A58BE41FB95}" type="slidenum">
              <a:rPr lang="en-PK" smtClean="0"/>
              <a:t>‹#›</a:t>
            </a:fld>
            <a:endParaRPr lang="en-PK"/>
          </a:p>
        </p:txBody>
      </p:sp>
    </p:spTree>
    <p:extLst>
      <p:ext uri="{BB962C8B-B14F-4D97-AF65-F5344CB8AC3E}">
        <p14:creationId xmlns:p14="http://schemas.microsoft.com/office/powerpoint/2010/main" val="570372428"/>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711548-595D-4CB3-A7DF-B48EFA4F859F}" type="datetimeFigureOut">
              <a:rPr lang="en-PK" smtClean="0"/>
              <a:t>10/01/2023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560BCF38-4D4D-40F6-9D3A-7A58BE41FB95}" type="slidenum">
              <a:rPr lang="en-PK" smtClean="0"/>
              <a:t>‹#›</a:t>
            </a:fld>
            <a:endParaRPr lang="en-PK"/>
          </a:p>
        </p:txBody>
      </p:sp>
    </p:spTree>
    <p:extLst>
      <p:ext uri="{BB962C8B-B14F-4D97-AF65-F5344CB8AC3E}">
        <p14:creationId xmlns:p14="http://schemas.microsoft.com/office/powerpoint/2010/main" val="1882176455"/>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711548-595D-4CB3-A7DF-B48EFA4F859F}" type="datetimeFigureOut">
              <a:rPr lang="en-PK" smtClean="0"/>
              <a:t>10/01/2023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560BCF38-4D4D-40F6-9D3A-7A58BE41FB95}" type="slidenum">
              <a:rPr lang="en-PK" smtClean="0"/>
              <a:t>‹#›</a:t>
            </a:fld>
            <a:endParaRPr lang="en-PK"/>
          </a:p>
        </p:txBody>
      </p:sp>
    </p:spTree>
    <p:extLst>
      <p:ext uri="{BB962C8B-B14F-4D97-AF65-F5344CB8AC3E}">
        <p14:creationId xmlns:p14="http://schemas.microsoft.com/office/powerpoint/2010/main" val="1680119938"/>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711548-595D-4CB3-A7DF-B48EFA4F859F}" type="datetimeFigureOut">
              <a:rPr lang="en-PK" smtClean="0"/>
              <a:t>10/01/2023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560BCF38-4D4D-40F6-9D3A-7A58BE41FB95}" type="slidenum">
              <a:rPr lang="en-PK" smtClean="0"/>
              <a:t>‹#›</a:t>
            </a:fld>
            <a:endParaRPr lang="en-PK"/>
          </a:p>
        </p:txBody>
      </p:sp>
    </p:spTree>
    <p:extLst>
      <p:ext uri="{BB962C8B-B14F-4D97-AF65-F5344CB8AC3E}">
        <p14:creationId xmlns:p14="http://schemas.microsoft.com/office/powerpoint/2010/main" val="1840148820"/>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711548-595D-4CB3-A7DF-B48EFA4F859F}" type="datetimeFigureOut">
              <a:rPr lang="en-PK" smtClean="0"/>
              <a:t>10/01/2023</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560BCF38-4D4D-40F6-9D3A-7A58BE41FB95}" type="slidenum">
              <a:rPr lang="en-PK" smtClean="0"/>
              <a:t>‹#›</a:t>
            </a:fld>
            <a:endParaRPr lang="en-PK"/>
          </a:p>
        </p:txBody>
      </p:sp>
    </p:spTree>
    <p:extLst>
      <p:ext uri="{BB962C8B-B14F-4D97-AF65-F5344CB8AC3E}">
        <p14:creationId xmlns:p14="http://schemas.microsoft.com/office/powerpoint/2010/main" val="4056420509"/>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711548-595D-4CB3-A7DF-B48EFA4F859F}" type="datetimeFigureOut">
              <a:rPr lang="en-PK" smtClean="0"/>
              <a:t>10/01/2023</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560BCF38-4D4D-40F6-9D3A-7A58BE41FB95}" type="slidenum">
              <a:rPr lang="en-PK" smtClean="0"/>
              <a:t>‹#›</a:t>
            </a:fld>
            <a:endParaRPr lang="en-PK"/>
          </a:p>
        </p:txBody>
      </p:sp>
    </p:spTree>
    <p:extLst>
      <p:ext uri="{BB962C8B-B14F-4D97-AF65-F5344CB8AC3E}">
        <p14:creationId xmlns:p14="http://schemas.microsoft.com/office/powerpoint/2010/main" val="1284236584"/>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711548-595D-4CB3-A7DF-B48EFA4F859F}" type="datetimeFigureOut">
              <a:rPr lang="en-PK" smtClean="0"/>
              <a:t>10/01/2023</a:t>
            </a:fld>
            <a:endParaRPr lang="en-PK"/>
          </a:p>
        </p:txBody>
      </p:sp>
      <p:sp>
        <p:nvSpPr>
          <p:cNvPr id="3" name="Footer Placeholder 2"/>
          <p:cNvSpPr>
            <a:spLocks noGrp="1"/>
          </p:cNvSpPr>
          <p:nvPr>
            <p:ph type="ftr" sz="quarter" idx="11"/>
          </p:nvPr>
        </p:nvSpPr>
        <p:spPr/>
        <p:txBody>
          <a:bodyPr/>
          <a:lstStyle/>
          <a:p>
            <a:endParaRPr lang="en-PK"/>
          </a:p>
        </p:txBody>
      </p:sp>
      <p:sp>
        <p:nvSpPr>
          <p:cNvPr id="4" name="Slide Number Placeholder 3"/>
          <p:cNvSpPr>
            <a:spLocks noGrp="1"/>
          </p:cNvSpPr>
          <p:nvPr>
            <p:ph type="sldNum" sz="quarter" idx="12"/>
          </p:nvPr>
        </p:nvSpPr>
        <p:spPr/>
        <p:txBody>
          <a:bodyPr/>
          <a:lstStyle/>
          <a:p>
            <a:fld id="{560BCF38-4D4D-40F6-9D3A-7A58BE41FB95}" type="slidenum">
              <a:rPr lang="en-PK" smtClean="0"/>
              <a:t>‹#›</a:t>
            </a:fld>
            <a:endParaRPr lang="en-PK"/>
          </a:p>
        </p:txBody>
      </p:sp>
    </p:spTree>
    <p:extLst>
      <p:ext uri="{BB962C8B-B14F-4D97-AF65-F5344CB8AC3E}">
        <p14:creationId xmlns:p14="http://schemas.microsoft.com/office/powerpoint/2010/main" val="3781695323"/>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711548-595D-4CB3-A7DF-B48EFA4F859F}" type="datetimeFigureOut">
              <a:rPr lang="en-PK" smtClean="0"/>
              <a:t>10/01/2023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560BCF38-4D4D-40F6-9D3A-7A58BE41FB95}" type="slidenum">
              <a:rPr lang="en-PK" smtClean="0"/>
              <a:t>‹#›</a:t>
            </a:fld>
            <a:endParaRPr lang="en-PK"/>
          </a:p>
        </p:txBody>
      </p:sp>
    </p:spTree>
    <p:extLst>
      <p:ext uri="{BB962C8B-B14F-4D97-AF65-F5344CB8AC3E}">
        <p14:creationId xmlns:p14="http://schemas.microsoft.com/office/powerpoint/2010/main" val="1090381997"/>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03711548-595D-4CB3-A7DF-B48EFA4F859F}" type="datetimeFigureOut">
              <a:rPr lang="en-PK" smtClean="0"/>
              <a:t>10/01/2023</a:t>
            </a:fld>
            <a:endParaRPr lang="en-PK"/>
          </a:p>
        </p:txBody>
      </p:sp>
      <p:sp>
        <p:nvSpPr>
          <p:cNvPr id="6" name="Footer Placeholder 5"/>
          <p:cNvSpPr>
            <a:spLocks noGrp="1"/>
          </p:cNvSpPr>
          <p:nvPr>
            <p:ph type="ftr" sz="quarter" idx="11"/>
          </p:nvPr>
        </p:nvSpPr>
        <p:spPr>
          <a:xfrm>
            <a:off x="590396" y="6041362"/>
            <a:ext cx="3295413" cy="365125"/>
          </a:xfrm>
        </p:spPr>
        <p:txBody>
          <a:bodyPr/>
          <a:lstStyle/>
          <a:p>
            <a:endParaRPr lang="en-PK"/>
          </a:p>
        </p:txBody>
      </p:sp>
      <p:sp>
        <p:nvSpPr>
          <p:cNvPr id="7" name="Slide Number Placeholder 6"/>
          <p:cNvSpPr>
            <a:spLocks noGrp="1"/>
          </p:cNvSpPr>
          <p:nvPr>
            <p:ph type="sldNum" sz="quarter" idx="12"/>
          </p:nvPr>
        </p:nvSpPr>
        <p:spPr>
          <a:xfrm>
            <a:off x="4862689" y="5915888"/>
            <a:ext cx="1062155" cy="490599"/>
          </a:xfrm>
        </p:spPr>
        <p:txBody>
          <a:bodyPr/>
          <a:lstStyle/>
          <a:p>
            <a:fld id="{560BCF38-4D4D-40F6-9D3A-7A58BE41FB95}" type="slidenum">
              <a:rPr lang="en-PK" smtClean="0"/>
              <a:t>‹#›</a:t>
            </a:fld>
            <a:endParaRPr lang="en-PK"/>
          </a:p>
        </p:txBody>
      </p:sp>
    </p:spTree>
    <p:extLst>
      <p:ext uri="{BB962C8B-B14F-4D97-AF65-F5344CB8AC3E}">
        <p14:creationId xmlns:p14="http://schemas.microsoft.com/office/powerpoint/2010/main" val="4157949922"/>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PK"/>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3711548-595D-4CB3-A7DF-B48EFA4F859F}" type="datetimeFigureOut">
              <a:rPr lang="en-PK" smtClean="0"/>
              <a:t>10/01/2023</a:t>
            </a:fld>
            <a:endParaRPr lang="en-PK"/>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560BCF38-4D4D-40F6-9D3A-7A58BE41FB95}" type="slidenum">
              <a:rPr lang="en-PK" smtClean="0"/>
              <a:t>‹#›</a:t>
            </a:fld>
            <a:endParaRPr lang="en-PK"/>
          </a:p>
        </p:txBody>
      </p:sp>
    </p:spTree>
    <p:extLst>
      <p:ext uri="{BB962C8B-B14F-4D97-AF65-F5344CB8AC3E}">
        <p14:creationId xmlns:p14="http://schemas.microsoft.com/office/powerpoint/2010/main" val="2682989068"/>
      </p:ext>
    </p:extLst>
  </p:cSld>
  <p:clrMap bg1="dk1" tx1="lt1" bg2="dk2" tx2="lt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Lst>
  <p:transition spd="med">
    <p:fade/>
  </p:transition>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3C448-7BA8-88F4-EAA6-66BC4613A527}"/>
              </a:ext>
            </a:extLst>
          </p:cNvPr>
          <p:cNvSpPr>
            <a:spLocks noGrp="1"/>
          </p:cNvSpPr>
          <p:nvPr>
            <p:ph type="ctrTitle"/>
          </p:nvPr>
        </p:nvSpPr>
        <p:spPr>
          <a:xfrm>
            <a:off x="1051560" y="931399"/>
            <a:ext cx="11140440" cy="3964691"/>
          </a:xfrm>
        </p:spPr>
        <p:txBody>
          <a:bodyPr anchor="b">
            <a:normAutofit/>
          </a:bodyPr>
          <a:lstStyle/>
          <a:p>
            <a:pPr algn="ctr"/>
            <a:r>
              <a:rPr lang="en-US" sz="8800" dirty="0">
                <a:solidFill>
                  <a:srgbClr val="FFFFFF"/>
                </a:solidFill>
              </a:rPr>
              <a:t>                 </a:t>
            </a:r>
            <a:r>
              <a:rPr lang="en-US" sz="9600" dirty="0">
                <a:solidFill>
                  <a:srgbClr val="FFFFFF"/>
                </a:solidFill>
                <a:latin typeface="Agency FB" panose="020B0503020202020204" pitchFamily="34" charset="0"/>
              </a:rPr>
              <a:t>UDP FLOOD</a:t>
            </a:r>
            <a:endParaRPr lang="en-PK" sz="9600" dirty="0">
              <a:solidFill>
                <a:srgbClr val="FFFFFF"/>
              </a:solidFill>
              <a:latin typeface="Agency FB" panose="020B0503020202020204" pitchFamily="34" charset="0"/>
            </a:endParaRPr>
          </a:p>
        </p:txBody>
      </p:sp>
      <p:sp>
        <p:nvSpPr>
          <p:cNvPr id="3" name="Subtitle 2">
            <a:extLst>
              <a:ext uri="{FF2B5EF4-FFF2-40B4-BE49-F238E27FC236}">
                <a16:creationId xmlns:a16="http://schemas.microsoft.com/office/drawing/2014/main" id="{3FA81224-B5D2-EB63-C5F6-5948B985810D}"/>
              </a:ext>
            </a:extLst>
          </p:cNvPr>
          <p:cNvSpPr>
            <a:spLocks noGrp="1"/>
          </p:cNvSpPr>
          <p:nvPr>
            <p:ph type="subTitle" idx="1"/>
          </p:nvPr>
        </p:nvSpPr>
        <p:spPr>
          <a:xfrm>
            <a:off x="257908" y="5183522"/>
            <a:ext cx="9948672" cy="1486158"/>
          </a:xfrm>
        </p:spPr>
        <p:txBody>
          <a:bodyPr>
            <a:normAutofit lnSpcReduction="10000"/>
          </a:bodyPr>
          <a:lstStyle/>
          <a:p>
            <a:pPr algn="ctr"/>
            <a:endParaRPr lang="en-US" dirty="0">
              <a:solidFill>
                <a:srgbClr val="FFFFFF">
                  <a:alpha val="60000"/>
                </a:srgbClr>
              </a:solidFill>
            </a:endParaRPr>
          </a:p>
          <a:p>
            <a:pPr algn="ctr"/>
            <a:endParaRPr lang="en-US" dirty="0">
              <a:solidFill>
                <a:srgbClr val="FFFFFF">
                  <a:alpha val="60000"/>
                </a:srgbClr>
              </a:solidFill>
            </a:endParaRPr>
          </a:p>
          <a:p>
            <a:r>
              <a:rPr lang="en-US" dirty="0">
                <a:solidFill>
                  <a:srgbClr val="FFFFFF">
                    <a:alpha val="60000"/>
                  </a:srgbClr>
                </a:solidFill>
              </a:rPr>
              <a:t>Class Presentation </a:t>
            </a:r>
          </a:p>
          <a:p>
            <a:r>
              <a:rPr lang="en-US" dirty="0">
                <a:solidFill>
                  <a:srgbClr val="FFFFFF">
                    <a:alpha val="60000"/>
                  </a:srgbClr>
                </a:solidFill>
              </a:rPr>
              <a:t>Submitted to Miss. Mahawish Fatima</a:t>
            </a:r>
            <a:endParaRPr lang="en-PK" dirty="0">
              <a:solidFill>
                <a:srgbClr val="FFFFFF">
                  <a:alpha val="60000"/>
                </a:srgbClr>
              </a:solidFill>
            </a:endParaRPr>
          </a:p>
        </p:txBody>
      </p:sp>
    </p:spTree>
    <p:extLst>
      <p:ext uri="{BB962C8B-B14F-4D97-AF65-F5344CB8AC3E}">
        <p14:creationId xmlns:p14="http://schemas.microsoft.com/office/powerpoint/2010/main" val="415434274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400"/>
                                        <p:tgtEl>
                                          <p:spTgt spid="3">
                                            <p:txEl>
                                              <p:pRg st="2" end="2"/>
                                            </p:txEl>
                                          </p:spTgt>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400"/>
                                        <p:tgtEl>
                                          <p:spTgt spid="3">
                                            <p:txEl>
                                              <p:pRg st="3" end="3"/>
                                            </p:txEl>
                                          </p:spTgt>
                                        </p:tgtEl>
                                      </p:cBhvr>
                                    </p:animEffect>
                                  </p:childTnLst>
                                </p:cTn>
                              </p:par>
                              <p:par>
                                <p:cTn id="11" presetID="10" presetClass="entr" presetSubtype="0" fill="hold" grpId="0" nodeType="withEffect">
                                  <p:stCondLst>
                                    <p:cond delay="1000"/>
                                  </p:stCondLst>
                                  <p:iterate type="lt">
                                    <p:tmPct val="10000"/>
                                  </p:iterate>
                                  <p:childTnLst>
                                    <p:set>
                                      <p:cBhvr>
                                        <p:cTn id="12" dur="1" fill="hold">
                                          <p:stCondLst>
                                            <p:cond delay="0"/>
                                          </p:stCondLst>
                                        </p:cTn>
                                        <p:tgtEl>
                                          <p:spTgt spid="2"/>
                                        </p:tgtEl>
                                        <p:attrNameLst>
                                          <p:attrName>style.visibility</p:attrName>
                                        </p:attrNameLst>
                                      </p:cBhvr>
                                      <p:to>
                                        <p:strVal val="visible"/>
                                      </p:to>
                                    </p:set>
                                    <p:animEffect transition="in" filter="fade">
                                      <p:cBhvr>
                                        <p:cTn id="13"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D45553-91A4-480A-9577-0E0FC0D919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23">
            <a:extLst>
              <a:ext uri="{FF2B5EF4-FFF2-40B4-BE49-F238E27FC236}">
                <a16:creationId xmlns:a16="http://schemas.microsoft.com/office/drawing/2014/main" id="{D240F8A8-FEA1-42C2-B259-27A935127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6C13122-B3C8-A7C3-B390-9096EB584F2B}"/>
              </a:ext>
            </a:extLst>
          </p:cNvPr>
          <p:cNvSpPr>
            <a:spLocks noGrp="1"/>
          </p:cNvSpPr>
          <p:nvPr>
            <p:ph type="title"/>
          </p:nvPr>
        </p:nvSpPr>
        <p:spPr>
          <a:xfrm>
            <a:off x="559276" y="2347475"/>
            <a:ext cx="3518452" cy="3353330"/>
          </a:xfrm>
        </p:spPr>
        <p:txBody>
          <a:bodyPr anchor="t">
            <a:normAutofit/>
          </a:bodyPr>
          <a:lstStyle/>
          <a:p>
            <a:r>
              <a:rPr lang="en-US" dirty="0"/>
              <a:t>Why is UDP vulnerable?</a:t>
            </a:r>
            <a:endParaRPr lang="en-PK" dirty="0"/>
          </a:p>
        </p:txBody>
      </p:sp>
      <p:graphicFrame>
        <p:nvGraphicFramePr>
          <p:cNvPr id="5" name="Content Placeholder 2">
            <a:extLst>
              <a:ext uri="{FF2B5EF4-FFF2-40B4-BE49-F238E27FC236}">
                <a16:creationId xmlns:a16="http://schemas.microsoft.com/office/drawing/2014/main" id="{F7561D20-0BDA-F62F-D57B-0968E0989977}"/>
              </a:ext>
            </a:extLst>
          </p:cNvPr>
          <p:cNvGraphicFramePr>
            <a:graphicFrameLocks noGrp="1"/>
          </p:cNvGraphicFramePr>
          <p:nvPr>
            <p:ph idx="1"/>
            <p:extLst>
              <p:ext uri="{D42A27DB-BD31-4B8C-83A1-F6EECF244321}">
                <p14:modId xmlns:p14="http://schemas.microsoft.com/office/powerpoint/2010/main" val="2285753616"/>
              </p:ext>
            </p:extLst>
          </p:nvPr>
        </p:nvGraphicFramePr>
        <p:xfrm>
          <a:off x="5466523" y="1172818"/>
          <a:ext cx="5906328" cy="46866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72700026"/>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graphicEl>
                                              <a:dgm id="{D1AE05F9-2B3D-4258-BB79-A8D11752231B}"/>
                                            </p:graphicEl>
                                          </p:spTgt>
                                        </p:tgtEl>
                                        <p:attrNameLst>
                                          <p:attrName>style.visibility</p:attrName>
                                        </p:attrNameLst>
                                      </p:cBhvr>
                                      <p:to>
                                        <p:strVal val="visible"/>
                                      </p:to>
                                    </p:set>
                                    <p:animEffect transition="in" filter="fade">
                                      <p:cBhvr>
                                        <p:cTn id="12" dur="1000"/>
                                        <p:tgtEl>
                                          <p:spTgt spid="5">
                                            <p:graphicEl>
                                              <a:dgm id="{D1AE05F9-2B3D-4258-BB79-A8D11752231B}"/>
                                            </p:graphicEl>
                                          </p:spTgt>
                                        </p:tgtEl>
                                      </p:cBhvr>
                                    </p:animEffect>
                                    <p:anim calcmode="lin" valueType="num">
                                      <p:cBhvr>
                                        <p:cTn id="13" dur="1000" fill="hold"/>
                                        <p:tgtEl>
                                          <p:spTgt spid="5">
                                            <p:graphicEl>
                                              <a:dgm id="{D1AE05F9-2B3D-4258-BB79-A8D11752231B}"/>
                                            </p:graphicEl>
                                          </p:spTgt>
                                        </p:tgtEl>
                                        <p:attrNameLst>
                                          <p:attrName>ppt_x</p:attrName>
                                        </p:attrNameLst>
                                      </p:cBhvr>
                                      <p:tavLst>
                                        <p:tav tm="0">
                                          <p:val>
                                            <p:strVal val="#ppt_x"/>
                                          </p:val>
                                        </p:tav>
                                        <p:tav tm="100000">
                                          <p:val>
                                            <p:strVal val="#ppt_x"/>
                                          </p:val>
                                        </p:tav>
                                      </p:tavLst>
                                    </p:anim>
                                    <p:anim calcmode="lin" valueType="num">
                                      <p:cBhvr>
                                        <p:cTn id="14" dur="1000" fill="hold"/>
                                        <p:tgtEl>
                                          <p:spTgt spid="5">
                                            <p:graphicEl>
                                              <a:dgm id="{D1AE05F9-2B3D-4258-BB79-A8D11752231B}"/>
                                            </p:graphic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graphicEl>
                                              <a:dgm id="{E9FA4675-323F-4890-9B95-892CAB9C4F84}"/>
                                            </p:graphicEl>
                                          </p:spTgt>
                                        </p:tgtEl>
                                        <p:attrNameLst>
                                          <p:attrName>style.visibility</p:attrName>
                                        </p:attrNameLst>
                                      </p:cBhvr>
                                      <p:to>
                                        <p:strVal val="visible"/>
                                      </p:to>
                                    </p:set>
                                    <p:animEffect transition="in" filter="fade">
                                      <p:cBhvr>
                                        <p:cTn id="17" dur="1000"/>
                                        <p:tgtEl>
                                          <p:spTgt spid="5">
                                            <p:graphicEl>
                                              <a:dgm id="{E9FA4675-323F-4890-9B95-892CAB9C4F84}"/>
                                            </p:graphicEl>
                                          </p:spTgt>
                                        </p:tgtEl>
                                      </p:cBhvr>
                                    </p:animEffect>
                                    <p:anim calcmode="lin" valueType="num">
                                      <p:cBhvr>
                                        <p:cTn id="18" dur="1000" fill="hold"/>
                                        <p:tgtEl>
                                          <p:spTgt spid="5">
                                            <p:graphicEl>
                                              <a:dgm id="{E9FA4675-323F-4890-9B95-892CAB9C4F84}"/>
                                            </p:graphicEl>
                                          </p:spTgt>
                                        </p:tgtEl>
                                        <p:attrNameLst>
                                          <p:attrName>ppt_x</p:attrName>
                                        </p:attrNameLst>
                                      </p:cBhvr>
                                      <p:tavLst>
                                        <p:tav tm="0">
                                          <p:val>
                                            <p:strVal val="#ppt_x"/>
                                          </p:val>
                                        </p:tav>
                                        <p:tav tm="100000">
                                          <p:val>
                                            <p:strVal val="#ppt_x"/>
                                          </p:val>
                                        </p:tav>
                                      </p:tavLst>
                                    </p:anim>
                                    <p:anim calcmode="lin" valueType="num">
                                      <p:cBhvr>
                                        <p:cTn id="19" dur="1000" fill="hold"/>
                                        <p:tgtEl>
                                          <p:spTgt spid="5">
                                            <p:graphicEl>
                                              <a:dgm id="{E9FA4675-323F-4890-9B95-892CAB9C4F84}"/>
                                            </p:graphic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5">
                                            <p:graphicEl>
                                              <a:dgm id="{22E418E0-1E10-4DA2-A65D-78033FC80DDD}"/>
                                            </p:graphicEl>
                                          </p:spTgt>
                                        </p:tgtEl>
                                        <p:attrNameLst>
                                          <p:attrName>style.visibility</p:attrName>
                                        </p:attrNameLst>
                                      </p:cBhvr>
                                      <p:to>
                                        <p:strVal val="visible"/>
                                      </p:to>
                                    </p:set>
                                    <p:animEffect transition="in" filter="fade">
                                      <p:cBhvr>
                                        <p:cTn id="24" dur="1000"/>
                                        <p:tgtEl>
                                          <p:spTgt spid="5">
                                            <p:graphicEl>
                                              <a:dgm id="{22E418E0-1E10-4DA2-A65D-78033FC80DDD}"/>
                                            </p:graphicEl>
                                          </p:spTgt>
                                        </p:tgtEl>
                                      </p:cBhvr>
                                    </p:animEffect>
                                    <p:anim calcmode="lin" valueType="num">
                                      <p:cBhvr>
                                        <p:cTn id="25" dur="1000" fill="hold"/>
                                        <p:tgtEl>
                                          <p:spTgt spid="5">
                                            <p:graphicEl>
                                              <a:dgm id="{22E418E0-1E10-4DA2-A65D-78033FC80DDD}"/>
                                            </p:graphicEl>
                                          </p:spTgt>
                                        </p:tgtEl>
                                        <p:attrNameLst>
                                          <p:attrName>ppt_x</p:attrName>
                                        </p:attrNameLst>
                                      </p:cBhvr>
                                      <p:tavLst>
                                        <p:tav tm="0">
                                          <p:val>
                                            <p:strVal val="#ppt_x"/>
                                          </p:val>
                                        </p:tav>
                                        <p:tav tm="100000">
                                          <p:val>
                                            <p:strVal val="#ppt_x"/>
                                          </p:val>
                                        </p:tav>
                                      </p:tavLst>
                                    </p:anim>
                                    <p:anim calcmode="lin" valueType="num">
                                      <p:cBhvr>
                                        <p:cTn id="26" dur="1000" fill="hold"/>
                                        <p:tgtEl>
                                          <p:spTgt spid="5">
                                            <p:graphicEl>
                                              <a:dgm id="{22E418E0-1E10-4DA2-A65D-78033FC80DDD}"/>
                                            </p:graphic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
                                            <p:graphicEl>
                                              <a:dgm id="{5F684B49-D515-43DA-B437-85A65064B45A}"/>
                                            </p:graphicEl>
                                          </p:spTgt>
                                        </p:tgtEl>
                                        <p:attrNameLst>
                                          <p:attrName>style.visibility</p:attrName>
                                        </p:attrNameLst>
                                      </p:cBhvr>
                                      <p:to>
                                        <p:strVal val="visible"/>
                                      </p:to>
                                    </p:set>
                                    <p:animEffect transition="in" filter="fade">
                                      <p:cBhvr>
                                        <p:cTn id="29" dur="1000"/>
                                        <p:tgtEl>
                                          <p:spTgt spid="5">
                                            <p:graphicEl>
                                              <a:dgm id="{5F684B49-D515-43DA-B437-85A65064B45A}"/>
                                            </p:graphicEl>
                                          </p:spTgt>
                                        </p:tgtEl>
                                      </p:cBhvr>
                                    </p:animEffect>
                                    <p:anim calcmode="lin" valueType="num">
                                      <p:cBhvr>
                                        <p:cTn id="30" dur="1000" fill="hold"/>
                                        <p:tgtEl>
                                          <p:spTgt spid="5">
                                            <p:graphicEl>
                                              <a:dgm id="{5F684B49-D515-43DA-B437-85A65064B45A}"/>
                                            </p:graphicEl>
                                          </p:spTgt>
                                        </p:tgtEl>
                                        <p:attrNameLst>
                                          <p:attrName>ppt_x</p:attrName>
                                        </p:attrNameLst>
                                      </p:cBhvr>
                                      <p:tavLst>
                                        <p:tav tm="0">
                                          <p:val>
                                            <p:strVal val="#ppt_x"/>
                                          </p:val>
                                        </p:tav>
                                        <p:tav tm="100000">
                                          <p:val>
                                            <p:strVal val="#ppt_x"/>
                                          </p:val>
                                        </p:tav>
                                      </p:tavLst>
                                    </p:anim>
                                    <p:anim calcmode="lin" valueType="num">
                                      <p:cBhvr>
                                        <p:cTn id="31" dur="1000" fill="hold"/>
                                        <p:tgtEl>
                                          <p:spTgt spid="5">
                                            <p:graphicEl>
                                              <a:dgm id="{5F684B49-D515-43DA-B437-85A65064B45A}"/>
                                            </p:graphic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5">
                                            <p:graphicEl>
                                              <a:dgm id="{1DCCDA00-B986-4292-BDF0-1627BE933963}"/>
                                            </p:graphicEl>
                                          </p:spTgt>
                                        </p:tgtEl>
                                        <p:attrNameLst>
                                          <p:attrName>style.visibility</p:attrName>
                                        </p:attrNameLst>
                                      </p:cBhvr>
                                      <p:to>
                                        <p:strVal val="visible"/>
                                      </p:to>
                                    </p:set>
                                    <p:animEffect transition="in" filter="fade">
                                      <p:cBhvr>
                                        <p:cTn id="36" dur="1000"/>
                                        <p:tgtEl>
                                          <p:spTgt spid="5">
                                            <p:graphicEl>
                                              <a:dgm id="{1DCCDA00-B986-4292-BDF0-1627BE933963}"/>
                                            </p:graphicEl>
                                          </p:spTgt>
                                        </p:tgtEl>
                                      </p:cBhvr>
                                    </p:animEffect>
                                    <p:anim calcmode="lin" valueType="num">
                                      <p:cBhvr>
                                        <p:cTn id="37" dur="1000" fill="hold"/>
                                        <p:tgtEl>
                                          <p:spTgt spid="5">
                                            <p:graphicEl>
                                              <a:dgm id="{1DCCDA00-B986-4292-BDF0-1627BE933963}"/>
                                            </p:graphicEl>
                                          </p:spTgt>
                                        </p:tgtEl>
                                        <p:attrNameLst>
                                          <p:attrName>ppt_x</p:attrName>
                                        </p:attrNameLst>
                                      </p:cBhvr>
                                      <p:tavLst>
                                        <p:tav tm="0">
                                          <p:val>
                                            <p:strVal val="#ppt_x"/>
                                          </p:val>
                                        </p:tav>
                                        <p:tav tm="100000">
                                          <p:val>
                                            <p:strVal val="#ppt_x"/>
                                          </p:val>
                                        </p:tav>
                                      </p:tavLst>
                                    </p:anim>
                                    <p:anim calcmode="lin" valueType="num">
                                      <p:cBhvr>
                                        <p:cTn id="38" dur="1000" fill="hold"/>
                                        <p:tgtEl>
                                          <p:spTgt spid="5">
                                            <p:graphicEl>
                                              <a:dgm id="{1DCCDA00-B986-4292-BDF0-1627BE933963}"/>
                                            </p:graphic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5">
                                            <p:graphicEl>
                                              <a:dgm id="{3FBEB890-EFD9-46EF-9E47-B53C8B6F80CE}"/>
                                            </p:graphicEl>
                                          </p:spTgt>
                                        </p:tgtEl>
                                        <p:attrNameLst>
                                          <p:attrName>style.visibility</p:attrName>
                                        </p:attrNameLst>
                                      </p:cBhvr>
                                      <p:to>
                                        <p:strVal val="visible"/>
                                      </p:to>
                                    </p:set>
                                    <p:animEffect transition="in" filter="fade">
                                      <p:cBhvr>
                                        <p:cTn id="41" dur="1000"/>
                                        <p:tgtEl>
                                          <p:spTgt spid="5">
                                            <p:graphicEl>
                                              <a:dgm id="{3FBEB890-EFD9-46EF-9E47-B53C8B6F80CE}"/>
                                            </p:graphicEl>
                                          </p:spTgt>
                                        </p:tgtEl>
                                      </p:cBhvr>
                                    </p:animEffect>
                                    <p:anim calcmode="lin" valueType="num">
                                      <p:cBhvr>
                                        <p:cTn id="42" dur="1000" fill="hold"/>
                                        <p:tgtEl>
                                          <p:spTgt spid="5">
                                            <p:graphicEl>
                                              <a:dgm id="{3FBEB890-EFD9-46EF-9E47-B53C8B6F80CE}"/>
                                            </p:graphicEl>
                                          </p:spTgt>
                                        </p:tgtEl>
                                        <p:attrNameLst>
                                          <p:attrName>ppt_x</p:attrName>
                                        </p:attrNameLst>
                                      </p:cBhvr>
                                      <p:tavLst>
                                        <p:tav tm="0">
                                          <p:val>
                                            <p:strVal val="#ppt_x"/>
                                          </p:val>
                                        </p:tav>
                                        <p:tav tm="100000">
                                          <p:val>
                                            <p:strVal val="#ppt_x"/>
                                          </p:val>
                                        </p:tav>
                                      </p:tavLst>
                                    </p:anim>
                                    <p:anim calcmode="lin" valueType="num">
                                      <p:cBhvr>
                                        <p:cTn id="43" dur="1000" fill="hold"/>
                                        <p:tgtEl>
                                          <p:spTgt spid="5">
                                            <p:graphicEl>
                                              <a:dgm id="{3FBEB890-EFD9-46EF-9E47-B53C8B6F80CE}"/>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Sub>
          <a:bldDgm bld="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35D6D45-87EC-3044-7781-08F1987BBBC4}"/>
              </a:ext>
            </a:extLst>
          </p:cNvPr>
          <p:cNvSpPr>
            <a:spLocks noGrp="1"/>
          </p:cNvSpPr>
          <p:nvPr>
            <p:ph type="title"/>
          </p:nvPr>
        </p:nvSpPr>
        <p:spPr>
          <a:xfrm>
            <a:off x="451515" y="1734857"/>
            <a:ext cx="3765483" cy="3388287"/>
          </a:xfrm>
        </p:spPr>
        <p:txBody>
          <a:bodyPr anchor="ctr">
            <a:normAutofit/>
          </a:bodyPr>
          <a:lstStyle/>
          <a:p>
            <a:r>
              <a:rPr lang="en-US" dirty="0"/>
              <a:t>What is meant by UDP flood attacks?</a:t>
            </a:r>
            <a:endParaRPr lang="en-PK" dirty="0"/>
          </a:p>
        </p:txBody>
      </p:sp>
      <p:sp>
        <p:nvSpPr>
          <p:cNvPr id="3" name="Content Placeholder 2">
            <a:extLst>
              <a:ext uri="{FF2B5EF4-FFF2-40B4-BE49-F238E27FC236}">
                <a16:creationId xmlns:a16="http://schemas.microsoft.com/office/drawing/2014/main" id="{4C1B17A3-41D1-6509-B5FB-7778753C76C9}"/>
              </a:ext>
            </a:extLst>
          </p:cNvPr>
          <p:cNvSpPr>
            <a:spLocks noGrp="1"/>
          </p:cNvSpPr>
          <p:nvPr>
            <p:ph idx="1"/>
          </p:nvPr>
        </p:nvSpPr>
        <p:spPr>
          <a:xfrm>
            <a:off x="6008068" y="978993"/>
            <a:ext cx="5365218" cy="4900014"/>
          </a:xfrm>
          <a:effectLst/>
        </p:spPr>
        <p:txBody>
          <a:bodyPr>
            <a:normAutofit/>
          </a:bodyPr>
          <a:lstStyle/>
          <a:p>
            <a:pPr>
              <a:lnSpc>
                <a:spcPct val="90000"/>
              </a:lnSpc>
            </a:pPr>
            <a:r>
              <a:rPr lang="en-US" sz="2000" dirty="0"/>
              <a:t>UDP flood is a Denial-of-Service attack in which large number of data packets are sent to random ports on the targeted server in order to overload the server so that data-transfer is delayed or ultimately completely stopped.</a:t>
            </a:r>
          </a:p>
          <a:p>
            <a:pPr>
              <a:lnSpc>
                <a:spcPct val="90000"/>
              </a:lnSpc>
            </a:pPr>
            <a:r>
              <a:rPr lang="en-US" sz="2000" dirty="0"/>
              <a:t>Data transfer to legitimate traffic is partially or completely blocked.</a:t>
            </a:r>
          </a:p>
          <a:p>
            <a:pPr>
              <a:lnSpc>
                <a:spcPct val="90000"/>
              </a:lnSpc>
            </a:pPr>
            <a:r>
              <a:rPr lang="en-US" sz="2000" dirty="0"/>
              <a:t>This is easy as UDP doesn’t perform numerous scans to validate data, so a large amount of data packets send by the attacker can overwhelm the server, causing delay in the time the server takes to communicate.</a:t>
            </a:r>
            <a:endParaRPr lang="en-PK" sz="2000" dirty="0"/>
          </a:p>
          <a:p>
            <a:pPr>
              <a:lnSpc>
                <a:spcPct val="90000"/>
              </a:lnSpc>
            </a:pPr>
            <a:endParaRPr lang="en-PK" sz="2000" dirty="0"/>
          </a:p>
        </p:txBody>
      </p:sp>
    </p:spTree>
    <p:extLst>
      <p:ext uri="{BB962C8B-B14F-4D97-AF65-F5344CB8AC3E}">
        <p14:creationId xmlns:p14="http://schemas.microsoft.com/office/powerpoint/2010/main" val="3787887929"/>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056824CE-083D-4ED5-94A5-655345BBE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6">
            <a:extLst>
              <a:ext uri="{FF2B5EF4-FFF2-40B4-BE49-F238E27FC236}">
                <a16:creationId xmlns:a16="http://schemas.microsoft.com/office/drawing/2014/main" id="{0785D83B-2124-40CD-9E29-811BC2B7C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chemeClr val="tx1"/>
          </a:solid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8005983-90F2-A998-FD59-08E0F8A36AC7}"/>
              </a:ext>
            </a:extLst>
          </p:cNvPr>
          <p:cNvSpPr>
            <a:spLocks noGrp="1"/>
          </p:cNvSpPr>
          <p:nvPr>
            <p:ph type="title"/>
          </p:nvPr>
        </p:nvSpPr>
        <p:spPr>
          <a:xfrm>
            <a:off x="810000" y="447188"/>
            <a:ext cx="10571998" cy="970450"/>
          </a:xfrm>
        </p:spPr>
        <p:txBody>
          <a:bodyPr>
            <a:normAutofit/>
          </a:bodyPr>
          <a:lstStyle/>
          <a:p>
            <a:r>
              <a:rPr lang="en-US" dirty="0"/>
              <a:t>How does a UDP flood attack work?</a:t>
            </a:r>
            <a:endParaRPr lang="en-PK" dirty="0"/>
          </a:p>
        </p:txBody>
      </p:sp>
      <p:graphicFrame>
        <p:nvGraphicFramePr>
          <p:cNvPr id="21" name="Content Placeholder 2">
            <a:extLst>
              <a:ext uri="{FF2B5EF4-FFF2-40B4-BE49-F238E27FC236}">
                <a16:creationId xmlns:a16="http://schemas.microsoft.com/office/drawing/2014/main" id="{51F842BB-B586-FA8A-E53C-565C7C324F54}"/>
              </a:ext>
            </a:extLst>
          </p:cNvPr>
          <p:cNvGraphicFramePr>
            <a:graphicFrameLocks noGrp="1"/>
          </p:cNvGraphicFramePr>
          <p:nvPr>
            <p:ph idx="1"/>
            <p:extLst>
              <p:ext uri="{D42A27DB-BD31-4B8C-83A1-F6EECF244321}">
                <p14:modId xmlns:p14="http://schemas.microsoft.com/office/powerpoint/2010/main" val="4214173779"/>
              </p:ext>
            </p:extLst>
          </p:nvPr>
        </p:nvGraphicFramePr>
        <p:xfrm>
          <a:off x="922890" y="2185988"/>
          <a:ext cx="10016044" cy="42248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3852615"/>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21">
                                            <p:graphicEl>
                                              <a:dgm id="{DFA3B4DD-83FD-45BB-A9C6-8688D652B2A1}"/>
                                            </p:graphicEl>
                                          </p:spTgt>
                                        </p:tgtEl>
                                        <p:attrNameLst>
                                          <p:attrName>style.visibility</p:attrName>
                                        </p:attrNameLst>
                                      </p:cBhvr>
                                      <p:to>
                                        <p:strVal val="visible"/>
                                      </p:to>
                                    </p:set>
                                    <p:animEffect transition="in" filter="diamond(in)">
                                      <p:cBhvr>
                                        <p:cTn id="12" dur="750"/>
                                        <p:tgtEl>
                                          <p:spTgt spid="21">
                                            <p:graphicEl>
                                              <a:dgm id="{DFA3B4DD-83FD-45BB-A9C6-8688D652B2A1}"/>
                                            </p:graphicEl>
                                          </p:spTgt>
                                        </p:tgtEl>
                                      </p:cBhvr>
                                    </p:animEffect>
                                  </p:childTnLst>
                                </p:cTn>
                              </p:par>
                              <p:par>
                                <p:cTn id="13" presetID="8" presetClass="entr" presetSubtype="16" fill="hold" grpId="0" nodeType="withEffect">
                                  <p:stCondLst>
                                    <p:cond delay="0"/>
                                  </p:stCondLst>
                                  <p:childTnLst>
                                    <p:set>
                                      <p:cBhvr>
                                        <p:cTn id="14" dur="1" fill="hold">
                                          <p:stCondLst>
                                            <p:cond delay="0"/>
                                          </p:stCondLst>
                                        </p:cTn>
                                        <p:tgtEl>
                                          <p:spTgt spid="21">
                                            <p:graphicEl>
                                              <a:dgm id="{0CFCDC5B-7D66-4B8C-9220-3733DACD0FED}"/>
                                            </p:graphicEl>
                                          </p:spTgt>
                                        </p:tgtEl>
                                        <p:attrNameLst>
                                          <p:attrName>style.visibility</p:attrName>
                                        </p:attrNameLst>
                                      </p:cBhvr>
                                      <p:to>
                                        <p:strVal val="visible"/>
                                      </p:to>
                                    </p:set>
                                    <p:animEffect transition="in" filter="diamond(in)">
                                      <p:cBhvr>
                                        <p:cTn id="15" dur="750"/>
                                        <p:tgtEl>
                                          <p:spTgt spid="21">
                                            <p:graphicEl>
                                              <a:dgm id="{0CFCDC5B-7D66-4B8C-9220-3733DACD0FE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21" grpId="0">
        <p:bldSub>
          <a:bldDgm bld="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056824CE-083D-4ED5-94A5-655345BBE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6">
            <a:extLst>
              <a:ext uri="{FF2B5EF4-FFF2-40B4-BE49-F238E27FC236}">
                <a16:creationId xmlns:a16="http://schemas.microsoft.com/office/drawing/2014/main" id="{0785D83B-2124-40CD-9E29-811BC2B7C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chemeClr val="tx1"/>
          </a:solid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8005983-90F2-A998-FD59-08E0F8A36AC7}"/>
              </a:ext>
            </a:extLst>
          </p:cNvPr>
          <p:cNvSpPr>
            <a:spLocks noGrp="1"/>
          </p:cNvSpPr>
          <p:nvPr>
            <p:ph type="title"/>
          </p:nvPr>
        </p:nvSpPr>
        <p:spPr>
          <a:xfrm>
            <a:off x="810000" y="447188"/>
            <a:ext cx="10571998" cy="970450"/>
          </a:xfrm>
        </p:spPr>
        <p:txBody>
          <a:bodyPr>
            <a:normAutofit/>
          </a:bodyPr>
          <a:lstStyle/>
          <a:p>
            <a:r>
              <a:rPr lang="en-US" dirty="0"/>
              <a:t>How does a UDP flood attack work?</a:t>
            </a:r>
            <a:endParaRPr lang="en-PK" dirty="0"/>
          </a:p>
        </p:txBody>
      </p:sp>
      <p:graphicFrame>
        <p:nvGraphicFramePr>
          <p:cNvPr id="21" name="Content Placeholder 2">
            <a:extLst>
              <a:ext uri="{FF2B5EF4-FFF2-40B4-BE49-F238E27FC236}">
                <a16:creationId xmlns:a16="http://schemas.microsoft.com/office/drawing/2014/main" id="{51F842BB-B586-FA8A-E53C-565C7C324F54}"/>
              </a:ext>
            </a:extLst>
          </p:cNvPr>
          <p:cNvGraphicFramePr>
            <a:graphicFrameLocks noGrp="1"/>
          </p:cNvGraphicFramePr>
          <p:nvPr>
            <p:ph idx="1"/>
            <p:extLst>
              <p:ext uri="{D42A27DB-BD31-4B8C-83A1-F6EECF244321}">
                <p14:modId xmlns:p14="http://schemas.microsoft.com/office/powerpoint/2010/main" val="1817322857"/>
              </p:ext>
            </p:extLst>
          </p:nvPr>
        </p:nvGraphicFramePr>
        <p:xfrm>
          <a:off x="0" y="2185988"/>
          <a:ext cx="11966222" cy="43841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6991814"/>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21">
                                            <p:graphicEl>
                                              <a:dgm id="{7DA72E15-984C-4EAC-BB66-2C58D5F0BC11}"/>
                                            </p:graphicEl>
                                          </p:spTgt>
                                        </p:tgtEl>
                                        <p:attrNameLst>
                                          <p:attrName>style.visibility</p:attrName>
                                        </p:attrNameLst>
                                      </p:cBhvr>
                                      <p:to>
                                        <p:strVal val="visible"/>
                                      </p:to>
                                    </p:set>
                                    <p:animEffect transition="in" filter="diamond(in)">
                                      <p:cBhvr>
                                        <p:cTn id="12" dur="750"/>
                                        <p:tgtEl>
                                          <p:spTgt spid="21">
                                            <p:graphicEl>
                                              <a:dgm id="{7DA72E15-984C-4EAC-BB66-2C58D5F0BC11}"/>
                                            </p:graphicEl>
                                          </p:spTgt>
                                        </p:tgtEl>
                                      </p:cBhvr>
                                    </p:animEffect>
                                  </p:childTnLst>
                                </p:cTn>
                              </p:par>
                              <p:par>
                                <p:cTn id="13" presetID="8" presetClass="entr" presetSubtype="16" fill="hold" grpId="0" nodeType="withEffect">
                                  <p:stCondLst>
                                    <p:cond delay="0"/>
                                  </p:stCondLst>
                                  <p:childTnLst>
                                    <p:set>
                                      <p:cBhvr>
                                        <p:cTn id="14" dur="1" fill="hold">
                                          <p:stCondLst>
                                            <p:cond delay="0"/>
                                          </p:stCondLst>
                                        </p:cTn>
                                        <p:tgtEl>
                                          <p:spTgt spid="21">
                                            <p:graphicEl>
                                              <a:dgm id="{D9D5887F-7CBB-430F-88B9-4B2BE37E2B8F}"/>
                                            </p:graphicEl>
                                          </p:spTgt>
                                        </p:tgtEl>
                                        <p:attrNameLst>
                                          <p:attrName>style.visibility</p:attrName>
                                        </p:attrNameLst>
                                      </p:cBhvr>
                                      <p:to>
                                        <p:strVal val="visible"/>
                                      </p:to>
                                    </p:set>
                                    <p:animEffect transition="in" filter="diamond(in)">
                                      <p:cBhvr>
                                        <p:cTn id="15" dur="750"/>
                                        <p:tgtEl>
                                          <p:spTgt spid="21">
                                            <p:graphicEl>
                                              <a:dgm id="{D9D5887F-7CBB-430F-88B9-4B2BE37E2B8F}"/>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8" presetClass="entr" presetSubtype="16" fill="hold" grpId="0" nodeType="clickEffect">
                                  <p:stCondLst>
                                    <p:cond delay="0"/>
                                  </p:stCondLst>
                                  <p:childTnLst>
                                    <p:set>
                                      <p:cBhvr>
                                        <p:cTn id="19" dur="1" fill="hold">
                                          <p:stCondLst>
                                            <p:cond delay="0"/>
                                          </p:stCondLst>
                                        </p:cTn>
                                        <p:tgtEl>
                                          <p:spTgt spid="21">
                                            <p:graphicEl>
                                              <a:dgm id="{8059CEC0-D775-4B6C-97F4-F0525B2D58A3}"/>
                                            </p:graphicEl>
                                          </p:spTgt>
                                        </p:tgtEl>
                                        <p:attrNameLst>
                                          <p:attrName>style.visibility</p:attrName>
                                        </p:attrNameLst>
                                      </p:cBhvr>
                                      <p:to>
                                        <p:strVal val="visible"/>
                                      </p:to>
                                    </p:set>
                                    <p:animEffect transition="in" filter="diamond(in)">
                                      <p:cBhvr>
                                        <p:cTn id="20" dur="750"/>
                                        <p:tgtEl>
                                          <p:spTgt spid="21">
                                            <p:graphicEl>
                                              <a:dgm id="{8059CEC0-D775-4B6C-97F4-F0525B2D58A3}"/>
                                            </p:graphicEl>
                                          </p:spTgt>
                                        </p:tgtEl>
                                      </p:cBhvr>
                                    </p:animEffect>
                                  </p:childTnLst>
                                </p:cTn>
                              </p:par>
                              <p:par>
                                <p:cTn id="21" presetID="8" presetClass="entr" presetSubtype="16" fill="hold" grpId="0" nodeType="withEffect">
                                  <p:stCondLst>
                                    <p:cond delay="0"/>
                                  </p:stCondLst>
                                  <p:childTnLst>
                                    <p:set>
                                      <p:cBhvr>
                                        <p:cTn id="22" dur="1" fill="hold">
                                          <p:stCondLst>
                                            <p:cond delay="0"/>
                                          </p:stCondLst>
                                        </p:cTn>
                                        <p:tgtEl>
                                          <p:spTgt spid="21">
                                            <p:graphicEl>
                                              <a:dgm id="{8C21921A-70CC-4B26-9355-FD4D2D4D8A35}"/>
                                            </p:graphicEl>
                                          </p:spTgt>
                                        </p:tgtEl>
                                        <p:attrNameLst>
                                          <p:attrName>style.visibility</p:attrName>
                                        </p:attrNameLst>
                                      </p:cBhvr>
                                      <p:to>
                                        <p:strVal val="visible"/>
                                      </p:to>
                                    </p:set>
                                    <p:animEffect transition="in" filter="diamond(in)">
                                      <p:cBhvr>
                                        <p:cTn id="23" dur="750"/>
                                        <p:tgtEl>
                                          <p:spTgt spid="21">
                                            <p:graphicEl>
                                              <a:dgm id="{8C21921A-70CC-4B26-9355-FD4D2D4D8A35}"/>
                                            </p:graphicEl>
                                          </p:spTgt>
                                        </p:tgtEl>
                                      </p:cBhvr>
                                    </p:animEffect>
                                  </p:childTnLst>
                                </p:cTn>
                              </p:par>
                              <p:par>
                                <p:cTn id="24" presetID="8" presetClass="entr" presetSubtype="16" fill="hold" grpId="0" nodeType="withEffect">
                                  <p:stCondLst>
                                    <p:cond delay="0"/>
                                  </p:stCondLst>
                                  <p:childTnLst>
                                    <p:set>
                                      <p:cBhvr>
                                        <p:cTn id="25" dur="1" fill="hold">
                                          <p:stCondLst>
                                            <p:cond delay="0"/>
                                          </p:stCondLst>
                                        </p:cTn>
                                        <p:tgtEl>
                                          <p:spTgt spid="21">
                                            <p:graphicEl>
                                              <a:dgm id="{B1658F60-F1F8-44FD-A635-8CFB59041099}"/>
                                            </p:graphicEl>
                                          </p:spTgt>
                                        </p:tgtEl>
                                        <p:attrNameLst>
                                          <p:attrName>style.visibility</p:attrName>
                                        </p:attrNameLst>
                                      </p:cBhvr>
                                      <p:to>
                                        <p:strVal val="visible"/>
                                      </p:to>
                                    </p:set>
                                    <p:animEffect transition="in" filter="diamond(in)">
                                      <p:cBhvr>
                                        <p:cTn id="26" dur="750"/>
                                        <p:tgtEl>
                                          <p:spTgt spid="21">
                                            <p:graphicEl>
                                              <a:dgm id="{B1658F60-F1F8-44FD-A635-8CFB59041099}"/>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8" presetClass="entr" presetSubtype="16" fill="hold" grpId="0" nodeType="clickEffect">
                                  <p:stCondLst>
                                    <p:cond delay="0"/>
                                  </p:stCondLst>
                                  <p:childTnLst>
                                    <p:set>
                                      <p:cBhvr>
                                        <p:cTn id="30" dur="1" fill="hold">
                                          <p:stCondLst>
                                            <p:cond delay="0"/>
                                          </p:stCondLst>
                                        </p:cTn>
                                        <p:tgtEl>
                                          <p:spTgt spid="21">
                                            <p:graphicEl>
                                              <a:dgm id="{4DE1FDBE-5434-44B1-B0B4-EB43FF20F881}"/>
                                            </p:graphicEl>
                                          </p:spTgt>
                                        </p:tgtEl>
                                        <p:attrNameLst>
                                          <p:attrName>style.visibility</p:attrName>
                                        </p:attrNameLst>
                                      </p:cBhvr>
                                      <p:to>
                                        <p:strVal val="visible"/>
                                      </p:to>
                                    </p:set>
                                    <p:animEffect transition="in" filter="diamond(in)">
                                      <p:cBhvr>
                                        <p:cTn id="31" dur="750"/>
                                        <p:tgtEl>
                                          <p:spTgt spid="21">
                                            <p:graphicEl>
                                              <a:dgm id="{4DE1FDBE-5434-44B1-B0B4-EB43FF20F881}"/>
                                            </p:graphicEl>
                                          </p:spTgt>
                                        </p:tgtEl>
                                      </p:cBhvr>
                                    </p:animEffect>
                                  </p:childTnLst>
                                </p:cTn>
                              </p:par>
                              <p:par>
                                <p:cTn id="32" presetID="8" presetClass="entr" presetSubtype="16" fill="hold" grpId="0" nodeType="withEffect">
                                  <p:stCondLst>
                                    <p:cond delay="0"/>
                                  </p:stCondLst>
                                  <p:childTnLst>
                                    <p:set>
                                      <p:cBhvr>
                                        <p:cTn id="33" dur="1" fill="hold">
                                          <p:stCondLst>
                                            <p:cond delay="0"/>
                                          </p:stCondLst>
                                        </p:cTn>
                                        <p:tgtEl>
                                          <p:spTgt spid="21">
                                            <p:graphicEl>
                                              <a:dgm id="{12325811-C1C2-4329-8FEA-7B6143877B1C}"/>
                                            </p:graphicEl>
                                          </p:spTgt>
                                        </p:tgtEl>
                                        <p:attrNameLst>
                                          <p:attrName>style.visibility</p:attrName>
                                        </p:attrNameLst>
                                      </p:cBhvr>
                                      <p:to>
                                        <p:strVal val="visible"/>
                                      </p:to>
                                    </p:set>
                                    <p:animEffect transition="in" filter="diamond(in)">
                                      <p:cBhvr>
                                        <p:cTn id="34" dur="750"/>
                                        <p:tgtEl>
                                          <p:spTgt spid="21">
                                            <p:graphicEl>
                                              <a:dgm id="{12325811-C1C2-4329-8FEA-7B6143877B1C}"/>
                                            </p:graphicEl>
                                          </p:spTgt>
                                        </p:tgtEl>
                                      </p:cBhvr>
                                    </p:animEffect>
                                  </p:childTnLst>
                                </p:cTn>
                              </p:par>
                              <p:par>
                                <p:cTn id="35" presetID="8" presetClass="entr" presetSubtype="16" fill="hold" grpId="0" nodeType="withEffect">
                                  <p:stCondLst>
                                    <p:cond delay="0"/>
                                  </p:stCondLst>
                                  <p:childTnLst>
                                    <p:set>
                                      <p:cBhvr>
                                        <p:cTn id="36" dur="1" fill="hold">
                                          <p:stCondLst>
                                            <p:cond delay="0"/>
                                          </p:stCondLst>
                                        </p:cTn>
                                        <p:tgtEl>
                                          <p:spTgt spid="21">
                                            <p:graphicEl>
                                              <a:dgm id="{01AB8E09-32C7-4C74-8626-82A3BA5F4C37}"/>
                                            </p:graphicEl>
                                          </p:spTgt>
                                        </p:tgtEl>
                                        <p:attrNameLst>
                                          <p:attrName>style.visibility</p:attrName>
                                        </p:attrNameLst>
                                      </p:cBhvr>
                                      <p:to>
                                        <p:strVal val="visible"/>
                                      </p:to>
                                    </p:set>
                                    <p:animEffect transition="in" filter="diamond(in)">
                                      <p:cBhvr>
                                        <p:cTn id="37" dur="750"/>
                                        <p:tgtEl>
                                          <p:spTgt spid="21">
                                            <p:graphicEl>
                                              <a:dgm id="{01AB8E09-32C7-4C74-8626-82A3BA5F4C37}"/>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21" grpId="0">
        <p:bldSub>
          <a:bldDgm bld="one"/>
        </p:bldSub>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D45553-91A4-480A-9577-0E0FC0D919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3">
            <a:extLst>
              <a:ext uri="{FF2B5EF4-FFF2-40B4-BE49-F238E27FC236}">
                <a16:creationId xmlns:a16="http://schemas.microsoft.com/office/drawing/2014/main" id="{D240F8A8-FEA1-42C2-B259-27A935127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74A1C0A-4EF8-5B61-A8BC-125EEA99BB59}"/>
              </a:ext>
            </a:extLst>
          </p:cNvPr>
          <p:cNvSpPr>
            <a:spLocks noGrp="1"/>
          </p:cNvSpPr>
          <p:nvPr>
            <p:ph type="title"/>
          </p:nvPr>
        </p:nvSpPr>
        <p:spPr>
          <a:xfrm>
            <a:off x="556591" y="1741714"/>
            <a:ext cx="3518452" cy="4117749"/>
          </a:xfrm>
        </p:spPr>
        <p:txBody>
          <a:bodyPr anchor="t">
            <a:normAutofit/>
          </a:bodyPr>
          <a:lstStyle/>
          <a:p>
            <a:r>
              <a:rPr lang="en-US" dirty="0"/>
              <a:t>Overloading the server with data packets</a:t>
            </a:r>
            <a:endParaRPr lang="en-PK" dirty="0"/>
          </a:p>
        </p:txBody>
      </p:sp>
      <p:graphicFrame>
        <p:nvGraphicFramePr>
          <p:cNvPr id="16" name="Content Placeholder 2">
            <a:extLst>
              <a:ext uri="{FF2B5EF4-FFF2-40B4-BE49-F238E27FC236}">
                <a16:creationId xmlns:a16="http://schemas.microsoft.com/office/drawing/2014/main" id="{109A5474-06E1-D601-0B6F-E46809A81C8F}"/>
              </a:ext>
            </a:extLst>
          </p:cNvPr>
          <p:cNvGraphicFramePr>
            <a:graphicFrameLocks noGrp="1"/>
          </p:cNvGraphicFramePr>
          <p:nvPr>
            <p:ph idx="1"/>
            <p:extLst>
              <p:ext uri="{D42A27DB-BD31-4B8C-83A1-F6EECF244321}">
                <p14:modId xmlns:p14="http://schemas.microsoft.com/office/powerpoint/2010/main" val="799349951"/>
              </p:ext>
            </p:extLst>
          </p:nvPr>
        </p:nvGraphicFramePr>
        <p:xfrm>
          <a:off x="5466523" y="1172818"/>
          <a:ext cx="5906328" cy="46866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0741750"/>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6">
                                            <p:graphicEl>
                                              <a:dgm id="{7140C7C4-AE1F-4828-9AFE-3D99B97F8D1B}"/>
                                            </p:graphicEl>
                                          </p:spTgt>
                                        </p:tgtEl>
                                        <p:attrNameLst>
                                          <p:attrName>style.visibility</p:attrName>
                                        </p:attrNameLst>
                                      </p:cBhvr>
                                      <p:to>
                                        <p:strVal val="visible"/>
                                      </p:to>
                                    </p:set>
                                    <p:animEffect transition="in" filter="fade">
                                      <p:cBhvr>
                                        <p:cTn id="12" dur="1000"/>
                                        <p:tgtEl>
                                          <p:spTgt spid="16">
                                            <p:graphicEl>
                                              <a:dgm id="{7140C7C4-AE1F-4828-9AFE-3D99B97F8D1B}"/>
                                            </p:graphicEl>
                                          </p:spTgt>
                                        </p:tgtEl>
                                      </p:cBhvr>
                                    </p:animEffect>
                                    <p:anim calcmode="lin" valueType="num">
                                      <p:cBhvr>
                                        <p:cTn id="13" dur="1000" fill="hold"/>
                                        <p:tgtEl>
                                          <p:spTgt spid="16">
                                            <p:graphicEl>
                                              <a:dgm id="{7140C7C4-AE1F-4828-9AFE-3D99B97F8D1B}"/>
                                            </p:graphicEl>
                                          </p:spTgt>
                                        </p:tgtEl>
                                        <p:attrNameLst>
                                          <p:attrName>ppt_x</p:attrName>
                                        </p:attrNameLst>
                                      </p:cBhvr>
                                      <p:tavLst>
                                        <p:tav tm="0">
                                          <p:val>
                                            <p:strVal val="#ppt_x"/>
                                          </p:val>
                                        </p:tav>
                                        <p:tav tm="100000">
                                          <p:val>
                                            <p:strVal val="#ppt_x"/>
                                          </p:val>
                                        </p:tav>
                                      </p:tavLst>
                                    </p:anim>
                                    <p:anim calcmode="lin" valueType="num">
                                      <p:cBhvr>
                                        <p:cTn id="14" dur="1000" fill="hold"/>
                                        <p:tgtEl>
                                          <p:spTgt spid="16">
                                            <p:graphicEl>
                                              <a:dgm id="{7140C7C4-AE1F-4828-9AFE-3D99B97F8D1B}"/>
                                            </p:graphic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6">
                                            <p:graphicEl>
                                              <a:dgm id="{07CF097E-7BEF-4512-B6AE-36CA4ECB0807}"/>
                                            </p:graphicEl>
                                          </p:spTgt>
                                        </p:tgtEl>
                                        <p:attrNameLst>
                                          <p:attrName>style.visibility</p:attrName>
                                        </p:attrNameLst>
                                      </p:cBhvr>
                                      <p:to>
                                        <p:strVal val="visible"/>
                                      </p:to>
                                    </p:set>
                                    <p:animEffect transition="in" filter="fade">
                                      <p:cBhvr>
                                        <p:cTn id="19" dur="1000"/>
                                        <p:tgtEl>
                                          <p:spTgt spid="16">
                                            <p:graphicEl>
                                              <a:dgm id="{07CF097E-7BEF-4512-B6AE-36CA4ECB0807}"/>
                                            </p:graphicEl>
                                          </p:spTgt>
                                        </p:tgtEl>
                                      </p:cBhvr>
                                    </p:animEffect>
                                    <p:anim calcmode="lin" valueType="num">
                                      <p:cBhvr>
                                        <p:cTn id="20" dur="1000" fill="hold"/>
                                        <p:tgtEl>
                                          <p:spTgt spid="16">
                                            <p:graphicEl>
                                              <a:dgm id="{07CF097E-7BEF-4512-B6AE-36CA4ECB0807}"/>
                                            </p:graphicEl>
                                          </p:spTgt>
                                        </p:tgtEl>
                                        <p:attrNameLst>
                                          <p:attrName>ppt_x</p:attrName>
                                        </p:attrNameLst>
                                      </p:cBhvr>
                                      <p:tavLst>
                                        <p:tav tm="0">
                                          <p:val>
                                            <p:strVal val="#ppt_x"/>
                                          </p:val>
                                        </p:tav>
                                        <p:tav tm="100000">
                                          <p:val>
                                            <p:strVal val="#ppt_x"/>
                                          </p:val>
                                        </p:tav>
                                      </p:tavLst>
                                    </p:anim>
                                    <p:anim calcmode="lin" valueType="num">
                                      <p:cBhvr>
                                        <p:cTn id="21" dur="1000" fill="hold"/>
                                        <p:tgtEl>
                                          <p:spTgt spid="16">
                                            <p:graphicEl>
                                              <a:dgm id="{07CF097E-7BEF-4512-B6AE-36CA4ECB0807}"/>
                                            </p:graphic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6">
                                            <p:graphicEl>
                                              <a:dgm id="{8FE1EE9A-56F5-4D8B-97BA-1791EE63DB29}"/>
                                            </p:graphicEl>
                                          </p:spTgt>
                                        </p:tgtEl>
                                        <p:attrNameLst>
                                          <p:attrName>style.visibility</p:attrName>
                                        </p:attrNameLst>
                                      </p:cBhvr>
                                      <p:to>
                                        <p:strVal val="visible"/>
                                      </p:to>
                                    </p:set>
                                    <p:animEffect transition="in" filter="fade">
                                      <p:cBhvr>
                                        <p:cTn id="26" dur="1000"/>
                                        <p:tgtEl>
                                          <p:spTgt spid="16">
                                            <p:graphicEl>
                                              <a:dgm id="{8FE1EE9A-56F5-4D8B-97BA-1791EE63DB29}"/>
                                            </p:graphicEl>
                                          </p:spTgt>
                                        </p:tgtEl>
                                      </p:cBhvr>
                                    </p:animEffect>
                                    <p:anim calcmode="lin" valueType="num">
                                      <p:cBhvr>
                                        <p:cTn id="27" dur="1000" fill="hold"/>
                                        <p:tgtEl>
                                          <p:spTgt spid="16">
                                            <p:graphicEl>
                                              <a:dgm id="{8FE1EE9A-56F5-4D8B-97BA-1791EE63DB29}"/>
                                            </p:graphicEl>
                                          </p:spTgt>
                                        </p:tgtEl>
                                        <p:attrNameLst>
                                          <p:attrName>ppt_x</p:attrName>
                                        </p:attrNameLst>
                                      </p:cBhvr>
                                      <p:tavLst>
                                        <p:tav tm="0">
                                          <p:val>
                                            <p:strVal val="#ppt_x"/>
                                          </p:val>
                                        </p:tav>
                                        <p:tav tm="100000">
                                          <p:val>
                                            <p:strVal val="#ppt_x"/>
                                          </p:val>
                                        </p:tav>
                                      </p:tavLst>
                                    </p:anim>
                                    <p:anim calcmode="lin" valueType="num">
                                      <p:cBhvr>
                                        <p:cTn id="28" dur="1000" fill="hold"/>
                                        <p:tgtEl>
                                          <p:spTgt spid="16">
                                            <p:graphicEl>
                                              <a:dgm id="{8FE1EE9A-56F5-4D8B-97BA-1791EE63DB29}"/>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6" grpId="0">
        <p:bldSub>
          <a:bldDgm bld="one"/>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056824CE-083D-4ED5-94A5-655345BBE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6">
            <a:extLst>
              <a:ext uri="{FF2B5EF4-FFF2-40B4-BE49-F238E27FC236}">
                <a16:creationId xmlns:a16="http://schemas.microsoft.com/office/drawing/2014/main" id="{0785D83B-2124-40CD-9E29-811BC2B7C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chemeClr val="tx1"/>
          </a:solid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02191D7-A2F9-F1C5-5E46-15C678048567}"/>
              </a:ext>
            </a:extLst>
          </p:cNvPr>
          <p:cNvSpPr>
            <a:spLocks noGrp="1"/>
          </p:cNvSpPr>
          <p:nvPr>
            <p:ph type="title"/>
          </p:nvPr>
        </p:nvSpPr>
        <p:spPr>
          <a:xfrm>
            <a:off x="810000" y="447188"/>
            <a:ext cx="10571998" cy="970450"/>
          </a:xfrm>
        </p:spPr>
        <p:txBody>
          <a:bodyPr>
            <a:normAutofit/>
          </a:bodyPr>
          <a:lstStyle/>
          <a:p>
            <a:r>
              <a:rPr lang="en-US"/>
              <a:t>UDP Floods as DNS Amplification</a:t>
            </a:r>
            <a:endParaRPr lang="en-PK" dirty="0"/>
          </a:p>
        </p:txBody>
      </p:sp>
      <p:graphicFrame>
        <p:nvGraphicFramePr>
          <p:cNvPr id="16" name="Content Placeholder 2">
            <a:extLst>
              <a:ext uri="{FF2B5EF4-FFF2-40B4-BE49-F238E27FC236}">
                <a16:creationId xmlns:a16="http://schemas.microsoft.com/office/drawing/2014/main" id="{DCCFEFB8-E67F-4C6E-A54C-60FBDE334006}"/>
              </a:ext>
            </a:extLst>
          </p:cNvPr>
          <p:cNvGraphicFramePr>
            <a:graphicFrameLocks noGrp="1"/>
          </p:cNvGraphicFramePr>
          <p:nvPr>
            <p:ph idx="1"/>
            <p:extLst>
              <p:ext uri="{D42A27DB-BD31-4B8C-83A1-F6EECF244321}">
                <p14:modId xmlns:p14="http://schemas.microsoft.com/office/powerpoint/2010/main" val="2946851407"/>
              </p:ext>
            </p:extLst>
          </p:nvPr>
        </p:nvGraphicFramePr>
        <p:xfrm>
          <a:off x="819150" y="2494722"/>
          <a:ext cx="10553700" cy="33647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024036"/>
      </p:ext>
    </p:extLst>
  </p:cSld>
  <p:clrMapOvr>
    <a:overrideClrMapping bg1="lt1" tx1="dk1" bg2="lt2" tx2="dk2" accent1="accent1" accent2="accent2" accent3="accent3" accent4="accent4" accent5="accent5" accent6="accent6" hlink="hlink" folHlink="folHlink"/>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D0D45553-91A4-480A-9577-0E0FC0D919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3">
            <a:extLst>
              <a:ext uri="{FF2B5EF4-FFF2-40B4-BE49-F238E27FC236}">
                <a16:creationId xmlns:a16="http://schemas.microsoft.com/office/drawing/2014/main" id="{D240F8A8-FEA1-42C2-B259-27A935127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AB24108-C588-7FFE-897C-27CDDF3DDA3A}"/>
              </a:ext>
            </a:extLst>
          </p:cNvPr>
          <p:cNvSpPr>
            <a:spLocks noGrp="1"/>
          </p:cNvSpPr>
          <p:nvPr>
            <p:ph type="title"/>
          </p:nvPr>
        </p:nvSpPr>
        <p:spPr>
          <a:xfrm>
            <a:off x="559276" y="1064381"/>
            <a:ext cx="3518452" cy="4117749"/>
          </a:xfrm>
        </p:spPr>
        <p:txBody>
          <a:bodyPr anchor="t">
            <a:normAutofit/>
          </a:bodyPr>
          <a:lstStyle/>
          <a:p>
            <a:pPr>
              <a:lnSpc>
                <a:spcPct val="90000"/>
              </a:lnSpc>
            </a:pPr>
            <a:r>
              <a:rPr lang="en-US" dirty="0"/>
              <a:t>What happens when the server receives the flood packets?</a:t>
            </a:r>
            <a:endParaRPr lang="en-PK" dirty="0"/>
          </a:p>
        </p:txBody>
      </p:sp>
      <p:graphicFrame>
        <p:nvGraphicFramePr>
          <p:cNvPr id="15" name="Content Placeholder 2">
            <a:extLst>
              <a:ext uri="{FF2B5EF4-FFF2-40B4-BE49-F238E27FC236}">
                <a16:creationId xmlns:a16="http://schemas.microsoft.com/office/drawing/2014/main" id="{9BA58B10-36CF-9ABB-BC9A-042480FA213D}"/>
              </a:ext>
            </a:extLst>
          </p:cNvPr>
          <p:cNvGraphicFramePr>
            <a:graphicFrameLocks noGrp="1"/>
          </p:cNvGraphicFramePr>
          <p:nvPr>
            <p:ph idx="1"/>
            <p:extLst>
              <p:ext uri="{D42A27DB-BD31-4B8C-83A1-F6EECF244321}">
                <p14:modId xmlns:p14="http://schemas.microsoft.com/office/powerpoint/2010/main" val="1851853644"/>
              </p:ext>
            </p:extLst>
          </p:nvPr>
        </p:nvGraphicFramePr>
        <p:xfrm>
          <a:off x="5466523" y="1172818"/>
          <a:ext cx="5906328" cy="46866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55362742"/>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5">
                                            <p:graphicEl>
                                              <a:dgm id="{0A0C9E3A-1CFE-479C-9CB6-3E8A834F7DD2}"/>
                                            </p:graphicEl>
                                          </p:spTgt>
                                        </p:tgtEl>
                                        <p:attrNameLst>
                                          <p:attrName>style.visibility</p:attrName>
                                        </p:attrNameLst>
                                      </p:cBhvr>
                                      <p:to>
                                        <p:strVal val="visible"/>
                                      </p:to>
                                    </p:set>
                                    <p:animEffect transition="in" filter="fade">
                                      <p:cBhvr>
                                        <p:cTn id="12" dur="1000"/>
                                        <p:tgtEl>
                                          <p:spTgt spid="15">
                                            <p:graphicEl>
                                              <a:dgm id="{0A0C9E3A-1CFE-479C-9CB6-3E8A834F7DD2}"/>
                                            </p:graphicEl>
                                          </p:spTgt>
                                        </p:tgtEl>
                                      </p:cBhvr>
                                    </p:animEffect>
                                    <p:anim calcmode="lin" valueType="num">
                                      <p:cBhvr>
                                        <p:cTn id="13" dur="1000" fill="hold"/>
                                        <p:tgtEl>
                                          <p:spTgt spid="15">
                                            <p:graphicEl>
                                              <a:dgm id="{0A0C9E3A-1CFE-479C-9CB6-3E8A834F7DD2}"/>
                                            </p:graphicEl>
                                          </p:spTgt>
                                        </p:tgtEl>
                                        <p:attrNameLst>
                                          <p:attrName>ppt_x</p:attrName>
                                        </p:attrNameLst>
                                      </p:cBhvr>
                                      <p:tavLst>
                                        <p:tav tm="0">
                                          <p:val>
                                            <p:strVal val="#ppt_x"/>
                                          </p:val>
                                        </p:tav>
                                        <p:tav tm="100000">
                                          <p:val>
                                            <p:strVal val="#ppt_x"/>
                                          </p:val>
                                        </p:tav>
                                      </p:tavLst>
                                    </p:anim>
                                    <p:anim calcmode="lin" valueType="num">
                                      <p:cBhvr>
                                        <p:cTn id="14" dur="1000" fill="hold"/>
                                        <p:tgtEl>
                                          <p:spTgt spid="15">
                                            <p:graphicEl>
                                              <a:dgm id="{0A0C9E3A-1CFE-479C-9CB6-3E8A834F7DD2}"/>
                                            </p:graphic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5">
                                            <p:graphicEl>
                                              <a:dgm id="{96A1C4F0-53E0-4043-B76C-2BF7D5DC16E8}"/>
                                            </p:graphicEl>
                                          </p:spTgt>
                                        </p:tgtEl>
                                        <p:attrNameLst>
                                          <p:attrName>style.visibility</p:attrName>
                                        </p:attrNameLst>
                                      </p:cBhvr>
                                      <p:to>
                                        <p:strVal val="visible"/>
                                      </p:to>
                                    </p:set>
                                    <p:animEffect transition="in" filter="fade">
                                      <p:cBhvr>
                                        <p:cTn id="19" dur="1000"/>
                                        <p:tgtEl>
                                          <p:spTgt spid="15">
                                            <p:graphicEl>
                                              <a:dgm id="{96A1C4F0-53E0-4043-B76C-2BF7D5DC16E8}"/>
                                            </p:graphicEl>
                                          </p:spTgt>
                                        </p:tgtEl>
                                      </p:cBhvr>
                                    </p:animEffect>
                                    <p:anim calcmode="lin" valueType="num">
                                      <p:cBhvr>
                                        <p:cTn id="20" dur="1000" fill="hold"/>
                                        <p:tgtEl>
                                          <p:spTgt spid="15">
                                            <p:graphicEl>
                                              <a:dgm id="{96A1C4F0-53E0-4043-B76C-2BF7D5DC16E8}"/>
                                            </p:graphicEl>
                                          </p:spTgt>
                                        </p:tgtEl>
                                        <p:attrNameLst>
                                          <p:attrName>ppt_x</p:attrName>
                                        </p:attrNameLst>
                                      </p:cBhvr>
                                      <p:tavLst>
                                        <p:tav tm="0">
                                          <p:val>
                                            <p:strVal val="#ppt_x"/>
                                          </p:val>
                                        </p:tav>
                                        <p:tav tm="100000">
                                          <p:val>
                                            <p:strVal val="#ppt_x"/>
                                          </p:val>
                                        </p:tav>
                                      </p:tavLst>
                                    </p:anim>
                                    <p:anim calcmode="lin" valueType="num">
                                      <p:cBhvr>
                                        <p:cTn id="21" dur="1000" fill="hold"/>
                                        <p:tgtEl>
                                          <p:spTgt spid="15">
                                            <p:graphicEl>
                                              <a:dgm id="{96A1C4F0-53E0-4043-B76C-2BF7D5DC16E8}"/>
                                            </p:graphic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5">
                                            <p:graphicEl>
                                              <a:dgm id="{CF3B8000-25D4-48E0-9082-46778B4E2094}"/>
                                            </p:graphicEl>
                                          </p:spTgt>
                                        </p:tgtEl>
                                        <p:attrNameLst>
                                          <p:attrName>style.visibility</p:attrName>
                                        </p:attrNameLst>
                                      </p:cBhvr>
                                      <p:to>
                                        <p:strVal val="visible"/>
                                      </p:to>
                                    </p:set>
                                    <p:animEffect transition="in" filter="fade">
                                      <p:cBhvr>
                                        <p:cTn id="26" dur="1000"/>
                                        <p:tgtEl>
                                          <p:spTgt spid="15">
                                            <p:graphicEl>
                                              <a:dgm id="{CF3B8000-25D4-48E0-9082-46778B4E2094}"/>
                                            </p:graphicEl>
                                          </p:spTgt>
                                        </p:tgtEl>
                                      </p:cBhvr>
                                    </p:animEffect>
                                    <p:anim calcmode="lin" valueType="num">
                                      <p:cBhvr>
                                        <p:cTn id="27" dur="1000" fill="hold"/>
                                        <p:tgtEl>
                                          <p:spTgt spid="15">
                                            <p:graphicEl>
                                              <a:dgm id="{CF3B8000-25D4-48E0-9082-46778B4E2094}"/>
                                            </p:graphicEl>
                                          </p:spTgt>
                                        </p:tgtEl>
                                        <p:attrNameLst>
                                          <p:attrName>ppt_x</p:attrName>
                                        </p:attrNameLst>
                                      </p:cBhvr>
                                      <p:tavLst>
                                        <p:tav tm="0">
                                          <p:val>
                                            <p:strVal val="#ppt_x"/>
                                          </p:val>
                                        </p:tav>
                                        <p:tav tm="100000">
                                          <p:val>
                                            <p:strVal val="#ppt_x"/>
                                          </p:val>
                                        </p:tav>
                                      </p:tavLst>
                                    </p:anim>
                                    <p:anim calcmode="lin" valueType="num">
                                      <p:cBhvr>
                                        <p:cTn id="28" dur="1000" fill="hold"/>
                                        <p:tgtEl>
                                          <p:spTgt spid="15">
                                            <p:graphicEl>
                                              <a:dgm id="{CF3B8000-25D4-48E0-9082-46778B4E2094}"/>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5" grpId="0">
        <p:bldSub>
          <a:bldDgm bld="one"/>
        </p:bldSub>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3280469-BB77-5592-A88E-94AA75CEB8B2}"/>
              </a:ext>
            </a:extLst>
          </p:cNvPr>
          <p:cNvSpPr>
            <a:spLocks noGrp="1"/>
          </p:cNvSpPr>
          <p:nvPr>
            <p:ph type="title"/>
          </p:nvPr>
        </p:nvSpPr>
        <p:spPr>
          <a:xfrm>
            <a:off x="451515" y="1734857"/>
            <a:ext cx="3765483" cy="3388287"/>
          </a:xfrm>
        </p:spPr>
        <p:txBody>
          <a:bodyPr anchor="ctr">
            <a:normAutofit/>
          </a:bodyPr>
          <a:lstStyle/>
          <a:p>
            <a:r>
              <a:rPr lang="en-US" dirty="0"/>
              <a:t>So, What’s the solution?</a:t>
            </a:r>
            <a:endParaRPr lang="en-PK" dirty="0"/>
          </a:p>
        </p:txBody>
      </p:sp>
      <p:sp>
        <p:nvSpPr>
          <p:cNvPr id="3" name="Content Placeholder 2">
            <a:extLst>
              <a:ext uri="{FF2B5EF4-FFF2-40B4-BE49-F238E27FC236}">
                <a16:creationId xmlns:a16="http://schemas.microsoft.com/office/drawing/2014/main" id="{9E9C978B-3B9F-242C-9BB3-1D9C5E47D6EF}"/>
              </a:ext>
            </a:extLst>
          </p:cNvPr>
          <p:cNvSpPr>
            <a:spLocks noGrp="1"/>
          </p:cNvSpPr>
          <p:nvPr>
            <p:ph idx="1"/>
          </p:nvPr>
        </p:nvSpPr>
        <p:spPr>
          <a:xfrm>
            <a:off x="5816157" y="1238638"/>
            <a:ext cx="5365218" cy="4900014"/>
          </a:xfrm>
          <a:effectLst/>
        </p:spPr>
        <p:txBody>
          <a:bodyPr>
            <a:normAutofit/>
          </a:bodyPr>
          <a:lstStyle/>
          <a:p>
            <a:pPr>
              <a:lnSpc>
                <a:spcPct val="90000"/>
              </a:lnSpc>
            </a:pPr>
            <a:r>
              <a:rPr lang="en-US" sz="2000" dirty="0"/>
              <a:t>UDP flooding can be quickly identified by noticing an increased spike in the volume of incoming traffic. </a:t>
            </a:r>
          </a:p>
          <a:p>
            <a:pPr>
              <a:lnSpc>
                <a:spcPct val="90000"/>
              </a:lnSpc>
            </a:pPr>
            <a:r>
              <a:rPr lang="en-US" sz="2000" dirty="0"/>
              <a:t>Any and all suspicious packets are rejected by the server. The firewall filter all the packets to ensure that no suspicious or junk packet enter the data stream. However, The firewall can also collapse under the sheer volume of the packets being sent by the attacker.</a:t>
            </a:r>
          </a:p>
          <a:p>
            <a:pPr>
              <a:lnSpc>
                <a:spcPct val="90000"/>
              </a:lnSpc>
            </a:pPr>
            <a:r>
              <a:rPr lang="en-US" sz="2000" dirty="0"/>
              <a:t>UDP Packets are filtered except for DNS requests. Any source generating massive amounts of UDP packets is seen as suspicious and are rejected.</a:t>
            </a:r>
          </a:p>
          <a:p>
            <a:pPr>
              <a:lnSpc>
                <a:spcPct val="90000"/>
              </a:lnSpc>
            </a:pPr>
            <a:endParaRPr lang="en-PK" sz="2000" dirty="0"/>
          </a:p>
          <a:p>
            <a:pPr>
              <a:lnSpc>
                <a:spcPct val="90000"/>
              </a:lnSpc>
            </a:pPr>
            <a:endParaRPr lang="en-PK" sz="2000" dirty="0"/>
          </a:p>
        </p:txBody>
      </p:sp>
    </p:spTree>
    <p:extLst>
      <p:ext uri="{BB962C8B-B14F-4D97-AF65-F5344CB8AC3E}">
        <p14:creationId xmlns:p14="http://schemas.microsoft.com/office/powerpoint/2010/main" val="2740023772"/>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F96DC-5B89-671D-B340-F29DAA25DFAA}"/>
              </a:ext>
            </a:extLst>
          </p:cNvPr>
          <p:cNvSpPr>
            <a:spLocks noGrp="1"/>
          </p:cNvSpPr>
          <p:nvPr>
            <p:ph type="title"/>
          </p:nvPr>
        </p:nvSpPr>
        <p:spPr/>
        <p:txBody>
          <a:bodyPr/>
          <a:lstStyle/>
          <a:p>
            <a:r>
              <a:rPr lang="en-US" dirty="0"/>
              <a:t>The solution…</a:t>
            </a:r>
            <a:endParaRPr lang="en-PK" dirty="0"/>
          </a:p>
        </p:txBody>
      </p:sp>
      <p:sp>
        <p:nvSpPr>
          <p:cNvPr id="3" name="Content Placeholder 2">
            <a:extLst>
              <a:ext uri="{FF2B5EF4-FFF2-40B4-BE49-F238E27FC236}">
                <a16:creationId xmlns:a16="http://schemas.microsoft.com/office/drawing/2014/main" id="{BC03F49F-BC1F-C51E-2361-E0703C2B9589}"/>
              </a:ext>
            </a:extLst>
          </p:cNvPr>
          <p:cNvSpPr>
            <a:spLocks noGrp="1"/>
          </p:cNvSpPr>
          <p:nvPr>
            <p:ph idx="1"/>
          </p:nvPr>
        </p:nvSpPr>
        <p:spPr/>
        <p:txBody>
          <a:bodyPr/>
          <a:lstStyle/>
          <a:p>
            <a:r>
              <a:rPr lang="en-US" dirty="0"/>
              <a:t>The best possible solution to mitigate UDP flood attacks is the use of specialized cloud services like Cloudflare. Cloudflare can distribute the network traffic across a large number of globally located Data centers. This creates enough bandwidth that even if an attacker floods the server with junk data, the server can withstand the load while it initiate ICMP Rate limiting</a:t>
            </a:r>
            <a:endParaRPr lang="en-PK" dirty="0"/>
          </a:p>
          <a:p>
            <a:endParaRPr lang="en-PK" dirty="0"/>
          </a:p>
        </p:txBody>
      </p:sp>
    </p:spTree>
    <p:extLst>
      <p:ext uri="{BB962C8B-B14F-4D97-AF65-F5344CB8AC3E}">
        <p14:creationId xmlns:p14="http://schemas.microsoft.com/office/powerpoint/2010/main" val="113485728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9317381-A800-4397-B01D-FCE2E4450B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B2437663-CF21-48CD-B0CA-FEA2E2D7A3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6276366" y="942367"/>
            <a:ext cx="6858000" cy="4973267"/>
          </a:xfrm>
          <a:custGeom>
            <a:avLst/>
            <a:gdLst>
              <a:gd name="connsiteX0" fmla="*/ 0 w 6858000"/>
              <a:gd name="connsiteY0" fmla="*/ 4674422 h 4973267"/>
              <a:gd name="connsiteX1" fmla="*/ 0 w 6858000"/>
              <a:gd name="connsiteY1" fmla="*/ 0 h 4973267"/>
              <a:gd name="connsiteX2" fmla="*/ 6858000 w 6858000"/>
              <a:gd name="connsiteY2" fmla="*/ 0 h 4973267"/>
              <a:gd name="connsiteX3" fmla="*/ 6858000 w 6858000"/>
              <a:gd name="connsiteY3" fmla="*/ 4674817 h 4973267"/>
              <a:gd name="connsiteX4" fmla="*/ 3850107 w 6858000"/>
              <a:gd name="connsiteY4" fmla="*/ 4674817 h 4973267"/>
              <a:gd name="connsiteX5" fmla="*/ 3469107 w 6858000"/>
              <a:gd name="connsiteY5" fmla="*/ 4960567 h 4973267"/>
              <a:gd name="connsiteX6" fmla="*/ 3460640 w 6858000"/>
              <a:gd name="connsiteY6" fmla="*/ 4963742 h 4973267"/>
              <a:gd name="connsiteX7" fmla="*/ 3447940 w 6858000"/>
              <a:gd name="connsiteY7" fmla="*/ 4968505 h 4973267"/>
              <a:gd name="connsiteX8" fmla="*/ 3437357 w 6858000"/>
              <a:gd name="connsiteY8" fmla="*/ 4973267 h 4973267"/>
              <a:gd name="connsiteX9" fmla="*/ 3424657 w 6858000"/>
              <a:gd name="connsiteY9" fmla="*/ 4973267 h 4973267"/>
              <a:gd name="connsiteX10" fmla="*/ 3414074 w 6858000"/>
              <a:gd name="connsiteY10" fmla="*/ 4973267 h 4973267"/>
              <a:gd name="connsiteX11" fmla="*/ 3401373 w 6858000"/>
              <a:gd name="connsiteY11" fmla="*/ 4968505 h 4973267"/>
              <a:gd name="connsiteX12" fmla="*/ 3388674 w 6858000"/>
              <a:gd name="connsiteY12" fmla="*/ 4963742 h 4973267"/>
              <a:gd name="connsiteX13" fmla="*/ 3380207 w 6858000"/>
              <a:gd name="connsiteY13" fmla="*/ 4960567 h 4973267"/>
              <a:gd name="connsiteX14" fmla="*/ 2999207 w 6858000"/>
              <a:gd name="connsiteY14" fmla="*/ 4674817 h 4973267"/>
              <a:gd name="connsiteX15" fmla="*/ 1003190 w 6858000"/>
              <a:gd name="connsiteY15" fmla="*/ 4674817 h 4973267"/>
              <a:gd name="connsiteX16" fmla="*/ 1003190 w 6858000"/>
              <a:gd name="connsiteY16" fmla="*/ 4674422 h 4973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8000" h="4973267">
                <a:moveTo>
                  <a:pt x="0" y="4674422"/>
                </a:moveTo>
                <a:lnTo>
                  <a:pt x="0" y="0"/>
                </a:lnTo>
                <a:lnTo>
                  <a:pt x="6858000" y="0"/>
                </a:lnTo>
                <a:lnTo>
                  <a:pt x="6858000" y="4674817"/>
                </a:lnTo>
                <a:lnTo>
                  <a:pt x="3850107" y="4674817"/>
                </a:lnTo>
                <a:lnTo>
                  <a:pt x="3469107" y="4960567"/>
                </a:lnTo>
                <a:lnTo>
                  <a:pt x="3460640" y="4963742"/>
                </a:lnTo>
                <a:lnTo>
                  <a:pt x="3447940" y="4968505"/>
                </a:lnTo>
                <a:lnTo>
                  <a:pt x="3437357" y="4973267"/>
                </a:lnTo>
                <a:lnTo>
                  <a:pt x="3424657" y="4973267"/>
                </a:lnTo>
                <a:lnTo>
                  <a:pt x="3414074" y="4973267"/>
                </a:lnTo>
                <a:lnTo>
                  <a:pt x="3401373" y="4968505"/>
                </a:lnTo>
                <a:lnTo>
                  <a:pt x="3388674" y="4963742"/>
                </a:lnTo>
                <a:lnTo>
                  <a:pt x="3380207" y="4960567"/>
                </a:lnTo>
                <a:lnTo>
                  <a:pt x="2999207" y="4674817"/>
                </a:lnTo>
                <a:lnTo>
                  <a:pt x="1003190" y="4674817"/>
                </a:lnTo>
                <a:lnTo>
                  <a:pt x="1003190" y="4674422"/>
                </a:lnTo>
                <a:close/>
              </a:path>
            </a:pathLst>
          </a:custGeom>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BCDFECD-9DFA-13BB-7E6F-830B9F2B7F34}"/>
              </a:ext>
            </a:extLst>
          </p:cNvPr>
          <p:cNvSpPr>
            <a:spLocks noGrp="1"/>
          </p:cNvSpPr>
          <p:nvPr>
            <p:ph type="title"/>
          </p:nvPr>
        </p:nvSpPr>
        <p:spPr>
          <a:xfrm>
            <a:off x="8245080" y="772083"/>
            <a:ext cx="3217940" cy="4804549"/>
          </a:xfrm>
        </p:spPr>
        <p:txBody>
          <a:bodyPr anchor="ctr">
            <a:normAutofit/>
          </a:bodyPr>
          <a:lstStyle/>
          <a:p>
            <a:r>
              <a:rPr lang="en-US" sz="3600" dirty="0"/>
              <a:t>What is ICMP Rate limiting?</a:t>
            </a:r>
            <a:endParaRPr lang="en-PK" sz="3600" dirty="0"/>
          </a:p>
        </p:txBody>
      </p:sp>
      <p:sp>
        <p:nvSpPr>
          <p:cNvPr id="3" name="Content Placeholder 2">
            <a:extLst>
              <a:ext uri="{FF2B5EF4-FFF2-40B4-BE49-F238E27FC236}">
                <a16:creationId xmlns:a16="http://schemas.microsoft.com/office/drawing/2014/main" id="{4FCF1215-F9AA-F839-2CD8-B15BE5B9F2DA}"/>
              </a:ext>
            </a:extLst>
          </p:cNvPr>
          <p:cNvSpPr>
            <a:spLocks noGrp="1"/>
          </p:cNvSpPr>
          <p:nvPr>
            <p:ph idx="1"/>
          </p:nvPr>
        </p:nvSpPr>
        <p:spPr>
          <a:xfrm>
            <a:off x="451513" y="1026726"/>
            <a:ext cx="6979433" cy="5119431"/>
          </a:xfrm>
          <a:effectLst/>
        </p:spPr>
        <p:txBody>
          <a:bodyPr>
            <a:normAutofit/>
          </a:bodyPr>
          <a:lstStyle/>
          <a:p>
            <a:r>
              <a:rPr lang="en-US" dirty="0"/>
              <a:t>A device, on average, receives a lot of ICMP(Internet Control Message Protocol) packets. These packets consume a lot of CPU resources, hence limiting the rates of the ICMP packets can ensure smooth communications between server and client while retaining CPU resources.</a:t>
            </a:r>
          </a:p>
          <a:p>
            <a:r>
              <a:rPr lang="en-US" dirty="0"/>
              <a:t>This phenomenon is known as ICMP Rate Limiting.</a:t>
            </a:r>
          </a:p>
          <a:p>
            <a:r>
              <a:rPr lang="en-US" dirty="0"/>
              <a:t>Limiting ICMP responses greatly helps in dealing with UDP floods</a:t>
            </a:r>
          </a:p>
          <a:p>
            <a:endParaRPr lang="en-PK" dirty="0"/>
          </a:p>
        </p:txBody>
      </p:sp>
    </p:spTree>
    <p:extLst>
      <p:ext uri="{BB962C8B-B14F-4D97-AF65-F5344CB8AC3E}">
        <p14:creationId xmlns:p14="http://schemas.microsoft.com/office/powerpoint/2010/main" val="234304569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D45553-91A4-480A-9577-0E0FC0D919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23">
            <a:extLst>
              <a:ext uri="{FF2B5EF4-FFF2-40B4-BE49-F238E27FC236}">
                <a16:creationId xmlns:a16="http://schemas.microsoft.com/office/drawing/2014/main" id="{D240F8A8-FEA1-42C2-B259-27A935127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D9D6BA7-F948-D977-36B9-0D000BB826C0}"/>
              </a:ext>
            </a:extLst>
          </p:cNvPr>
          <p:cNvSpPr>
            <a:spLocks noGrp="1"/>
          </p:cNvSpPr>
          <p:nvPr>
            <p:ph type="title"/>
          </p:nvPr>
        </p:nvSpPr>
        <p:spPr>
          <a:xfrm>
            <a:off x="559276" y="2324301"/>
            <a:ext cx="3518452" cy="1802997"/>
          </a:xfrm>
        </p:spPr>
        <p:txBody>
          <a:bodyPr anchor="t">
            <a:noAutofit/>
          </a:bodyPr>
          <a:lstStyle/>
          <a:p>
            <a:r>
              <a:rPr lang="en-US" sz="6000" dirty="0">
                <a:latin typeface="Agency FB" panose="020B0503020202020204" pitchFamily="34" charset="0"/>
              </a:rPr>
              <a:t>Group Members</a:t>
            </a:r>
            <a:endParaRPr lang="en-PK" sz="6000" dirty="0">
              <a:latin typeface="Agency FB" panose="020B0503020202020204" pitchFamily="34" charset="0"/>
            </a:endParaRPr>
          </a:p>
        </p:txBody>
      </p:sp>
      <p:graphicFrame>
        <p:nvGraphicFramePr>
          <p:cNvPr id="5" name="Content Placeholder 2">
            <a:extLst>
              <a:ext uri="{FF2B5EF4-FFF2-40B4-BE49-F238E27FC236}">
                <a16:creationId xmlns:a16="http://schemas.microsoft.com/office/drawing/2014/main" id="{0A12AC17-9A97-B840-BCFB-B8913492C872}"/>
              </a:ext>
            </a:extLst>
          </p:cNvPr>
          <p:cNvGraphicFramePr>
            <a:graphicFrameLocks noGrp="1"/>
          </p:cNvGraphicFramePr>
          <p:nvPr>
            <p:ph idx="1"/>
            <p:extLst>
              <p:ext uri="{D42A27DB-BD31-4B8C-83A1-F6EECF244321}">
                <p14:modId xmlns:p14="http://schemas.microsoft.com/office/powerpoint/2010/main" val="270739946"/>
              </p:ext>
            </p:extLst>
          </p:nvPr>
        </p:nvGraphicFramePr>
        <p:xfrm>
          <a:off x="5466523" y="1172818"/>
          <a:ext cx="5906328" cy="46866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52684803"/>
      </p:ext>
    </p:extLst>
  </p:cSld>
  <p:clrMapOvr>
    <a:overrideClrMapping bg1="lt1" tx1="dk1" bg2="lt2" tx2="dk2" accent1="accent1" accent2="accent2" accent3="accent3" accent4="accent4" accent5="accent5" accent6="accent6" hlink="hlink" folHlink="folHlink"/>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9" name="Rectangle 8">
            <a:extLst>
              <a:ext uri="{FF2B5EF4-FFF2-40B4-BE49-F238E27FC236}">
                <a16:creationId xmlns:a16="http://schemas.microsoft.com/office/drawing/2014/main" id="{597EA66B-2AAB-42B0-9F9D-38920D8D82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0B60B6-3AD4-6F6A-0691-63CD89AA17BE}"/>
              </a:ext>
            </a:extLst>
          </p:cNvPr>
          <p:cNvSpPr>
            <a:spLocks noGrp="1"/>
          </p:cNvSpPr>
          <p:nvPr>
            <p:ph type="title"/>
          </p:nvPr>
        </p:nvSpPr>
        <p:spPr>
          <a:xfrm>
            <a:off x="965199" y="885433"/>
            <a:ext cx="10261602" cy="3022257"/>
          </a:xfrm>
          <a:effectLst/>
        </p:spPr>
        <p:txBody>
          <a:bodyPr vert="horz" lIns="91440" tIns="45720" rIns="91440" bIns="45720" rtlCol="0" anchor="b">
            <a:normAutofit/>
          </a:bodyPr>
          <a:lstStyle/>
          <a:p>
            <a:pPr algn="ctr"/>
            <a:r>
              <a:rPr lang="en-US" sz="7200" dirty="0">
                <a:solidFill>
                  <a:schemeClr val="tx1"/>
                </a:solidFill>
              </a:rPr>
              <a:t>THANK YOU!</a:t>
            </a:r>
          </a:p>
        </p:txBody>
      </p:sp>
      <p:sp>
        <p:nvSpPr>
          <p:cNvPr id="11" name="Freeform: Shape 10">
            <a:extLst>
              <a:ext uri="{FF2B5EF4-FFF2-40B4-BE49-F238E27FC236}">
                <a16:creationId xmlns:a16="http://schemas.microsoft.com/office/drawing/2014/main" id="{D360EBE3-31BB-422F-AA87-FA3873DAE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0800000">
            <a:off x="0" y="5388384"/>
            <a:ext cx="12192000" cy="1469616"/>
          </a:xfrm>
          <a:custGeom>
            <a:avLst/>
            <a:gdLst>
              <a:gd name="connsiteX0" fmla="*/ 6113881 w 12192000"/>
              <a:gd name="connsiteY0" fmla="*/ 1469616 h 1469616"/>
              <a:gd name="connsiteX1" fmla="*/ 6101181 w 12192000"/>
              <a:gd name="connsiteY1" fmla="*/ 1469616 h 1469616"/>
              <a:gd name="connsiteX2" fmla="*/ 6090598 w 12192000"/>
              <a:gd name="connsiteY2" fmla="*/ 1469616 h 1469616"/>
              <a:gd name="connsiteX3" fmla="*/ 6077897 w 12192000"/>
              <a:gd name="connsiteY3" fmla="*/ 1464854 h 1469616"/>
              <a:gd name="connsiteX4" fmla="*/ 6065198 w 12192000"/>
              <a:gd name="connsiteY4" fmla="*/ 1460091 h 1469616"/>
              <a:gd name="connsiteX5" fmla="*/ 6056731 w 12192000"/>
              <a:gd name="connsiteY5" fmla="*/ 1456916 h 1469616"/>
              <a:gd name="connsiteX6" fmla="*/ 5678033 w 12192000"/>
              <a:gd name="connsiteY6" fmla="*/ 1172892 h 1469616"/>
              <a:gd name="connsiteX7" fmla="*/ 0 w 12192000"/>
              <a:gd name="connsiteY7" fmla="*/ 1172892 h 1469616"/>
              <a:gd name="connsiteX8" fmla="*/ 0 w 12192000"/>
              <a:gd name="connsiteY8" fmla="*/ 1162370 h 1469616"/>
              <a:gd name="connsiteX9" fmla="*/ 0 w 12192000"/>
              <a:gd name="connsiteY9" fmla="*/ 403347 h 1469616"/>
              <a:gd name="connsiteX10" fmla="*/ 0 w 12192000"/>
              <a:gd name="connsiteY10" fmla="*/ 0 h 1469616"/>
              <a:gd name="connsiteX11" fmla="*/ 12192000 w 12192000"/>
              <a:gd name="connsiteY11" fmla="*/ 0 h 1469616"/>
              <a:gd name="connsiteX12" fmla="*/ 12192000 w 12192000"/>
              <a:gd name="connsiteY12" fmla="*/ 403347 h 1469616"/>
              <a:gd name="connsiteX13" fmla="*/ 12192000 w 12192000"/>
              <a:gd name="connsiteY13" fmla="*/ 1162370 h 1469616"/>
              <a:gd name="connsiteX14" fmla="*/ 12192000 w 12192000"/>
              <a:gd name="connsiteY14" fmla="*/ 1172892 h 1469616"/>
              <a:gd name="connsiteX15" fmla="*/ 6524330 w 12192000"/>
              <a:gd name="connsiteY15" fmla="*/ 1172892 h 1469616"/>
              <a:gd name="connsiteX16" fmla="*/ 6145631 w 12192000"/>
              <a:gd name="connsiteY16" fmla="*/ 1456916 h 1469616"/>
              <a:gd name="connsiteX17" fmla="*/ 6137163 w 12192000"/>
              <a:gd name="connsiteY17" fmla="*/ 1460091 h 1469616"/>
              <a:gd name="connsiteX18" fmla="*/ 6124463 w 12192000"/>
              <a:gd name="connsiteY18" fmla="*/ 1464854 h 1469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0" h="1469616">
                <a:moveTo>
                  <a:pt x="6113881" y="1469616"/>
                </a:moveTo>
                <a:lnTo>
                  <a:pt x="6101181" y="1469616"/>
                </a:lnTo>
                <a:lnTo>
                  <a:pt x="6090598" y="1469616"/>
                </a:lnTo>
                <a:lnTo>
                  <a:pt x="6077897" y="1464854"/>
                </a:lnTo>
                <a:lnTo>
                  <a:pt x="6065198" y="1460091"/>
                </a:lnTo>
                <a:lnTo>
                  <a:pt x="6056731" y="1456916"/>
                </a:lnTo>
                <a:lnTo>
                  <a:pt x="5678033" y="1172892"/>
                </a:lnTo>
                <a:lnTo>
                  <a:pt x="0" y="1172892"/>
                </a:lnTo>
                <a:lnTo>
                  <a:pt x="0" y="1162370"/>
                </a:lnTo>
                <a:lnTo>
                  <a:pt x="0" y="403347"/>
                </a:lnTo>
                <a:lnTo>
                  <a:pt x="0" y="0"/>
                </a:lnTo>
                <a:lnTo>
                  <a:pt x="12192000" y="0"/>
                </a:lnTo>
                <a:lnTo>
                  <a:pt x="12192000" y="403347"/>
                </a:lnTo>
                <a:lnTo>
                  <a:pt x="12192000" y="1162370"/>
                </a:lnTo>
                <a:lnTo>
                  <a:pt x="12192000" y="1172892"/>
                </a:lnTo>
                <a:lnTo>
                  <a:pt x="6524330" y="1172892"/>
                </a:lnTo>
                <a:lnTo>
                  <a:pt x="6145631" y="1456916"/>
                </a:lnTo>
                <a:lnTo>
                  <a:pt x="6137163" y="1460091"/>
                </a:lnTo>
                <a:lnTo>
                  <a:pt x="6124463" y="1464854"/>
                </a:lnTo>
                <a:close/>
              </a:path>
            </a:pathLst>
          </a:custGeom>
          <a:ln>
            <a:noFill/>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77119209"/>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2839A1C-34CB-4C3C-8531-CA67525FDE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A558E4-CC86-EA6D-7A1E-620E2D3FFF5D}"/>
              </a:ext>
            </a:extLst>
          </p:cNvPr>
          <p:cNvSpPr>
            <a:spLocks noGrp="1"/>
          </p:cNvSpPr>
          <p:nvPr>
            <p:ph type="title"/>
          </p:nvPr>
        </p:nvSpPr>
        <p:spPr>
          <a:xfrm>
            <a:off x="6095999" y="1032918"/>
            <a:ext cx="5452533" cy="4792165"/>
          </a:xfrm>
          <a:effectLst/>
        </p:spPr>
        <p:txBody>
          <a:bodyPr vert="horz" lIns="91440" tIns="45720" rIns="91440" bIns="45720" rtlCol="0" anchor="ctr">
            <a:normAutofit/>
          </a:bodyPr>
          <a:lstStyle/>
          <a:p>
            <a:pPr>
              <a:lnSpc>
                <a:spcPct val="90000"/>
              </a:lnSpc>
            </a:pPr>
            <a:r>
              <a:rPr lang="en-US" sz="4600" dirty="0"/>
              <a:t>Before Moving to UDP Flood Attacks, we shall get to know in detail, what UDP is, and why it is vulnerable</a:t>
            </a:r>
          </a:p>
        </p:txBody>
      </p:sp>
      <p:sp useBgFill="1">
        <p:nvSpPr>
          <p:cNvPr id="11" name="Freeform: Shape 10">
            <a:extLst>
              <a:ext uri="{FF2B5EF4-FFF2-40B4-BE49-F238E27FC236}">
                <a16:creationId xmlns:a16="http://schemas.microsoft.com/office/drawing/2014/main" id="{FAC94EAF-F7F7-4727-AE69-A7036B4A5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79343487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D45553-91A4-480A-9577-0E0FC0D919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23">
            <a:extLst>
              <a:ext uri="{FF2B5EF4-FFF2-40B4-BE49-F238E27FC236}">
                <a16:creationId xmlns:a16="http://schemas.microsoft.com/office/drawing/2014/main" id="{D240F8A8-FEA1-42C2-B259-27A935127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117EC6A-646F-9F8C-E6AE-8459A3D423F5}"/>
              </a:ext>
            </a:extLst>
          </p:cNvPr>
          <p:cNvSpPr>
            <a:spLocks noGrp="1"/>
          </p:cNvSpPr>
          <p:nvPr>
            <p:ph type="title"/>
          </p:nvPr>
        </p:nvSpPr>
        <p:spPr>
          <a:xfrm>
            <a:off x="559276" y="2464204"/>
            <a:ext cx="3518452" cy="1611086"/>
          </a:xfrm>
        </p:spPr>
        <p:txBody>
          <a:bodyPr anchor="t">
            <a:normAutofit/>
          </a:bodyPr>
          <a:lstStyle/>
          <a:p>
            <a:r>
              <a:rPr lang="en-US" dirty="0"/>
              <a:t>What is UDP?</a:t>
            </a:r>
            <a:endParaRPr lang="en-PK" dirty="0"/>
          </a:p>
        </p:txBody>
      </p:sp>
      <p:graphicFrame>
        <p:nvGraphicFramePr>
          <p:cNvPr id="5" name="Content Placeholder 2">
            <a:extLst>
              <a:ext uri="{FF2B5EF4-FFF2-40B4-BE49-F238E27FC236}">
                <a16:creationId xmlns:a16="http://schemas.microsoft.com/office/drawing/2014/main" id="{41B93AAE-BEB5-986B-91B9-CDEABE796FB4}"/>
              </a:ext>
            </a:extLst>
          </p:cNvPr>
          <p:cNvGraphicFramePr>
            <a:graphicFrameLocks noGrp="1"/>
          </p:cNvGraphicFramePr>
          <p:nvPr>
            <p:ph idx="1"/>
            <p:extLst>
              <p:ext uri="{D42A27DB-BD31-4B8C-83A1-F6EECF244321}">
                <p14:modId xmlns:p14="http://schemas.microsoft.com/office/powerpoint/2010/main" val="4117980183"/>
              </p:ext>
            </p:extLst>
          </p:nvPr>
        </p:nvGraphicFramePr>
        <p:xfrm>
          <a:off x="5466523" y="1172818"/>
          <a:ext cx="5906328" cy="46866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60767792"/>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graphicEl>
                                              <a:dgm id="{ED2489DE-8CCD-4B1C-886A-05F55DCC2482}"/>
                                            </p:graphicEl>
                                          </p:spTgt>
                                        </p:tgtEl>
                                        <p:attrNameLst>
                                          <p:attrName>style.visibility</p:attrName>
                                        </p:attrNameLst>
                                      </p:cBhvr>
                                      <p:to>
                                        <p:strVal val="visible"/>
                                      </p:to>
                                    </p:set>
                                    <p:anim calcmode="lin" valueType="num">
                                      <p:cBhvr additive="base">
                                        <p:cTn id="12" dur="500" fill="hold"/>
                                        <p:tgtEl>
                                          <p:spTgt spid="5">
                                            <p:graphicEl>
                                              <a:dgm id="{ED2489DE-8CCD-4B1C-886A-05F55DCC2482}"/>
                                            </p:graphic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graphicEl>
                                              <a:dgm id="{ED2489DE-8CCD-4B1C-886A-05F55DCC2482}"/>
                                            </p:graphicEl>
                                          </p:spTgt>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5">
                                            <p:graphicEl>
                                              <a:dgm id="{C5962A13-45F0-4262-803A-97F62F7E5796}"/>
                                            </p:graphicEl>
                                          </p:spTgt>
                                        </p:tgtEl>
                                        <p:attrNameLst>
                                          <p:attrName>style.visibility</p:attrName>
                                        </p:attrNameLst>
                                      </p:cBhvr>
                                      <p:to>
                                        <p:strVal val="visible"/>
                                      </p:to>
                                    </p:set>
                                    <p:anim calcmode="lin" valueType="num">
                                      <p:cBhvr additive="base">
                                        <p:cTn id="16" dur="500" fill="hold"/>
                                        <p:tgtEl>
                                          <p:spTgt spid="5">
                                            <p:graphicEl>
                                              <a:dgm id="{C5962A13-45F0-4262-803A-97F62F7E5796}"/>
                                            </p:graphicEl>
                                          </p:spTgt>
                                        </p:tgtEl>
                                        <p:attrNameLst>
                                          <p:attrName>ppt_x</p:attrName>
                                        </p:attrNameLst>
                                      </p:cBhvr>
                                      <p:tavLst>
                                        <p:tav tm="0">
                                          <p:val>
                                            <p:strVal val="#ppt_x"/>
                                          </p:val>
                                        </p:tav>
                                        <p:tav tm="100000">
                                          <p:val>
                                            <p:strVal val="#ppt_x"/>
                                          </p:val>
                                        </p:tav>
                                      </p:tavLst>
                                    </p:anim>
                                    <p:anim calcmode="lin" valueType="num">
                                      <p:cBhvr additive="base">
                                        <p:cTn id="17" dur="500" fill="hold"/>
                                        <p:tgtEl>
                                          <p:spTgt spid="5">
                                            <p:graphicEl>
                                              <a:dgm id="{C5962A13-45F0-4262-803A-97F62F7E5796}"/>
                                            </p:graphic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5">
                                            <p:graphicEl>
                                              <a:dgm id="{C463E0B1-61A7-4CF5-9686-0F98FDCC89CC}"/>
                                            </p:graphicEl>
                                          </p:spTgt>
                                        </p:tgtEl>
                                        <p:attrNameLst>
                                          <p:attrName>style.visibility</p:attrName>
                                        </p:attrNameLst>
                                      </p:cBhvr>
                                      <p:to>
                                        <p:strVal val="visible"/>
                                      </p:to>
                                    </p:set>
                                    <p:anim calcmode="lin" valueType="num">
                                      <p:cBhvr additive="base">
                                        <p:cTn id="22" dur="500" fill="hold"/>
                                        <p:tgtEl>
                                          <p:spTgt spid="5">
                                            <p:graphicEl>
                                              <a:dgm id="{C463E0B1-61A7-4CF5-9686-0F98FDCC89CC}"/>
                                            </p:graphicEl>
                                          </p:spTgt>
                                        </p:tgtEl>
                                        <p:attrNameLst>
                                          <p:attrName>ppt_x</p:attrName>
                                        </p:attrNameLst>
                                      </p:cBhvr>
                                      <p:tavLst>
                                        <p:tav tm="0">
                                          <p:val>
                                            <p:strVal val="#ppt_x"/>
                                          </p:val>
                                        </p:tav>
                                        <p:tav tm="100000">
                                          <p:val>
                                            <p:strVal val="#ppt_x"/>
                                          </p:val>
                                        </p:tav>
                                      </p:tavLst>
                                    </p:anim>
                                    <p:anim calcmode="lin" valueType="num">
                                      <p:cBhvr additive="base">
                                        <p:cTn id="23" dur="500" fill="hold"/>
                                        <p:tgtEl>
                                          <p:spTgt spid="5">
                                            <p:graphicEl>
                                              <a:dgm id="{C463E0B1-61A7-4CF5-9686-0F98FDCC89CC}"/>
                                            </p:graphicEl>
                                          </p:spTgt>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5">
                                            <p:graphicEl>
                                              <a:dgm id="{0A2DD2FE-3CE5-457F-B16E-FCBAE8602D5D}"/>
                                            </p:graphicEl>
                                          </p:spTgt>
                                        </p:tgtEl>
                                        <p:attrNameLst>
                                          <p:attrName>style.visibility</p:attrName>
                                        </p:attrNameLst>
                                      </p:cBhvr>
                                      <p:to>
                                        <p:strVal val="visible"/>
                                      </p:to>
                                    </p:set>
                                    <p:anim calcmode="lin" valueType="num">
                                      <p:cBhvr additive="base">
                                        <p:cTn id="26" dur="500" fill="hold"/>
                                        <p:tgtEl>
                                          <p:spTgt spid="5">
                                            <p:graphicEl>
                                              <a:dgm id="{0A2DD2FE-3CE5-457F-B16E-FCBAE8602D5D}"/>
                                            </p:graphicEl>
                                          </p:spTgt>
                                        </p:tgtEl>
                                        <p:attrNameLst>
                                          <p:attrName>ppt_x</p:attrName>
                                        </p:attrNameLst>
                                      </p:cBhvr>
                                      <p:tavLst>
                                        <p:tav tm="0">
                                          <p:val>
                                            <p:strVal val="#ppt_x"/>
                                          </p:val>
                                        </p:tav>
                                        <p:tav tm="100000">
                                          <p:val>
                                            <p:strVal val="#ppt_x"/>
                                          </p:val>
                                        </p:tav>
                                      </p:tavLst>
                                    </p:anim>
                                    <p:anim calcmode="lin" valueType="num">
                                      <p:cBhvr additive="base">
                                        <p:cTn id="27" dur="500" fill="hold"/>
                                        <p:tgtEl>
                                          <p:spTgt spid="5">
                                            <p:graphicEl>
                                              <a:dgm id="{0A2DD2FE-3CE5-457F-B16E-FCBAE8602D5D}"/>
                                            </p:graphic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5">
                                            <p:graphicEl>
                                              <a:dgm id="{43E2A5DE-D30C-451F-8A7F-6DB24E0E6C92}"/>
                                            </p:graphicEl>
                                          </p:spTgt>
                                        </p:tgtEl>
                                        <p:attrNameLst>
                                          <p:attrName>style.visibility</p:attrName>
                                        </p:attrNameLst>
                                      </p:cBhvr>
                                      <p:to>
                                        <p:strVal val="visible"/>
                                      </p:to>
                                    </p:set>
                                    <p:anim calcmode="lin" valueType="num">
                                      <p:cBhvr additive="base">
                                        <p:cTn id="32" dur="500" fill="hold"/>
                                        <p:tgtEl>
                                          <p:spTgt spid="5">
                                            <p:graphicEl>
                                              <a:dgm id="{43E2A5DE-D30C-451F-8A7F-6DB24E0E6C92}"/>
                                            </p:graphicEl>
                                          </p:spTgt>
                                        </p:tgtEl>
                                        <p:attrNameLst>
                                          <p:attrName>ppt_x</p:attrName>
                                        </p:attrNameLst>
                                      </p:cBhvr>
                                      <p:tavLst>
                                        <p:tav tm="0">
                                          <p:val>
                                            <p:strVal val="#ppt_x"/>
                                          </p:val>
                                        </p:tav>
                                        <p:tav tm="100000">
                                          <p:val>
                                            <p:strVal val="#ppt_x"/>
                                          </p:val>
                                        </p:tav>
                                      </p:tavLst>
                                    </p:anim>
                                    <p:anim calcmode="lin" valueType="num">
                                      <p:cBhvr additive="base">
                                        <p:cTn id="33" dur="500" fill="hold"/>
                                        <p:tgtEl>
                                          <p:spTgt spid="5">
                                            <p:graphicEl>
                                              <a:dgm id="{43E2A5DE-D30C-451F-8A7F-6DB24E0E6C92}"/>
                                            </p:graphicEl>
                                          </p:spTgt>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5">
                                            <p:graphicEl>
                                              <a:dgm id="{81726E2B-905A-4B4B-8CCE-B6EC69AB0BA2}"/>
                                            </p:graphicEl>
                                          </p:spTgt>
                                        </p:tgtEl>
                                        <p:attrNameLst>
                                          <p:attrName>style.visibility</p:attrName>
                                        </p:attrNameLst>
                                      </p:cBhvr>
                                      <p:to>
                                        <p:strVal val="visible"/>
                                      </p:to>
                                    </p:set>
                                    <p:anim calcmode="lin" valueType="num">
                                      <p:cBhvr additive="base">
                                        <p:cTn id="36" dur="500" fill="hold"/>
                                        <p:tgtEl>
                                          <p:spTgt spid="5">
                                            <p:graphicEl>
                                              <a:dgm id="{81726E2B-905A-4B4B-8CCE-B6EC69AB0BA2}"/>
                                            </p:graphicEl>
                                          </p:spTgt>
                                        </p:tgtEl>
                                        <p:attrNameLst>
                                          <p:attrName>ppt_x</p:attrName>
                                        </p:attrNameLst>
                                      </p:cBhvr>
                                      <p:tavLst>
                                        <p:tav tm="0">
                                          <p:val>
                                            <p:strVal val="#ppt_x"/>
                                          </p:val>
                                        </p:tav>
                                        <p:tav tm="100000">
                                          <p:val>
                                            <p:strVal val="#ppt_x"/>
                                          </p:val>
                                        </p:tav>
                                      </p:tavLst>
                                    </p:anim>
                                    <p:anim calcmode="lin" valueType="num">
                                      <p:cBhvr additive="base">
                                        <p:cTn id="37" dur="500" fill="hold"/>
                                        <p:tgtEl>
                                          <p:spTgt spid="5">
                                            <p:graphicEl>
                                              <a:dgm id="{81726E2B-905A-4B4B-8CCE-B6EC69AB0BA2}"/>
                                            </p:graphic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5">
                                            <p:graphicEl>
                                              <a:dgm id="{0529F860-948E-4C4D-B07B-B48595B2CFA0}"/>
                                            </p:graphicEl>
                                          </p:spTgt>
                                        </p:tgtEl>
                                        <p:attrNameLst>
                                          <p:attrName>style.visibility</p:attrName>
                                        </p:attrNameLst>
                                      </p:cBhvr>
                                      <p:to>
                                        <p:strVal val="visible"/>
                                      </p:to>
                                    </p:set>
                                    <p:anim calcmode="lin" valueType="num">
                                      <p:cBhvr additive="base">
                                        <p:cTn id="42" dur="500" fill="hold"/>
                                        <p:tgtEl>
                                          <p:spTgt spid="5">
                                            <p:graphicEl>
                                              <a:dgm id="{0529F860-948E-4C4D-B07B-B48595B2CFA0}"/>
                                            </p:graphicEl>
                                          </p:spTgt>
                                        </p:tgtEl>
                                        <p:attrNameLst>
                                          <p:attrName>ppt_x</p:attrName>
                                        </p:attrNameLst>
                                      </p:cBhvr>
                                      <p:tavLst>
                                        <p:tav tm="0">
                                          <p:val>
                                            <p:strVal val="#ppt_x"/>
                                          </p:val>
                                        </p:tav>
                                        <p:tav tm="100000">
                                          <p:val>
                                            <p:strVal val="#ppt_x"/>
                                          </p:val>
                                        </p:tav>
                                      </p:tavLst>
                                    </p:anim>
                                    <p:anim calcmode="lin" valueType="num">
                                      <p:cBhvr additive="base">
                                        <p:cTn id="43" dur="500" fill="hold"/>
                                        <p:tgtEl>
                                          <p:spTgt spid="5">
                                            <p:graphicEl>
                                              <a:dgm id="{0529F860-948E-4C4D-B07B-B48595B2CFA0}"/>
                                            </p:graphicEl>
                                          </p:spTgt>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5">
                                            <p:graphicEl>
                                              <a:dgm id="{61AB61C8-B2B0-4160-BF29-78BCDA46429B}"/>
                                            </p:graphicEl>
                                          </p:spTgt>
                                        </p:tgtEl>
                                        <p:attrNameLst>
                                          <p:attrName>style.visibility</p:attrName>
                                        </p:attrNameLst>
                                      </p:cBhvr>
                                      <p:to>
                                        <p:strVal val="visible"/>
                                      </p:to>
                                    </p:set>
                                    <p:anim calcmode="lin" valueType="num">
                                      <p:cBhvr additive="base">
                                        <p:cTn id="46" dur="500" fill="hold"/>
                                        <p:tgtEl>
                                          <p:spTgt spid="5">
                                            <p:graphicEl>
                                              <a:dgm id="{61AB61C8-B2B0-4160-BF29-78BCDA46429B}"/>
                                            </p:graphicEl>
                                          </p:spTgt>
                                        </p:tgtEl>
                                        <p:attrNameLst>
                                          <p:attrName>ppt_x</p:attrName>
                                        </p:attrNameLst>
                                      </p:cBhvr>
                                      <p:tavLst>
                                        <p:tav tm="0">
                                          <p:val>
                                            <p:strVal val="#ppt_x"/>
                                          </p:val>
                                        </p:tav>
                                        <p:tav tm="100000">
                                          <p:val>
                                            <p:strVal val="#ppt_x"/>
                                          </p:val>
                                        </p:tav>
                                      </p:tavLst>
                                    </p:anim>
                                    <p:anim calcmode="lin" valueType="num">
                                      <p:cBhvr additive="base">
                                        <p:cTn id="47" dur="500" fill="hold"/>
                                        <p:tgtEl>
                                          <p:spTgt spid="5">
                                            <p:graphicEl>
                                              <a:dgm id="{61AB61C8-B2B0-4160-BF29-78BCDA46429B}"/>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56824CE-083D-4ED5-94A5-655345BBE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6">
            <a:extLst>
              <a:ext uri="{FF2B5EF4-FFF2-40B4-BE49-F238E27FC236}">
                <a16:creationId xmlns:a16="http://schemas.microsoft.com/office/drawing/2014/main" id="{0785D83B-2124-40CD-9E29-811BC2B7C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chemeClr val="tx1"/>
          </a:solid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EB9D8A3-42A1-64B5-8FA6-D0BCACF7FAB7}"/>
              </a:ext>
            </a:extLst>
          </p:cNvPr>
          <p:cNvSpPr>
            <a:spLocks noGrp="1"/>
          </p:cNvSpPr>
          <p:nvPr>
            <p:ph type="title"/>
          </p:nvPr>
        </p:nvSpPr>
        <p:spPr>
          <a:xfrm>
            <a:off x="810000" y="447188"/>
            <a:ext cx="10571998" cy="970450"/>
          </a:xfrm>
        </p:spPr>
        <p:txBody>
          <a:bodyPr>
            <a:normAutofit/>
          </a:bodyPr>
          <a:lstStyle/>
          <a:p>
            <a:r>
              <a:rPr lang="en-US"/>
              <a:t>More about UDP</a:t>
            </a:r>
            <a:endParaRPr lang="en-PK"/>
          </a:p>
        </p:txBody>
      </p:sp>
      <p:graphicFrame>
        <p:nvGraphicFramePr>
          <p:cNvPr id="7" name="Content Placeholder 2">
            <a:extLst>
              <a:ext uri="{FF2B5EF4-FFF2-40B4-BE49-F238E27FC236}">
                <a16:creationId xmlns:a16="http://schemas.microsoft.com/office/drawing/2014/main" id="{0E6AE1E6-9A48-9029-B0A8-5216BDBACC7F}"/>
              </a:ext>
            </a:extLst>
          </p:cNvPr>
          <p:cNvGraphicFramePr>
            <a:graphicFrameLocks noGrp="1"/>
          </p:cNvGraphicFramePr>
          <p:nvPr>
            <p:ph idx="1"/>
            <p:extLst>
              <p:ext uri="{D42A27DB-BD31-4B8C-83A1-F6EECF244321}">
                <p14:modId xmlns:p14="http://schemas.microsoft.com/office/powerpoint/2010/main" val="3769741055"/>
              </p:ext>
            </p:extLst>
          </p:nvPr>
        </p:nvGraphicFramePr>
        <p:xfrm>
          <a:off x="564443" y="2269067"/>
          <a:ext cx="11063111"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83774862"/>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graphicEl>
                                              <a:dgm id="{33DEE99D-9591-48DD-8C91-B8A6E4788C66}"/>
                                            </p:graphicEl>
                                          </p:spTgt>
                                        </p:tgtEl>
                                        <p:attrNameLst>
                                          <p:attrName>style.visibility</p:attrName>
                                        </p:attrNameLst>
                                      </p:cBhvr>
                                      <p:to>
                                        <p:strVal val="visible"/>
                                      </p:to>
                                    </p:set>
                                    <p:animEffect transition="in" filter="fade">
                                      <p:cBhvr>
                                        <p:cTn id="7" dur="1000"/>
                                        <p:tgtEl>
                                          <p:spTgt spid="7">
                                            <p:graphicEl>
                                              <a:dgm id="{33DEE99D-9591-48DD-8C91-B8A6E4788C66}"/>
                                            </p:graphicEl>
                                          </p:spTgt>
                                        </p:tgtEl>
                                      </p:cBhvr>
                                    </p:animEffect>
                                    <p:anim calcmode="lin" valueType="num">
                                      <p:cBhvr>
                                        <p:cTn id="8" dur="1000" fill="hold"/>
                                        <p:tgtEl>
                                          <p:spTgt spid="7">
                                            <p:graphicEl>
                                              <a:dgm id="{33DEE99D-9591-48DD-8C91-B8A6E4788C66}"/>
                                            </p:graphicEl>
                                          </p:spTgt>
                                        </p:tgtEl>
                                        <p:attrNameLst>
                                          <p:attrName>ppt_x</p:attrName>
                                        </p:attrNameLst>
                                      </p:cBhvr>
                                      <p:tavLst>
                                        <p:tav tm="0">
                                          <p:val>
                                            <p:strVal val="#ppt_x"/>
                                          </p:val>
                                        </p:tav>
                                        <p:tav tm="100000">
                                          <p:val>
                                            <p:strVal val="#ppt_x"/>
                                          </p:val>
                                        </p:tav>
                                      </p:tavLst>
                                    </p:anim>
                                    <p:anim calcmode="lin" valueType="num">
                                      <p:cBhvr>
                                        <p:cTn id="9" dur="1000" fill="hold"/>
                                        <p:tgtEl>
                                          <p:spTgt spid="7">
                                            <p:graphicEl>
                                              <a:dgm id="{33DEE99D-9591-48DD-8C91-B8A6E4788C66}"/>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56824CE-083D-4ED5-94A5-655345BBE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6">
            <a:extLst>
              <a:ext uri="{FF2B5EF4-FFF2-40B4-BE49-F238E27FC236}">
                <a16:creationId xmlns:a16="http://schemas.microsoft.com/office/drawing/2014/main" id="{0785D83B-2124-40CD-9E29-811BC2B7C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chemeClr val="tx1"/>
          </a:solid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EB9D8A3-42A1-64B5-8FA6-D0BCACF7FAB7}"/>
              </a:ext>
            </a:extLst>
          </p:cNvPr>
          <p:cNvSpPr>
            <a:spLocks noGrp="1"/>
          </p:cNvSpPr>
          <p:nvPr>
            <p:ph type="title"/>
          </p:nvPr>
        </p:nvSpPr>
        <p:spPr>
          <a:xfrm>
            <a:off x="810000" y="447188"/>
            <a:ext cx="10571998" cy="970450"/>
          </a:xfrm>
        </p:spPr>
        <p:txBody>
          <a:bodyPr>
            <a:normAutofit/>
          </a:bodyPr>
          <a:lstStyle/>
          <a:p>
            <a:r>
              <a:rPr lang="en-US" dirty="0"/>
              <a:t>How does a UDP works?</a:t>
            </a:r>
            <a:endParaRPr lang="en-PK" dirty="0"/>
          </a:p>
        </p:txBody>
      </p:sp>
      <p:graphicFrame>
        <p:nvGraphicFramePr>
          <p:cNvPr id="7" name="Content Placeholder 2">
            <a:extLst>
              <a:ext uri="{FF2B5EF4-FFF2-40B4-BE49-F238E27FC236}">
                <a16:creationId xmlns:a16="http://schemas.microsoft.com/office/drawing/2014/main" id="{0E6AE1E6-9A48-9029-B0A8-5216BDBACC7F}"/>
              </a:ext>
            </a:extLst>
          </p:cNvPr>
          <p:cNvGraphicFramePr>
            <a:graphicFrameLocks noGrp="1"/>
          </p:cNvGraphicFramePr>
          <p:nvPr>
            <p:ph idx="1"/>
            <p:extLst>
              <p:ext uri="{D42A27DB-BD31-4B8C-83A1-F6EECF244321}">
                <p14:modId xmlns:p14="http://schemas.microsoft.com/office/powerpoint/2010/main" val="2093119566"/>
              </p:ext>
            </p:extLst>
          </p:nvPr>
        </p:nvGraphicFramePr>
        <p:xfrm>
          <a:off x="999774" y="2494721"/>
          <a:ext cx="9860139" cy="39160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03215809"/>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graphicEl>
                                              <a:dgm id="{C812898A-3C49-4013-B262-2E17D48C4071}"/>
                                            </p:graphicEl>
                                          </p:spTgt>
                                        </p:tgtEl>
                                        <p:attrNameLst>
                                          <p:attrName>style.visibility</p:attrName>
                                        </p:attrNameLst>
                                      </p:cBhvr>
                                      <p:to>
                                        <p:strVal val="visible"/>
                                      </p:to>
                                    </p:set>
                                    <p:animEffect transition="in" filter="fade">
                                      <p:cBhvr>
                                        <p:cTn id="7" dur="1000"/>
                                        <p:tgtEl>
                                          <p:spTgt spid="7">
                                            <p:graphicEl>
                                              <a:dgm id="{C812898A-3C49-4013-B262-2E17D48C4071}"/>
                                            </p:graphicEl>
                                          </p:spTgt>
                                        </p:tgtEl>
                                      </p:cBhvr>
                                    </p:animEffect>
                                    <p:anim calcmode="lin" valueType="num">
                                      <p:cBhvr>
                                        <p:cTn id="8" dur="1000" fill="hold"/>
                                        <p:tgtEl>
                                          <p:spTgt spid="7">
                                            <p:graphicEl>
                                              <a:dgm id="{C812898A-3C49-4013-B262-2E17D48C4071}"/>
                                            </p:graphicEl>
                                          </p:spTgt>
                                        </p:tgtEl>
                                        <p:attrNameLst>
                                          <p:attrName>ppt_x</p:attrName>
                                        </p:attrNameLst>
                                      </p:cBhvr>
                                      <p:tavLst>
                                        <p:tav tm="0">
                                          <p:val>
                                            <p:strVal val="#ppt_x"/>
                                          </p:val>
                                        </p:tav>
                                        <p:tav tm="100000">
                                          <p:val>
                                            <p:strVal val="#ppt_x"/>
                                          </p:val>
                                        </p:tav>
                                      </p:tavLst>
                                    </p:anim>
                                    <p:anim calcmode="lin" valueType="num">
                                      <p:cBhvr>
                                        <p:cTn id="9" dur="1000" fill="hold"/>
                                        <p:tgtEl>
                                          <p:spTgt spid="7">
                                            <p:graphicEl>
                                              <a:dgm id="{C812898A-3C49-4013-B262-2E17D48C4071}"/>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graphicEl>
                                              <a:dgm id="{D765A463-5923-4C12-B9EB-CB16BA1BA54B}"/>
                                            </p:graphicEl>
                                          </p:spTgt>
                                        </p:tgtEl>
                                        <p:attrNameLst>
                                          <p:attrName>style.visibility</p:attrName>
                                        </p:attrNameLst>
                                      </p:cBhvr>
                                      <p:to>
                                        <p:strVal val="visible"/>
                                      </p:to>
                                    </p:set>
                                    <p:animEffect transition="in" filter="fade">
                                      <p:cBhvr>
                                        <p:cTn id="14" dur="1000"/>
                                        <p:tgtEl>
                                          <p:spTgt spid="7">
                                            <p:graphicEl>
                                              <a:dgm id="{D765A463-5923-4C12-B9EB-CB16BA1BA54B}"/>
                                            </p:graphicEl>
                                          </p:spTgt>
                                        </p:tgtEl>
                                      </p:cBhvr>
                                    </p:animEffect>
                                    <p:anim calcmode="lin" valueType="num">
                                      <p:cBhvr>
                                        <p:cTn id="15" dur="1000" fill="hold"/>
                                        <p:tgtEl>
                                          <p:spTgt spid="7">
                                            <p:graphicEl>
                                              <a:dgm id="{D765A463-5923-4C12-B9EB-CB16BA1BA54B}"/>
                                            </p:graphicEl>
                                          </p:spTgt>
                                        </p:tgtEl>
                                        <p:attrNameLst>
                                          <p:attrName>ppt_x</p:attrName>
                                        </p:attrNameLst>
                                      </p:cBhvr>
                                      <p:tavLst>
                                        <p:tav tm="0">
                                          <p:val>
                                            <p:strVal val="#ppt_x"/>
                                          </p:val>
                                        </p:tav>
                                        <p:tav tm="100000">
                                          <p:val>
                                            <p:strVal val="#ppt_x"/>
                                          </p:val>
                                        </p:tav>
                                      </p:tavLst>
                                    </p:anim>
                                    <p:anim calcmode="lin" valueType="num">
                                      <p:cBhvr>
                                        <p:cTn id="16" dur="1000" fill="hold"/>
                                        <p:tgtEl>
                                          <p:spTgt spid="7">
                                            <p:graphicEl>
                                              <a:dgm id="{D765A463-5923-4C12-B9EB-CB16BA1BA54B}"/>
                                            </p:graphic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graphicEl>
                                              <a:dgm id="{9E7693F8-E4D5-4579-A8F0-9705633DF846}"/>
                                            </p:graphicEl>
                                          </p:spTgt>
                                        </p:tgtEl>
                                        <p:attrNameLst>
                                          <p:attrName>style.visibility</p:attrName>
                                        </p:attrNameLst>
                                      </p:cBhvr>
                                      <p:to>
                                        <p:strVal val="visible"/>
                                      </p:to>
                                    </p:set>
                                    <p:animEffect transition="in" filter="fade">
                                      <p:cBhvr>
                                        <p:cTn id="19" dur="1000"/>
                                        <p:tgtEl>
                                          <p:spTgt spid="7">
                                            <p:graphicEl>
                                              <a:dgm id="{9E7693F8-E4D5-4579-A8F0-9705633DF846}"/>
                                            </p:graphicEl>
                                          </p:spTgt>
                                        </p:tgtEl>
                                      </p:cBhvr>
                                    </p:animEffect>
                                    <p:anim calcmode="lin" valueType="num">
                                      <p:cBhvr>
                                        <p:cTn id="20" dur="1000" fill="hold"/>
                                        <p:tgtEl>
                                          <p:spTgt spid="7">
                                            <p:graphicEl>
                                              <a:dgm id="{9E7693F8-E4D5-4579-A8F0-9705633DF846}"/>
                                            </p:graphicEl>
                                          </p:spTgt>
                                        </p:tgtEl>
                                        <p:attrNameLst>
                                          <p:attrName>ppt_x</p:attrName>
                                        </p:attrNameLst>
                                      </p:cBhvr>
                                      <p:tavLst>
                                        <p:tav tm="0">
                                          <p:val>
                                            <p:strVal val="#ppt_x"/>
                                          </p:val>
                                        </p:tav>
                                        <p:tav tm="100000">
                                          <p:val>
                                            <p:strVal val="#ppt_x"/>
                                          </p:val>
                                        </p:tav>
                                      </p:tavLst>
                                    </p:anim>
                                    <p:anim calcmode="lin" valueType="num">
                                      <p:cBhvr>
                                        <p:cTn id="21" dur="1000" fill="hold"/>
                                        <p:tgtEl>
                                          <p:spTgt spid="7">
                                            <p:graphicEl>
                                              <a:dgm id="{9E7693F8-E4D5-4579-A8F0-9705633DF846}"/>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56824CE-083D-4ED5-94A5-655345BBE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6">
            <a:extLst>
              <a:ext uri="{FF2B5EF4-FFF2-40B4-BE49-F238E27FC236}">
                <a16:creationId xmlns:a16="http://schemas.microsoft.com/office/drawing/2014/main" id="{0785D83B-2124-40CD-9E29-811BC2B7C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chemeClr val="tx1"/>
          </a:solid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EB9D8A3-42A1-64B5-8FA6-D0BCACF7FAB7}"/>
              </a:ext>
            </a:extLst>
          </p:cNvPr>
          <p:cNvSpPr>
            <a:spLocks noGrp="1"/>
          </p:cNvSpPr>
          <p:nvPr>
            <p:ph type="title"/>
          </p:nvPr>
        </p:nvSpPr>
        <p:spPr>
          <a:xfrm>
            <a:off x="810000" y="447188"/>
            <a:ext cx="10571998" cy="970450"/>
          </a:xfrm>
        </p:spPr>
        <p:txBody>
          <a:bodyPr>
            <a:normAutofit/>
          </a:bodyPr>
          <a:lstStyle/>
          <a:p>
            <a:r>
              <a:rPr lang="en-US" dirty="0"/>
              <a:t>How does a UDP works?</a:t>
            </a:r>
            <a:endParaRPr lang="en-PK" dirty="0"/>
          </a:p>
        </p:txBody>
      </p:sp>
      <p:pic>
        <p:nvPicPr>
          <p:cNvPr id="6" name="Content Placeholder 5" descr="A screenshot of a computer">
            <a:extLst>
              <a:ext uri="{FF2B5EF4-FFF2-40B4-BE49-F238E27FC236}">
                <a16:creationId xmlns:a16="http://schemas.microsoft.com/office/drawing/2014/main" id="{26084BBD-7ADA-F8DB-0C4E-F1A845B81E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3854" y="2283751"/>
            <a:ext cx="11464289" cy="3891272"/>
          </a:xfrm>
        </p:spPr>
      </p:pic>
    </p:spTree>
    <p:extLst>
      <p:ext uri="{BB962C8B-B14F-4D97-AF65-F5344CB8AC3E}">
        <p14:creationId xmlns:p14="http://schemas.microsoft.com/office/powerpoint/2010/main" val="94788730"/>
      </p:ext>
    </p:extLst>
  </p:cSld>
  <p:clrMapOvr>
    <a:overrideClrMapping bg1="lt1" tx1="dk1" bg2="lt2" tx2="dk2" accent1="accent1" accent2="accent2" accent3="accent3" accent4="accent4" accent5="accent5" accent6="accent6" hlink="hlink" folHlink="folHlink"/>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47D8AAE-8D2A-E58A-452D-21066E50A131}"/>
              </a:ext>
            </a:extLst>
          </p:cNvPr>
          <p:cNvSpPr>
            <a:spLocks noGrp="1"/>
          </p:cNvSpPr>
          <p:nvPr>
            <p:ph type="title"/>
          </p:nvPr>
        </p:nvSpPr>
        <p:spPr>
          <a:xfrm>
            <a:off x="451515" y="1219201"/>
            <a:ext cx="4188218" cy="3903944"/>
          </a:xfrm>
        </p:spPr>
        <p:txBody>
          <a:bodyPr anchor="ctr">
            <a:normAutofit/>
          </a:bodyPr>
          <a:lstStyle/>
          <a:p>
            <a:r>
              <a:rPr lang="en-US" dirty="0"/>
              <a:t>COMMON USES OF UDP </a:t>
            </a:r>
            <a:endParaRPr lang="en-PK" dirty="0"/>
          </a:p>
        </p:txBody>
      </p:sp>
      <p:sp>
        <p:nvSpPr>
          <p:cNvPr id="13" name="Content Placeholder 2">
            <a:extLst>
              <a:ext uri="{FF2B5EF4-FFF2-40B4-BE49-F238E27FC236}">
                <a16:creationId xmlns:a16="http://schemas.microsoft.com/office/drawing/2014/main" id="{B5A4D370-18DA-B28F-8933-56F7A593D346}"/>
              </a:ext>
            </a:extLst>
          </p:cNvPr>
          <p:cNvSpPr>
            <a:spLocks noGrp="1"/>
          </p:cNvSpPr>
          <p:nvPr>
            <p:ph idx="1"/>
          </p:nvPr>
        </p:nvSpPr>
        <p:spPr>
          <a:xfrm>
            <a:off x="6008068" y="978993"/>
            <a:ext cx="5365218" cy="4900014"/>
          </a:xfrm>
          <a:effectLst/>
        </p:spPr>
        <p:txBody>
          <a:bodyPr>
            <a:normAutofit/>
          </a:bodyPr>
          <a:lstStyle/>
          <a:p>
            <a:r>
              <a:rPr lang="en-US" sz="2000" dirty="0"/>
              <a:t>Some of the most common uses of UDP is gaming, video conferencing, real-time capital transaction, streaming videos etc.</a:t>
            </a:r>
          </a:p>
          <a:p>
            <a:r>
              <a:rPr lang="en-US" sz="2000" dirty="0"/>
              <a:t>Popular Online games like Valorant, League of Legends, CS:GO, Call Of Duty: Warzone etc. use UDP for latency-free and stable connection.</a:t>
            </a:r>
          </a:p>
          <a:p>
            <a:r>
              <a:rPr lang="en-US" sz="2000" dirty="0"/>
              <a:t>Popular online conferencing apps like Zoom, WhatsApp audio/video calls, etc. use UDP for seamless communication.</a:t>
            </a:r>
          </a:p>
        </p:txBody>
      </p:sp>
    </p:spTree>
    <p:extLst>
      <p:ext uri="{BB962C8B-B14F-4D97-AF65-F5344CB8AC3E}">
        <p14:creationId xmlns:p14="http://schemas.microsoft.com/office/powerpoint/2010/main" val="593105951"/>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fade">
                                      <p:cBhvr>
                                        <p:cTn id="12" dur="1000"/>
                                        <p:tgtEl>
                                          <p:spTgt spid="13">
                                            <p:txEl>
                                              <p:pRg st="0" end="0"/>
                                            </p:txEl>
                                          </p:spTgt>
                                        </p:tgtEl>
                                      </p:cBhvr>
                                    </p:animEffect>
                                    <p:anim calcmode="lin" valueType="num">
                                      <p:cBhvr>
                                        <p:cTn id="13"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3">
                                            <p:txEl>
                                              <p:pRg st="1" end="1"/>
                                            </p:txEl>
                                          </p:spTgt>
                                        </p:tgtEl>
                                        <p:attrNameLst>
                                          <p:attrName>style.visibility</p:attrName>
                                        </p:attrNameLst>
                                      </p:cBhvr>
                                      <p:to>
                                        <p:strVal val="visible"/>
                                      </p:to>
                                    </p:set>
                                    <p:animEffect transition="in" filter="fade">
                                      <p:cBhvr>
                                        <p:cTn id="19" dur="1000"/>
                                        <p:tgtEl>
                                          <p:spTgt spid="13">
                                            <p:txEl>
                                              <p:pRg st="1" end="1"/>
                                            </p:txEl>
                                          </p:spTgt>
                                        </p:tgtEl>
                                      </p:cBhvr>
                                    </p:animEffect>
                                    <p:anim calcmode="lin" valueType="num">
                                      <p:cBhvr>
                                        <p:cTn id="20"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1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3">
                                            <p:txEl>
                                              <p:pRg st="2" end="2"/>
                                            </p:txEl>
                                          </p:spTgt>
                                        </p:tgtEl>
                                        <p:attrNameLst>
                                          <p:attrName>style.visibility</p:attrName>
                                        </p:attrNameLst>
                                      </p:cBhvr>
                                      <p:to>
                                        <p:strVal val="visible"/>
                                      </p:to>
                                    </p:set>
                                    <p:animEffect transition="in" filter="fade">
                                      <p:cBhvr>
                                        <p:cTn id="26" dur="1000"/>
                                        <p:tgtEl>
                                          <p:spTgt spid="13">
                                            <p:txEl>
                                              <p:pRg st="2" end="2"/>
                                            </p:txEl>
                                          </p:spTgt>
                                        </p:tgtEl>
                                      </p:cBhvr>
                                    </p:animEffect>
                                    <p:anim calcmode="lin" valueType="num">
                                      <p:cBhvr>
                                        <p:cTn id="27"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1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0D45553-91A4-480A-9577-0E0FC0D919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23">
            <a:extLst>
              <a:ext uri="{FF2B5EF4-FFF2-40B4-BE49-F238E27FC236}">
                <a16:creationId xmlns:a16="http://schemas.microsoft.com/office/drawing/2014/main" id="{D240F8A8-FEA1-42C2-B259-27A935127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58355E4-1FA1-9F36-9BBA-FCFF25D1F92F}"/>
              </a:ext>
            </a:extLst>
          </p:cNvPr>
          <p:cNvSpPr>
            <a:spLocks noGrp="1"/>
          </p:cNvSpPr>
          <p:nvPr>
            <p:ph type="title"/>
          </p:nvPr>
        </p:nvSpPr>
        <p:spPr>
          <a:xfrm>
            <a:off x="556591" y="1741714"/>
            <a:ext cx="3518452" cy="4117749"/>
          </a:xfrm>
        </p:spPr>
        <p:txBody>
          <a:bodyPr anchor="t">
            <a:normAutofit/>
          </a:bodyPr>
          <a:lstStyle/>
          <a:p>
            <a:r>
              <a:rPr lang="en-US" dirty="0"/>
              <a:t>Why is UDP preferred over TCP?</a:t>
            </a:r>
            <a:endParaRPr lang="en-PK" dirty="0"/>
          </a:p>
        </p:txBody>
      </p:sp>
      <p:graphicFrame>
        <p:nvGraphicFramePr>
          <p:cNvPr id="6" name="Content Placeholder 2">
            <a:extLst>
              <a:ext uri="{FF2B5EF4-FFF2-40B4-BE49-F238E27FC236}">
                <a16:creationId xmlns:a16="http://schemas.microsoft.com/office/drawing/2014/main" id="{35CEAB9A-0BCC-0BB2-981F-889A16620166}"/>
              </a:ext>
            </a:extLst>
          </p:cNvPr>
          <p:cNvGraphicFramePr>
            <a:graphicFrameLocks noGrp="1"/>
          </p:cNvGraphicFramePr>
          <p:nvPr>
            <p:ph idx="1"/>
            <p:extLst>
              <p:ext uri="{D42A27DB-BD31-4B8C-83A1-F6EECF244321}">
                <p14:modId xmlns:p14="http://schemas.microsoft.com/office/powerpoint/2010/main" val="2394050123"/>
              </p:ext>
            </p:extLst>
          </p:nvPr>
        </p:nvGraphicFramePr>
        <p:xfrm>
          <a:off x="5466523" y="1172818"/>
          <a:ext cx="5906328" cy="46866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56347534"/>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graphicEl>
                                              <a:dgm id="{DC6C8F61-8D99-4333-A1D2-A5057B2F797A}"/>
                                            </p:graphicEl>
                                          </p:spTgt>
                                        </p:tgtEl>
                                        <p:attrNameLst>
                                          <p:attrName>style.visibility</p:attrName>
                                        </p:attrNameLst>
                                      </p:cBhvr>
                                      <p:to>
                                        <p:strVal val="visible"/>
                                      </p:to>
                                    </p:set>
                                    <p:animEffect transition="in" filter="fade">
                                      <p:cBhvr>
                                        <p:cTn id="12" dur="1000"/>
                                        <p:tgtEl>
                                          <p:spTgt spid="6">
                                            <p:graphicEl>
                                              <a:dgm id="{DC6C8F61-8D99-4333-A1D2-A5057B2F797A}"/>
                                            </p:graphicEl>
                                          </p:spTgt>
                                        </p:tgtEl>
                                      </p:cBhvr>
                                    </p:animEffect>
                                    <p:anim calcmode="lin" valueType="num">
                                      <p:cBhvr>
                                        <p:cTn id="13" dur="1000" fill="hold"/>
                                        <p:tgtEl>
                                          <p:spTgt spid="6">
                                            <p:graphicEl>
                                              <a:dgm id="{DC6C8F61-8D99-4333-A1D2-A5057B2F797A}"/>
                                            </p:graphicEl>
                                          </p:spTgt>
                                        </p:tgtEl>
                                        <p:attrNameLst>
                                          <p:attrName>ppt_x</p:attrName>
                                        </p:attrNameLst>
                                      </p:cBhvr>
                                      <p:tavLst>
                                        <p:tav tm="0">
                                          <p:val>
                                            <p:strVal val="#ppt_x"/>
                                          </p:val>
                                        </p:tav>
                                        <p:tav tm="100000">
                                          <p:val>
                                            <p:strVal val="#ppt_x"/>
                                          </p:val>
                                        </p:tav>
                                      </p:tavLst>
                                    </p:anim>
                                    <p:anim calcmode="lin" valueType="num">
                                      <p:cBhvr>
                                        <p:cTn id="14" dur="1000" fill="hold"/>
                                        <p:tgtEl>
                                          <p:spTgt spid="6">
                                            <p:graphicEl>
                                              <a:dgm id="{DC6C8F61-8D99-4333-A1D2-A5057B2F797A}"/>
                                            </p:graphic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graphicEl>
                                              <a:dgm id="{7BEA3524-67DE-4DAF-B38D-3D001A3036DD}"/>
                                            </p:graphicEl>
                                          </p:spTgt>
                                        </p:tgtEl>
                                        <p:attrNameLst>
                                          <p:attrName>style.visibility</p:attrName>
                                        </p:attrNameLst>
                                      </p:cBhvr>
                                      <p:to>
                                        <p:strVal val="visible"/>
                                      </p:to>
                                    </p:set>
                                    <p:animEffect transition="in" filter="fade">
                                      <p:cBhvr>
                                        <p:cTn id="19" dur="1000"/>
                                        <p:tgtEl>
                                          <p:spTgt spid="6">
                                            <p:graphicEl>
                                              <a:dgm id="{7BEA3524-67DE-4DAF-B38D-3D001A3036DD}"/>
                                            </p:graphicEl>
                                          </p:spTgt>
                                        </p:tgtEl>
                                      </p:cBhvr>
                                    </p:animEffect>
                                    <p:anim calcmode="lin" valueType="num">
                                      <p:cBhvr>
                                        <p:cTn id="20" dur="1000" fill="hold"/>
                                        <p:tgtEl>
                                          <p:spTgt spid="6">
                                            <p:graphicEl>
                                              <a:dgm id="{7BEA3524-67DE-4DAF-B38D-3D001A3036DD}"/>
                                            </p:graphicEl>
                                          </p:spTgt>
                                        </p:tgtEl>
                                        <p:attrNameLst>
                                          <p:attrName>ppt_x</p:attrName>
                                        </p:attrNameLst>
                                      </p:cBhvr>
                                      <p:tavLst>
                                        <p:tav tm="0">
                                          <p:val>
                                            <p:strVal val="#ppt_x"/>
                                          </p:val>
                                        </p:tav>
                                        <p:tav tm="100000">
                                          <p:val>
                                            <p:strVal val="#ppt_x"/>
                                          </p:val>
                                        </p:tav>
                                      </p:tavLst>
                                    </p:anim>
                                    <p:anim calcmode="lin" valueType="num">
                                      <p:cBhvr>
                                        <p:cTn id="21" dur="1000" fill="hold"/>
                                        <p:tgtEl>
                                          <p:spTgt spid="6">
                                            <p:graphicEl>
                                              <a:dgm id="{7BEA3524-67DE-4DAF-B38D-3D001A3036DD}"/>
                                            </p:graphic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6">
                                            <p:graphicEl>
                                              <a:dgm id="{83A98035-87E5-46A0-88D2-99EC21200228}"/>
                                            </p:graphicEl>
                                          </p:spTgt>
                                        </p:tgtEl>
                                        <p:attrNameLst>
                                          <p:attrName>style.visibility</p:attrName>
                                        </p:attrNameLst>
                                      </p:cBhvr>
                                      <p:to>
                                        <p:strVal val="visible"/>
                                      </p:to>
                                    </p:set>
                                    <p:animEffect transition="in" filter="fade">
                                      <p:cBhvr>
                                        <p:cTn id="26" dur="1000"/>
                                        <p:tgtEl>
                                          <p:spTgt spid="6">
                                            <p:graphicEl>
                                              <a:dgm id="{83A98035-87E5-46A0-88D2-99EC21200228}"/>
                                            </p:graphicEl>
                                          </p:spTgt>
                                        </p:tgtEl>
                                      </p:cBhvr>
                                    </p:animEffect>
                                    <p:anim calcmode="lin" valueType="num">
                                      <p:cBhvr>
                                        <p:cTn id="27" dur="1000" fill="hold"/>
                                        <p:tgtEl>
                                          <p:spTgt spid="6">
                                            <p:graphicEl>
                                              <a:dgm id="{83A98035-87E5-46A0-88D2-99EC21200228}"/>
                                            </p:graphicEl>
                                          </p:spTgt>
                                        </p:tgtEl>
                                        <p:attrNameLst>
                                          <p:attrName>ppt_x</p:attrName>
                                        </p:attrNameLst>
                                      </p:cBhvr>
                                      <p:tavLst>
                                        <p:tav tm="0">
                                          <p:val>
                                            <p:strVal val="#ppt_x"/>
                                          </p:val>
                                        </p:tav>
                                        <p:tav tm="100000">
                                          <p:val>
                                            <p:strVal val="#ppt_x"/>
                                          </p:val>
                                        </p:tav>
                                      </p:tavLst>
                                    </p:anim>
                                    <p:anim calcmode="lin" valueType="num">
                                      <p:cBhvr>
                                        <p:cTn id="28" dur="1000" fill="hold"/>
                                        <p:tgtEl>
                                          <p:spTgt spid="6">
                                            <p:graphicEl>
                                              <a:dgm id="{83A98035-87E5-46A0-88D2-99EC21200228}"/>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uiExpand="1">
        <p:bldSub>
          <a:bldDgm bld="one"/>
        </p:bldSub>
      </p:bldGraphic>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347</TotalTime>
  <Words>1264</Words>
  <Application>Microsoft Office PowerPoint</Application>
  <PresentationFormat>Widescreen</PresentationFormat>
  <Paragraphs>70</Paragraphs>
  <Slides>20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Agency FB</vt:lpstr>
      <vt:lpstr>Calibri</vt:lpstr>
      <vt:lpstr>Century Gothic</vt:lpstr>
      <vt:lpstr>Wingdings 2</vt:lpstr>
      <vt:lpstr>Quotable</vt:lpstr>
      <vt:lpstr>                 UDP FLOOD</vt:lpstr>
      <vt:lpstr>Group Members</vt:lpstr>
      <vt:lpstr>Before Moving to UDP Flood Attacks, we shall get to know in detail, what UDP is, and why it is vulnerable</vt:lpstr>
      <vt:lpstr>What is UDP?</vt:lpstr>
      <vt:lpstr>More about UDP</vt:lpstr>
      <vt:lpstr>How does a UDP works?</vt:lpstr>
      <vt:lpstr>How does a UDP works?</vt:lpstr>
      <vt:lpstr>COMMON USES OF UDP </vt:lpstr>
      <vt:lpstr>Why is UDP preferred over TCP?</vt:lpstr>
      <vt:lpstr>Why is UDP vulnerable?</vt:lpstr>
      <vt:lpstr>What is meant by UDP flood attacks?</vt:lpstr>
      <vt:lpstr>How does a UDP flood attack work?</vt:lpstr>
      <vt:lpstr>How does a UDP flood attack work?</vt:lpstr>
      <vt:lpstr>Overloading the server with data packets</vt:lpstr>
      <vt:lpstr>UDP Floods as DNS Amplification</vt:lpstr>
      <vt:lpstr>What happens when the server receives the flood packets?</vt:lpstr>
      <vt:lpstr>So, What’s the solution?</vt:lpstr>
      <vt:lpstr>The solution…</vt:lpstr>
      <vt:lpstr>What is ICMP Rate limiting?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UDP Flood</dc:title>
  <dc:creator>Muhammad Ahsan Qadri</dc:creator>
  <cp:lastModifiedBy>02-131222-055</cp:lastModifiedBy>
  <cp:revision>14</cp:revision>
  <dcterms:created xsi:type="dcterms:W3CDTF">2022-12-09T17:56:17Z</dcterms:created>
  <dcterms:modified xsi:type="dcterms:W3CDTF">2023-01-11T06:18:25Z</dcterms:modified>
</cp:coreProperties>
</file>