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74" r:id="rId12"/>
    <p:sldId id="267" r:id="rId13"/>
    <p:sldId id="268" r:id="rId14"/>
    <p:sldId id="269" r:id="rId15"/>
    <p:sldId id="270" r:id="rId16"/>
    <p:sldId id="275"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25" autoAdjust="0"/>
    <p:restoredTop sz="94660"/>
  </p:normalViewPr>
  <p:slideViewPr>
    <p:cSldViewPr snapToGrid="0">
      <p:cViewPr varScale="1">
        <p:scale>
          <a:sx n="95" d="100"/>
          <a:sy n="95" d="100"/>
        </p:scale>
        <p:origin x="1076"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hsan Qadri" userId="cde89e28c0fd2857" providerId="LiveId" clId="{14F42003-613A-4CD6-9FBA-990CDBD0DDF8}"/>
    <pc:docChg chg="undo custSel addSld delSld modSld">
      <pc:chgData name="Muhammad Ahsan Qadri" userId="cde89e28c0fd2857" providerId="LiveId" clId="{14F42003-613A-4CD6-9FBA-990CDBD0DDF8}" dt="2022-12-10T20:53:40.499" v="11336" actId="47"/>
      <pc:docMkLst>
        <pc:docMk/>
      </pc:docMkLst>
      <pc:sldChg chg="modSp new mod">
        <pc:chgData name="Muhammad Ahsan Qadri" userId="cde89e28c0fd2857" providerId="LiveId" clId="{14F42003-613A-4CD6-9FBA-990CDBD0DDF8}" dt="2022-12-09T18:08:26.892" v="442" actId="20577"/>
        <pc:sldMkLst>
          <pc:docMk/>
          <pc:sldMk cId="4154342740" sldId="256"/>
        </pc:sldMkLst>
        <pc:spChg chg="mod">
          <ac:chgData name="Muhammad Ahsan Qadri" userId="cde89e28c0fd2857" providerId="LiveId" clId="{14F42003-613A-4CD6-9FBA-990CDBD0DDF8}" dt="2022-12-09T17:56:26.920" v="11" actId="20577"/>
          <ac:spMkLst>
            <pc:docMk/>
            <pc:sldMk cId="4154342740" sldId="256"/>
            <ac:spMk id="2" creationId="{0BF3C448-7BA8-88F4-EAA6-66BC4613A527}"/>
          </ac:spMkLst>
        </pc:spChg>
        <pc:spChg chg="mod">
          <ac:chgData name="Muhammad Ahsan Qadri" userId="cde89e28c0fd2857" providerId="LiveId" clId="{14F42003-613A-4CD6-9FBA-990CDBD0DDF8}" dt="2022-12-09T18:08:26.892" v="442" actId="20577"/>
          <ac:spMkLst>
            <pc:docMk/>
            <pc:sldMk cId="4154342740" sldId="256"/>
            <ac:spMk id="3" creationId="{3FA81224-B5D2-EB63-C5F6-5948B985810D}"/>
          </ac:spMkLst>
        </pc:spChg>
      </pc:sldChg>
      <pc:sldChg chg="modSp new mod">
        <pc:chgData name="Muhammad Ahsan Qadri" userId="cde89e28c0fd2857" providerId="LiveId" clId="{14F42003-613A-4CD6-9FBA-990CDBD0DDF8}" dt="2022-12-09T17:57:20.945" v="142" actId="20577"/>
        <pc:sldMkLst>
          <pc:docMk/>
          <pc:sldMk cId="1552684803" sldId="257"/>
        </pc:sldMkLst>
        <pc:spChg chg="mod">
          <ac:chgData name="Muhammad Ahsan Qadri" userId="cde89e28c0fd2857" providerId="LiveId" clId="{14F42003-613A-4CD6-9FBA-990CDBD0DDF8}" dt="2022-12-09T17:56:43.854" v="33" actId="20577"/>
          <ac:spMkLst>
            <pc:docMk/>
            <pc:sldMk cId="1552684803" sldId="257"/>
            <ac:spMk id="2" creationId="{DD9D6BA7-F948-D977-36B9-0D000BB826C0}"/>
          </ac:spMkLst>
        </pc:spChg>
        <pc:spChg chg="mod">
          <ac:chgData name="Muhammad Ahsan Qadri" userId="cde89e28c0fd2857" providerId="LiveId" clId="{14F42003-613A-4CD6-9FBA-990CDBD0DDF8}" dt="2022-12-09T17:57:20.945" v="142" actId="20577"/>
          <ac:spMkLst>
            <pc:docMk/>
            <pc:sldMk cId="1552684803" sldId="257"/>
            <ac:spMk id="3" creationId="{1E9DD655-FEF8-56E4-BEEB-B2EAEB92F13F}"/>
          </ac:spMkLst>
        </pc:spChg>
      </pc:sldChg>
      <pc:sldChg chg="modSp new mod">
        <pc:chgData name="Muhammad Ahsan Qadri" userId="cde89e28c0fd2857" providerId="LiveId" clId="{14F42003-613A-4CD6-9FBA-990CDBD0DDF8}" dt="2022-12-09T18:21:08.460" v="1125" actId="20577"/>
        <pc:sldMkLst>
          <pc:docMk/>
          <pc:sldMk cId="1460767792" sldId="258"/>
        </pc:sldMkLst>
        <pc:spChg chg="mod">
          <ac:chgData name="Muhammad Ahsan Qadri" userId="cde89e28c0fd2857" providerId="LiveId" clId="{14F42003-613A-4CD6-9FBA-990CDBD0DDF8}" dt="2022-12-09T18:07:59.470" v="395" actId="20577"/>
          <ac:spMkLst>
            <pc:docMk/>
            <pc:sldMk cId="1460767792" sldId="258"/>
            <ac:spMk id="2" creationId="{9117EC6A-646F-9F8C-E6AE-8459A3D423F5}"/>
          </ac:spMkLst>
        </pc:spChg>
        <pc:spChg chg="mod">
          <ac:chgData name="Muhammad Ahsan Qadri" userId="cde89e28c0fd2857" providerId="LiveId" clId="{14F42003-613A-4CD6-9FBA-990CDBD0DDF8}" dt="2022-12-09T18:21:08.460" v="1125" actId="20577"/>
          <ac:spMkLst>
            <pc:docMk/>
            <pc:sldMk cId="1460767792" sldId="258"/>
            <ac:spMk id="3" creationId="{95DB0DCF-A4B3-92D1-B151-853AE5F8E9C8}"/>
          </ac:spMkLst>
        </pc:spChg>
      </pc:sldChg>
      <pc:sldChg chg="modSp new add del mod">
        <pc:chgData name="Muhammad Ahsan Qadri" userId="cde89e28c0fd2857" providerId="LiveId" clId="{14F42003-613A-4CD6-9FBA-990CDBD0DDF8}" dt="2022-12-10T17:46:16.979" v="2361" actId="47"/>
        <pc:sldMkLst>
          <pc:docMk/>
          <pc:sldMk cId="1583774862" sldId="259"/>
        </pc:sldMkLst>
        <pc:spChg chg="mod">
          <ac:chgData name="Muhammad Ahsan Qadri" userId="cde89e28c0fd2857" providerId="LiveId" clId="{14F42003-613A-4CD6-9FBA-990CDBD0DDF8}" dt="2022-12-09T18:14:46.259" v="696" actId="20577"/>
          <ac:spMkLst>
            <pc:docMk/>
            <pc:sldMk cId="1583774862" sldId="259"/>
            <ac:spMk id="2" creationId="{8EB9D8A3-42A1-64B5-8FA6-D0BCACF7FAB7}"/>
          </ac:spMkLst>
        </pc:spChg>
        <pc:spChg chg="mod">
          <ac:chgData name="Muhammad Ahsan Qadri" userId="cde89e28c0fd2857" providerId="LiveId" clId="{14F42003-613A-4CD6-9FBA-990CDBD0DDF8}" dt="2022-12-09T18:45:54.653" v="2341" actId="20577"/>
          <ac:spMkLst>
            <pc:docMk/>
            <pc:sldMk cId="1583774862" sldId="259"/>
            <ac:spMk id="3" creationId="{1CCF2B36-9560-5AC5-E44D-6E9630F08BF5}"/>
          </ac:spMkLst>
        </pc:spChg>
      </pc:sldChg>
      <pc:sldChg chg="modSp new add del mod">
        <pc:chgData name="Muhammad Ahsan Qadri" userId="cde89e28c0fd2857" providerId="LiveId" clId="{14F42003-613A-4CD6-9FBA-990CDBD0DDF8}" dt="2022-12-10T17:46:16.497" v="2360" actId="47"/>
        <pc:sldMkLst>
          <pc:docMk/>
          <pc:sldMk cId="593105951" sldId="260"/>
        </pc:sldMkLst>
        <pc:spChg chg="mod">
          <ac:chgData name="Muhammad Ahsan Qadri" userId="cde89e28c0fd2857" providerId="LiveId" clId="{14F42003-613A-4CD6-9FBA-990CDBD0DDF8}" dt="2022-12-09T18:40:26.558" v="1763" actId="20577"/>
          <ac:spMkLst>
            <pc:docMk/>
            <pc:sldMk cId="593105951" sldId="260"/>
            <ac:spMk id="2" creationId="{447D8AAE-8D2A-E58A-452D-21066E50A131}"/>
          </ac:spMkLst>
        </pc:spChg>
        <pc:spChg chg="mod">
          <ac:chgData name="Muhammad Ahsan Qadri" userId="cde89e28c0fd2857" providerId="LiveId" clId="{14F42003-613A-4CD6-9FBA-990CDBD0DDF8}" dt="2022-12-09T18:40:57.451" v="1772" actId="20577"/>
          <ac:spMkLst>
            <pc:docMk/>
            <pc:sldMk cId="593105951" sldId="260"/>
            <ac:spMk id="3" creationId="{B5A4D370-18DA-B28F-8933-56F7A593D346}"/>
          </ac:spMkLst>
        </pc:spChg>
      </pc:sldChg>
      <pc:sldChg chg="addSp delSp modSp new mod">
        <pc:chgData name="Muhammad Ahsan Qadri" userId="cde89e28c0fd2857" providerId="LiveId" clId="{14F42003-613A-4CD6-9FBA-990CDBD0DDF8}" dt="2022-12-09T18:43:46.733" v="2069" actId="14100"/>
        <pc:sldMkLst>
          <pc:docMk/>
          <pc:sldMk cId="2793434871" sldId="261"/>
        </pc:sldMkLst>
        <pc:spChg chg="mod">
          <ac:chgData name="Muhammad Ahsan Qadri" userId="cde89e28c0fd2857" providerId="LiveId" clId="{14F42003-613A-4CD6-9FBA-990CDBD0DDF8}" dt="2022-12-09T18:43:46.733" v="2069" actId="14100"/>
          <ac:spMkLst>
            <pc:docMk/>
            <pc:sldMk cId="2793434871" sldId="261"/>
            <ac:spMk id="2" creationId="{BFA558E4-CC86-EA6D-7A1E-620E2D3FFF5D}"/>
          </ac:spMkLst>
        </pc:spChg>
        <pc:spChg chg="add del">
          <ac:chgData name="Muhammad Ahsan Qadri" userId="cde89e28c0fd2857" providerId="LiveId" clId="{14F42003-613A-4CD6-9FBA-990CDBD0DDF8}" dt="2022-12-09T18:42:20.102" v="1872" actId="478"/>
          <ac:spMkLst>
            <pc:docMk/>
            <pc:sldMk cId="2793434871" sldId="261"/>
            <ac:spMk id="3" creationId="{A3BAC20F-EA0B-E155-C4AD-8A8E2DBCF687}"/>
          </ac:spMkLst>
        </pc:spChg>
      </pc:sldChg>
      <pc:sldChg chg="modSp new mod">
        <pc:chgData name="Muhammad Ahsan Qadri" userId="cde89e28c0fd2857" providerId="LiveId" clId="{14F42003-613A-4CD6-9FBA-990CDBD0DDF8}" dt="2022-12-10T18:05:36.773" v="3786" actId="20577"/>
        <pc:sldMkLst>
          <pc:docMk/>
          <pc:sldMk cId="223246046" sldId="262"/>
        </pc:sldMkLst>
        <pc:spChg chg="mod">
          <ac:chgData name="Muhammad Ahsan Qadri" userId="cde89e28c0fd2857" providerId="LiveId" clId="{14F42003-613A-4CD6-9FBA-990CDBD0DDF8}" dt="2022-12-10T18:05:36.773" v="3786" actId="20577"/>
          <ac:spMkLst>
            <pc:docMk/>
            <pc:sldMk cId="223246046" sldId="262"/>
            <ac:spMk id="2" creationId="{312129CB-6ED8-6B68-2F85-80F550DE51A8}"/>
          </ac:spMkLst>
        </pc:spChg>
        <pc:spChg chg="mod">
          <ac:chgData name="Muhammad Ahsan Qadri" userId="cde89e28c0fd2857" providerId="LiveId" clId="{14F42003-613A-4CD6-9FBA-990CDBD0DDF8}" dt="2022-12-10T17:58:42.958" v="3161" actId="20577"/>
          <ac:spMkLst>
            <pc:docMk/>
            <pc:sldMk cId="223246046" sldId="262"/>
            <ac:spMk id="3" creationId="{AD8C3405-E99B-C687-5FD4-3E52E6627D06}"/>
          </ac:spMkLst>
        </pc:spChg>
      </pc:sldChg>
      <pc:sldChg chg="new add del">
        <pc:chgData name="Muhammad Ahsan Qadri" userId="cde89e28c0fd2857" providerId="LiveId" clId="{14F42003-613A-4CD6-9FBA-990CDBD0DDF8}" dt="2022-12-10T17:46:24.658" v="2375" actId="47"/>
        <pc:sldMkLst>
          <pc:docMk/>
          <pc:sldMk cId="263728212" sldId="262"/>
        </pc:sldMkLst>
      </pc:sldChg>
      <pc:sldChg chg="new del">
        <pc:chgData name="Muhammad Ahsan Qadri" userId="cde89e28c0fd2857" providerId="LiveId" clId="{14F42003-613A-4CD6-9FBA-990CDBD0DDF8}" dt="2022-12-10T17:46:24.156" v="2374" actId="47"/>
        <pc:sldMkLst>
          <pc:docMk/>
          <pc:sldMk cId="1699980696" sldId="263"/>
        </pc:sldMkLst>
      </pc:sldChg>
      <pc:sldChg chg="modSp new mod">
        <pc:chgData name="Muhammad Ahsan Qadri" userId="cde89e28c0fd2857" providerId="LiveId" clId="{14F42003-613A-4CD6-9FBA-990CDBD0DDF8}" dt="2022-12-10T19:58:34.142" v="7571" actId="20577"/>
        <pc:sldMkLst>
          <pc:docMk/>
          <pc:sldMk cId="3513749713" sldId="263"/>
        </pc:sldMkLst>
        <pc:spChg chg="mod">
          <ac:chgData name="Muhammad Ahsan Qadri" userId="cde89e28c0fd2857" providerId="LiveId" clId="{14F42003-613A-4CD6-9FBA-990CDBD0DDF8}" dt="2022-12-10T18:05:32.394" v="3785" actId="20577"/>
          <ac:spMkLst>
            <pc:docMk/>
            <pc:sldMk cId="3513749713" sldId="263"/>
            <ac:spMk id="2" creationId="{EDA9AD47-37D5-F3CE-13A2-B508AD606330}"/>
          </ac:spMkLst>
        </pc:spChg>
        <pc:spChg chg="mod">
          <ac:chgData name="Muhammad Ahsan Qadri" userId="cde89e28c0fd2857" providerId="LiveId" clId="{14F42003-613A-4CD6-9FBA-990CDBD0DDF8}" dt="2022-12-10T19:58:34.142" v="7571" actId="20577"/>
          <ac:spMkLst>
            <pc:docMk/>
            <pc:sldMk cId="3513749713" sldId="263"/>
            <ac:spMk id="3" creationId="{AD5CF5E3-AE5E-540C-23D1-2D1FAF94A11C}"/>
          </ac:spMkLst>
        </pc:spChg>
      </pc:sldChg>
      <pc:sldChg chg="modSp new mod">
        <pc:chgData name="Muhammad Ahsan Qadri" userId="cde89e28c0fd2857" providerId="LiveId" clId="{14F42003-613A-4CD6-9FBA-990CDBD0DDF8}" dt="2022-12-10T19:55:25.603" v="7422" actId="20577"/>
        <pc:sldMkLst>
          <pc:docMk/>
          <pc:sldMk cId="174191719" sldId="264"/>
        </pc:sldMkLst>
        <pc:spChg chg="mod">
          <ac:chgData name="Muhammad Ahsan Qadri" userId="cde89e28c0fd2857" providerId="LiveId" clId="{14F42003-613A-4CD6-9FBA-990CDBD0DDF8}" dt="2022-12-10T18:05:28.300" v="3784" actId="20577"/>
          <ac:spMkLst>
            <pc:docMk/>
            <pc:sldMk cId="174191719" sldId="264"/>
            <ac:spMk id="2" creationId="{35F15C19-DE29-5635-9858-038DEA24003D}"/>
          </ac:spMkLst>
        </pc:spChg>
        <pc:spChg chg="mod">
          <ac:chgData name="Muhammad Ahsan Qadri" userId="cde89e28c0fd2857" providerId="LiveId" clId="{14F42003-613A-4CD6-9FBA-990CDBD0DDF8}" dt="2022-12-10T19:55:25.603" v="7422" actId="20577"/>
          <ac:spMkLst>
            <pc:docMk/>
            <pc:sldMk cId="174191719" sldId="264"/>
            <ac:spMk id="3" creationId="{A1C962F3-58EC-C5D3-16A9-A56E1DD02437}"/>
          </ac:spMkLst>
        </pc:spChg>
      </pc:sldChg>
      <pc:sldChg chg="new del">
        <pc:chgData name="Muhammad Ahsan Qadri" userId="cde89e28c0fd2857" providerId="LiveId" clId="{14F42003-613A-4CD6-9FBA-990CDBD0DDF8}" dt="2022-12-10T17:46:23.999" v="2373" actId="47"/>
        <pc:sldMkLst>
          <pc:docMk/>
          <pc:sldMk cId="4270592989" sldId="264"/>
        </pc:sldMkLst>
      </pc:sldChg>
      <pc:sldChg chg="modSp new mod">
        <pc:chgData name="Muhammad Ahsan Qadri" userId="cde89e28c0fd2857" providerId="LiveId" clId="{14F42003-613A-4CD6-9FBA-990CDBD0DDF8}" dt="2022-12-10T18:56:56.095" v="5984" actId="27636"/>
        <pc:sldMkLst>
          <pc:docMk/>
          <pc:sldMk cId="3041299676" sldId="265"/>
        </pc:sldMkLst>
        <pc:spChg chg="mod">
          <ac:chgData name="Muhammad Ahsan Qadri" userId="cde89e28c0fd2857" providerId="LiveId" clId="{14F42003-613A-4CD6-9FBA-990CDBD0DDF8}" dt="2022-12-10T18:31:44.066" v="5020" actId="20577"/>
          <ac:spMkLst>
            <pc:docMk/>
            <pc:sldMk cId="3041299676" sldId="265"/>
            <ac:spMk id="2" creationId="{0C819E14-D579-C31F-086A-8FDC10DD145C}"/>
          </ac:spMkLst>
        </pc:spChg>
        <pc:spChg chg="mod">
          <ac:chgData name="Muhammad Ahsan Qadri" userId="cde89e28c0fd2857" providerId="LiveId" clId="{14F42003-613A-4CD6-9FBA-990CDBD0DDF8}" dt="2022-12-10T18:56:56.095" v="5984" actId="27636"/>
          <ac:spMkLst>
            <pc:docMk/>
            <pc:sldMk cId="3041299676" sldId="265"/>
            <ac:spMk id="3" creationId="{8255B742-9636-F21B-37AD-7EDE65E3DD13}"/>
          </ac:spMkLst>
        </pc:spChg>
      </pc:sldChg>
      <pc:sldChg chg="new del">
        <pc:chgData name="Muhammad Ahsan Qadri" userId="cde89e28c0fd2857" providerId="LiveId" clId="{14F42003-613A-4CD6-9FBA-990CDBD0DDF8}" dt="2022-12-10T17:46:23.842" v="2372" actId="47"/>
        <pc:sldMkLst>
          <pc:docMk/>
          <pc:sldMk cId="3181887049" sldId="265"/>
        </pc:sldMkLst>
      </pc:sldChg>
      <pc:sldChg chg="delSp modSp new del mod">
        <pc:chgData name="Muhammad Ahsan Qadri" userId="cde89e28c0fd2857" providerId="LiveId" clId="{14F42003-613A-4CD6-9FBA-990CDBD0DDF8}" dt="2022-12-10T19:41:51.953" v="6382" actId="47"/>
        <pc:sldMkLst>
          <pc:docMk/>
          <pc:sldMk cId="1052401177" sldId="266"/>
        </pc:sldMkLst>
        <pc:spChg chg="del mod">
          <ac:chgData name="Muhammad Ahsan Qadri" userId="cde89e28c0fd2857" providerId="LiveId" clId="{14F42003-613A-4CD6-9FBA-990CDBD0DDF8}" dt="2022-12-10T18:58:22.693" v="6154" actId="478"/>
          <ac:spMkLst>
            <pc:docMk/>
            <pc:sldMk cId="1052401177" sldId="266"/>
            <ac:spMk id="2" creationId="{B1186D3A-40CE-4C7F-D9A5-C8C8C71EC6C9}"/>
          </ac:spMkLst>
        </pc:spChg>
        <pc:spChg chg="mod">
          <ac:chgData name="Muhammad Ahsan Qadri" userId="cde89e28c0fd2857" providerId="LiveId" clId="{14F42003-613A-4CD6-9FBA-990CDBD0DDF8}" dt="2022-12-10T19:41:46.300" v="6381" actId="20577"/>
          <ac:spMkLst>
            <pc:docMk/>
            <pc:sldMk cId="1052401177" sldId="266"/>
            <ac:spMk id="3" creationId="{93F72E91-B37A-65B8-1A5D-8A171447AA7F}"/>
          </ac:spMkLst>
        </pc:spChg>
      </pc:sldChg>
      <pc:sldChg chg="new del">
        <pc:chgData name="Muhammad Ahsan Qadri" userId="cde89e28c0fd2857" providerId="LiveId" clId="{14F42003-613A-4CD6-9FBA-990CDBD0DDF8}" dt="2022-12-10T17:46:23.685" v="2371" actId="47"/>
        <pc:sldMkLst>
          <pc:docMk/>
          <pc:sldMk cId="2721670620" sldId="266"/>
        </pc:sldMkLst>
      </pc:sldChg>
      <pc:sldChg chg="new del">
        <pc:chgData name="Muhammad Ahsan Qadri" userId="cde89e28c0fd2857" providerId="LiveId" clId="{14F42003-613A-4CD6-9FBA-990CDBD0DDF8}" dt="2022-12-10T17:46:23.531" v="2370" actId="47"/>
        <pc:sldMkLst>
          <pc:docMk/>
          <pc:sldMk cId="1407918557" sldId="267"/>
        </pc:sldMkLst>
      </pc:sldChg>
      <pc:sldChg chg="modSp new mod">
        <pc:chgData name="Muhammad Ahsan Qadri" userId="cde89e28c0fd2857" providerId="LiveId" clId="{14F42003-613A-4CD6-9FBA-990CDBD0DDF8}" dt="2022-12-10T19:54:27.899" v="7400" actId="20577"/>
        <pc:sldMkLst>
          <pc:docMk/>
          <pc:sldMk cId="3576141256" sldId="267"/>
        </pc:sldMkLst>
        <pc:spChg chg="mod">
          <ac:chgData name="Muhammad Ahsan Qadri" userId="cde89e28c0fd2857" providerId="LiveId" clId="{14F42003-613A-4CD6-9FBA-990CDBD0DDF8}" dt="2022-12-10T19:48:13.245" v="6656" actId="20577"/>
          <ac:spMkLst>
            <pc:docMk/>
            <pc:sldMk cId="3576141256" sldId="267"/>
            <ac:spMk id="2" creationId="{EAC50511-5152-E53E-2C03-28310D172F46}"/>
          </ac:spMkLst>
        </pc:spChg>
        <pc:spChg chg="mod">
          <ac:chgData name="Muhammad Ahsan Qadri" userId="cde89e28c0fd2857" providerId="LiveId" clId="{14F42003-613A-4CD6-9FBA-990CDBD0DDF8}" dt="2022-12-10T19:54:27.899" v="7400" actId="20577"/>
          <ac:spMkLst>
            <pc:docMk/>
            <pc:sldMk cId="3576141256" sldId="267"/>
            <ac:spMk id="3" creationId="{048CDC5C-AF17-BD7D-7661-53A006FF8CE2}"/>
          </ac:spMkLst>
        </pc:spChg>
      </pc:sldChg>
      <pc:sldChg chg="new del">
        <pc:chgData name="Muhammad Ahsan Qadri" userId="cde89e28c0fd2857" providerId="LiveId" clId="{14F42003-613A-4CD6-9FBA-990CDBD0DDF8}" dt="2022-12-10T17:46:23.356" v="2369" actId="47"/>
        <pc:sldMkLst>
          <pc:docMk/>
          <pc:sldMk cId="1098607011" sldId="268"/>
        </pc:sldMkLst>
      </pc:sldChg>
      <pc:sldChg chg="modSp new mod">
        <pc:chgData name="Muhammad Ahsan Qadri" userId="cde89e28c0fd2857" providerId="LiveId" clId="{14F42003-613A-4CD6-9FBA-990CDBD0DDF8}" dt="2022-12-10T20:05:12.856" v="8298" actId="20577"/>
        <pc:sldMkLst>
          <pc:docMk/>
          <pc:sldMk cId="2952117835" sldId="268"/>
        </pc:sldMkLst>
        <pc:spChg chg="mod">
          <ac:chgData name="Muhammad Ahsan Qadri" userId="cde89e28c0fd2857" providerId="LiveId" clId="{14F42003-613A-4CD6-9FBA-990CDBD0DDF8}" dt="2022-12-10T19:59:09.937" v="7602" actId="20577"/>
          <ac:spMkLst>
            <pc:docMk/>
            <pc:sldMk cId="2952117835" sldId="268"/>
            <ac:spMk id="2" creationId="{FCE13BDB-C160-7258-CA23-BBEED68A2C70}"/>
          </ac:spMkLst>
        </pc:spChg>
        <pc:spChg chg="mod">
          <ac:chgData name="Muhammad Ahsan Qadri" userId="cde89e28c0fd2857" providerId="LiveId" clId="{14F42003-613A-4CD6-9FBA-990CDBD0DDF8}" dt="2022-12-10T20:05:12.856" v="8298" actId="20577"/>
          <ac:spMkLst>
            <pc:docMk/>
            <pc:sldMk cId="2952117835" sldId="268"/>
            <ac:spMk id="3" creationId="{850887B4-8A5C-059A-13B6-727B41B792B0}"/>
          </ac:spMkLst>
        </pc:spChg>
      </pc:sldChg>
      <pc:sldChg chg="new del">
        <pc:chgData name="Muhammad Ahsan Qadri" userId="cde89e28c0fd2857" providerId="LiveId" clId="{14F42003-613A-4CD6-9FBA-990CDBD0DDF8}" dt="2022-12-10T17:46:23.198" v="2368" actId="47"/>
        <pc:sldMkLst>
          <pc:docMk/>
          <pc:sldMk cId="2213419160" sldId="269"/>
        </pc:sldMkLst>
      </pc:sldChg>
      <pc:sldChg chg="modSp new mod">
        <pc:chgData name="Muhammad Ahsan Qadri" userId="cde89e28c0fd2857" providerId="LiveId" clId="{14F42003-613A-4CD6-9FBA-990CDBD0DDF8}" dt="2022-12-10T20:09:47.704" v="8922" actId="20577"/>
        <pc:sldMkLst>
          <pc:docMk/>
          <pc:sldMk cId="4188713522" sldId="269"/>
        </pc:sldMkLst>
        <pc:spChg chg="mod">
          <ac:chgData name="Muhammad Ahsan Qadri" userId="cde89e28c0fd2857" providerId="LiveId" clId="{14F42003-613A-4CD6-9FBA-990CDBD0DDF8}" dt="2022-12-10T20:06:12.971" v="8385" actId="20577"/>
          <ac:spMkLst>
            <pc:docMk/>
            <pc:sldMk cId="4188713522" sldId="269"/>
            <ac:spMk id="2" creationId="{9D127250-7D05-742D-8CF9-E45FE2778D5D}"/>
          </ac:spMkLst>
        </pc:spChg>
        <pc:spChg chg="mod">
          <ac:chgData name="Muhammad Ahsan Qadri" userId="cde89e28c0fd2857" providerId="LiveId" clId="{14F42003-613A-4CD6-9FBA-990CDBD0DDF8}" dt="2022-12-10T20:09:47.704" v="8922" actId="20577"/>
          <ac:spMkLst>
            <pc:docMk/>
            <pc:sldMk cId="4188713522" sldId="269"/>
            <ac:spMk id="3" creationId="{710F7F74-A7AE-93F6-0C0C-02C31322E044}"/>
          </ac:spMkLst>
        </pc:spChg>
      </pc:sldChg>
      <pc:sldChg chg="new del">
        <pc:chgData name="Muhammad Ahsan Qadri" userId="cde89e28c0fd2857" providerId="LiveId" clId="{14F42003-613A-4CD6-9FBA-990CDBD0DDF8}" dt="2022-12-10T17:46:23.057" v="2367" actId="47"/>
        <pc:sldMkLst>
          <pc:docMk/>
          <pc:sldMk cId="1269855697" sldId="270"/>
        </pc:sldMkLst>
      </pc:sldChg>
      <pc:sldChg chg="modSp new mod">
        <pc:chgData name="Muhammad Ahsan Qadri" userId="cde89e28c0fd2857" providerId="LiveId" clId="{14F42003-613A-4CD6-9FBA-990CDBD0DDF8}" dt="2022-12-10T20:50:12.970" v="11208" actId="20577"/>
        <pc:sldMkLst>
          <pc:docMk/>
          <pc:sldMk cId="4070113141" sldId="270"/>
        </pc:sldMkLst>
        <pc:spChg chg="mod">
          <ac:chgData name="Muhammad Ahsan Qadri" userId="cde89e28c0fd2857" providerId="LiveId" clId="{14F42003-613A-4CD6-9FBA-990CDBD0DDF8}" dt="2022-12-10T20:10:23.487" v="9059" actId="20577"/>
          <ac:spMkLst>
            <pc:docMk/>
            <pc:sldMk cId="4070113141" sldId="270"/>
            <ac:spMk id="2" creationId="{2299B3B8-A3C0-8E6B-A675-1E1A979D8BF4}"/>
          </ac:spMkLst>
        </pc:spChg>
        <pc:spChg chg="mod">
          <ac:chgData name="Muhammad Ahsan Qadri" userId="cde89e28c0fd2857" providerId="LiveId" clId="{14F42003-613A-4CD6-9FBA-990CDBD0DDF8}" dt="2022-12-10T20:50:12.970" v="11208" actId="20577"/>
          <ac:spMkLst>
            <pc:docMk/>
            <pc:sldMk cId="4070113141" sldId="270"/>
            <ac:spMk id="3" creationId="{2B2E456D-513D-1607-8C33-72B8F8395BDB}"/>
          </ac:spMkLst>
        </pc:spChg>
      </pc:sldChg>
      <pc:sldChg chg="modSp new mod">
        <pc:chgData name="Muhammad Ahsan Qadri" userId="cde89e28c0fd2857" providerId="LiveId" clId="{14F42003-613A-4CD6-9FBA-990CDBD0DDF8}" dt="2022-12-10T20:35:30.143" v="10376" actId="20577"/>
        <pc:sldMkLst>
          <pc:docMk/>
          <pc:sldMk cId="1421867695" sldId="271"/>
        </pc:sldMkLst>
        <pc:spChg chg="mod">
          <ac:chgData name="Muhammad Ahsan Qadri" userId="cde89e28c0fd2857" providerId="LiveId" clId="{14F42003-613A-4CD6-9FBA-990CDBD0DDF8}" dt="2022-12-10T20:29:25.090" v="9829" actId="5793"/>
          <ac:spMkLst>
            <pc:docMk/>
            <pc:sldMk cId="1421867695" sldId="271"/>
            <ac:spMk id="2" creationId="{521C672A-0A0B-2B7E-7DC9-48AEA6304011}"/>
          </ac:spMkLst>
        </pc:spChg>
        <pc:spChg chg="mod">
          <ac:chgData name="Muhammad Ahsan Qadri" userId="cde89e28c0fd2857" providerId="LiveId" clId="{14F42003-613A-4CD6-9FBA-990CDBD0DDF8}" dt="2022-12-10T20:35:30.143" v="10376" actId="20577"/>
          <ac:spMkLst>
            <pc:docMk/>
            <pc:sldMk cId="1421867695" sldId="271"/>
            <ac:spMk id="3" creationId="{A2453D6C-B185-FE89-D555-381046C3DC54}"/>
          </ac:spMkLst>
        </pc:spChg>
      </pc:sldChg>
      <pc:sldChg chg="new del">
        <pc:chgData name="Muhammad Ahsan Qadri" userId="cde89e28c0fd2857" providerId="LiveId" clId="{14F42003-613A-4CD6-9FBA-990CDBD0DDF8}" dt="2022-12-10T17:46:22.894" v="2366" actId="47"/>
        <pc:sldMkLst>
          <pc:docMk/>
          <pc:sldMk cId="1655692191" sldId="271"/>
        </pc:sldMkLst>
      </pc:sldChg>
      <pc:sldChg chg="new del">
        <pc:chgData name="Muhammad Ahsan Qadri" userId="cde89e28c0fd2857" providerId="LiveId" clId="{14F42003-613A-4CD6-9FBA-990CDBD0DDF8}" dt="2022-12-10T17:46:22.728" v="2365" actId="47"/>
        <pc:sldMkLst>
          <pc:docMk/>
          <pc:sldMk cId="1168577015" sldId="272"/>
        </pc:sldMkLst>
      </pc:sldChg>
      <pc:sldChg chg="modSp new mod">
        <pc:chgData name="Muhammad Ahsan Qadri" userId="cde89e28c0fd2857" providerId="LiveId" clId="{14F42003-613A-4CD6-9FBA-990CDBD0DDF8}" dt="2022-12-10T20:53:19.741" v="11322" actId="20577"/>
        <pc:sldMkLst>
          <pc:docMk/>
          <pc:sldMk cId="2964477313" sldId="272"/>
        </pc:sldMkLst>
        <pc:spChg chg="mod">
          <ac:chgData name="Muhammad Ahsan Qadri" userId="cde89e28c0fd2857" providerId="LiveId" clId="{14F42003-613A-4CD6-9FBA-990CDBD0DDF8}" dt="2022-12-10T20:35:43.540" v="10407" actId="20577"/>
          <ac:spMkLst>
            <pc:docMk/>
            <pc:sldMk cId="2964477313" sldId="272"/>
            <ac:spMk id="2" creationId="{A438C021-5F33-9A6B-58A7-616C24B26AA3}"/>
          </ac:spMkLst>
        </pc:spChg>
        <pc:spChg chg="mod">
          <ac:chgData name="Muhammad Ahsan Qadri" userId="cde89e28c0fd2857" providerId="LiveId" clId="{14F42003-613A-4CD6-9FBA-990CDBD0DDF8}" dt="2022-12-10T20:53:19.741" v="11322" actId="20577"/>
          <ac:spMkLst>
            <pc:docMk/>
            <pc:sldMk cId="2964477313" sldId="272"/>
            <ac:spMk id="3" creationId="{8C870740-0B9B-99DD-DB49-417F8BAD3C0A}"/>
          </ac:spMkLst>
        </pc:spChg>
      </pc:sldChg>
      <pc:sldChg chg="delSp modSp new mod">
        <pc:chgData name="Muhammad Ahsan Qadri" userId="cde89e28c0fd2857" providerId="LiveId" clId="{14F42003-613A-4CD6-9FBA-990CDBD0DDF8}" dt="2022-12-10T20:53:35.423" v="11334" actId="20577"/>
        <pc:sldMkLst>
          <pc:docMk/>
          <pc:sldMk cId="373687527" sldId="273"/>
        </pc:sldMkLst>
        <pc:spChg chg="mod">
          <ac:chgData name="Muhammad Ahsan Qadri" userId="cde89e28c0fd2857" providerId="LiveId" clId="{14F42003-613A-4CD6-9FBA-990CDBD0DDF8}" dt="2022-12-10T20:53:35.423" v="11334" actId="20577"/>
          <ac:spMkLst>
            <pc:docMk/>
            <pc:sldMk cId="373687527" sldId="273"/>
            <ac:spMk id="2" creationId="{A63CF420-63D5-640B-5DE9-77B119D4C2C3}"/>
          </ac:spMkLst>
        </pc:spChg>
        <pc:spChg chg="del">
          <ac:chgData name="Muhammad Ahsan Qadri" userId="cde89e28c0fd2857" providerId="LiveId" clId="{14F42003-613A-4CD6-9FBA-990CDBD0DDF8}" dt="2022-12-10T20:53:25.616" v="11323" actId="478"/>
          <ac:spMkLst>
            <pc:docMk/>
            <pc:sldMk cId="373687527" sldId="273"/>
            <ac:spMk id="3" creationId="{096D114E-F539-A7F8-787B-42F14E4485A2}"/>
          </ac:spMkLst>
        </pc:spChg>
      </pc:sldChg>
      <pc:sldChg chg="new del">
        <pc:chgData name="Muhammad Ahsan Qadri" userId="cde89e28c0fd2857" providerId="LiveId" clId="{14F42003-613A-4CD6-9FBA-990CDBD0DDF8}" dt="2022-12-10T17:46:22.572" v="2364" actId="47"/>
        <pc:sldMkLst>
          <pc:docMk/>
          <pc:sldMk cId="2697311317" sldId="273"/>
        </pc:sldMkLst>
      </pc:sldChg>
      <pc:sldChg chg="new del">
        <pc:chgData name="Muhammad Ahsan Qadri" userId="cde89e28c0fd2857" providerId="LiveId" clId="{14F42003-613A-4CD6-9FBA-990CDBD0DDF8}" dt="2022-12-10T17:46:22.211" v="2363" actId="47"/>
        <pc:sldMkLst>
          <pc:docMk/>
          <pc:sldMk cId="3483536409" sldId="274"/>
        </pc:sldMkLst>
      </pc:sldChg>
      <pc:sldChg chg="new del">
        <pc:chgData name="Muhammad Ahsan Qadri" userId="cde89e28c0fd2857" providerId="LiveId" clId="{14F42003-613A-4CD6-9FBA-990CDBD0DDF8}" dt="2022-12-10T20:53:40.385" v="11335" actId="47"/>
        <pc:sldMkLst>
          <pc:docMk/>
          <pc:sldMk cId="3538238663" sldId="274"/>
        </pc:sldMkLst>
      </pc:sldChg>
      <pc:sldChg chg="new del">
        <pc:chgData name="Muhammad Ahsan Qadri" userId="cde89e28c0fd2857" providerId="LiveId" clId="{14F42003-613A-4CD6-9FBA-990CDBD0DDF8}" dt="2022-12-10T17:46:18.396" v="2362" actId="680"/>
        <pc:sldMkLst>
          <pc:docMk/>
          <pc:sldMk cId="1166066214" sldId="275"/>
        </pc:sldMkLst>
      </pc:sldChg>
      <pc:sldChg chg="new del">
        <pc:chgData name="Muhammad Ahsan Qadri" userId="cde89e28c0fd2857" providerId="LiveId" clId="{14F42003-613A-4CD6-9FBA-990CDBD0DDF8}" dt="2022-12-10T20:53:40.499" v="11336" actId="47"/>
        <pc:sldMkLst>
          <pc:docMk/>
          <pc:sldMk cId="2156455852" sldId="275"/>
        </pc:sldMkLst>
      </pc:sldChg>
      <pc:sldChg chg="new del">
        <pc:chgData name="Muhammad Ahsan Qadri" userId="cde89e28c0fd2857" providerId="LiveId" clId="{14F42003-613A-4CD6-9FBA-990CDBD0DDF8}" dt="2022-12-10T17:58:52.023" v="3176" actId="47"/>
        <pc:sldMkLst>
          <pc:docMk/>
          <pc:sldMk cId="1163412977" sldId="276"/>
        </pc:sldMkLst>
      </pc:sldChg>
    </pc:docChg>
  </pc:docChgLst>
  <pc:docChgLst>
    <pc:chgData name="Muhammad Ahsan Qadri" userId="cde89e28c0fd2857" providerId="LiveId" clId="{1CCF5175-DE04-42A4-8640-2B50BC6B5CF1}"/>
    <pc:docChg chg="undo custSel addSld modSld sldOrd">
      <pc:chgData name="Muhammad Ahsan Qadri" userId="cde89e28c0fd2857" providerId="LiveId" clId="{1CCF5175-DE04-42A4-8640-2B50BC6B5CF1}" dt="2022-12-31T18:13:53.482" v="950" actId="2711"/>
      <pc:docMkLst>
        <pc:docMk/>
      </pc:docMkLst>
      <pc:sldChg chg="modSp mod">
        <pc:chgData name="Muhammad Ahsan Qadri" userId="cde89e28c0fd2857" providerId="LiveId" clId="{1CCF5175-DE04-42A4-8640-2B50BC6B5CF1}" dt="2022-12-31T18:13:53.482" v="950" actId="2711"/>
        <pc:sldMkLst>
          <pc:docMk/>
          <pc:sldMk cId="4154342740" sldId="256"/>
        </pc:sldMkLst>
        <pc:spChg chg="mod">
          <ac:chgData name="Muhammad Ahsan Qadri" userId="cde89e28c0fd2857" providerId="LiveId" clId="{1CCF5175-DE04-42A4-8640-2B50BC6B5CF1}" dt="2022-12-31T18:13:53.482" v="950" actId="2711"/>
          <ac:spMkLst>
            <pc:docMk/>
            <pc:sldMk cId="4154342740" sldId="256"/>
            <ac:spMk id="2" creationId="{0BF3C448-7BA8-88F4-EAA6-66BC4613A527}"/>
          </ac:spMkLst>
        </pc:spChg>
        <pc:spChg chg="mod">
          <ac:chgData name="Muhammad Ahsan Qadri" userId="cde89e28c0fd2857" providerId="LiveId" clId="{1CCF5175-DE04-42A4-8640-2B50BC6B5CF1}" dt="2022-12-31T18:13:53.275" v="949" actId="2711"/>
          <ac:spMkLst>
            <pc:docMk/>
            <pc:sldMk cId="4154342740" sldId="256"/>
            <ac:spMk id="3" creationId="{3FA81224-B5D2-EB63-C5F6-5948B985810D}"/>
          </ac:spMkLst>
        </pc:spChg>
      </pc:sldChg>
      <pc:sldChg chg="modSp">
        <pc:chgData name="Muhammad Ahsan Qadri" userId="cde89e28c0fd2857" providerId="LiveId" clId="{1CCF5175-DE04-42A4-8640-2B50BC6B5CF1}" dt="2022-12-31T18:03:42.376" v="72"/>
        <pc:sldMkLst>
          <pc:docMk/>
          <pc:sldMk cId="1552684803" sldId="257"/>
        </pc:sldMkLst>
        <pc:spChg chg="mod">
          <ac:chgData name="Muhammad Ahsan Qadri" userId="cde89e28c0fd2857" providerId="LiveId" clId="{1CCF5175-DE04-42A4-8640-2B50BC6B5CF1}" dt="2022-12-31T18:03:42.376" v="72"/>
          <ac:spMkLst>
            <pc:docMk/>
            <pc:sldMk cId="1552684803" sldId="257"/>
            <ac:spMk id="2" creationId="{DD9D6BA7-F948-D977-36B9-0D000BB826C0}"/>
          </ac:spMkLst>
        </pc:spChg>
        <pc:spChg chg="mod">
          <ac:chgData name="Muhammad Ahsan Qadri" userId="cde89e28c0fd2857" providerId="LiveId" clId="{1CCF5175-DE04-42A4-8640-2B50BC6B5CF1}" dt="2022-12-31T18:03:42.376" v="72"/>
          <ac:spMkLst>
            <pc:docMk/>
            <pc:sldMk cId="1552684803" sldId="257"/>
            <ac:spMk id="3" creationId="{1E9DD655-FEF8-56E4-BEEB-B2EAEB92F13F}"/>
          </ac:spMkLst>
        </pc:spChg>
      </pc:sldChg>
      <pc:sldChg chg="modSp">
        <pc:chgData name="Muhammad Ahsan Qadri" userId="cde89e28c0fd2857" providerId="LiveId" clId="{1CCF5175-DE04-42A4-8640-2B50BC6B5CF1}" dt="2022-12-31T18:03:42.376" v="72"/>
        <pc:sldMkLst>
          <pc:docMk/>
          <pc:sldMk cId="1460767792" sldId="258"/>
        </pc:sldMkLst>
        <pc:spChg chg="mod">
          <ac:chgData name="Muhammad Ahsan Qadri" userId="cde89e28c0fd2857" providerId="LiveId" clId="{1CCF5175-DE04-42A4-8640-2B50BC6B5CF1}" dt="2022-12-31T18:03:42.376" v="72"/>
          <ac:spMkLst>
            <pc:docMk/>
            <pc:sldMk cId="1460767792" sldId="258"/>
            <ac:spMk id="2" creationId="{9117EC6A-646F-9F8C-E6AE-8459A3D423F5}"/>
          </ac:spMkLst>
        </pc:spChg>
        <pc:spChg chg="mod">
          <ac:chgData name="Muhammad Ahsan Qadri" userId="cde89e28c0fd2857" providerId="LiveId" clId="{1CCF5175-DE04-42A4-8640-2B50BC6B5CF1}" dt="2022-12-31T18:03:42.376" v="72"/>
          <ac:spMkLst>
            <pc:docMk/>
            <pc:sldMk cId="1460767792" sldId="258"/>
            <ac:spMk id="3" creationId="{95DB0DCF-A4B3-92D1-B151-853AE5F8E9C8}"/>
          </ac:spMkLst>
        </pc:spChg>
      </pc:sldChg>
      <pc:sldChg chg="modSp">
        <pc:chgData name="Muhammad Ahsan Qadri" userId="cde89e28c0fd2857" providerId="LiveId" clId="{1CCF5175-DE04-42A4-8640-2B50BC6B5CF1}" dt="2022-12-31T18:03:42.376" v="72"/>
        <pc:sldMkLst>
          <pc:docMk/>
          <pc:sldMk cId="1583774862" sldId="259"/>
        </pc:sldMkLst>
        <pc:spChg chg="mod">
          <ac:chgData name="Muhammad Ahsan Qadri" userId="cde89e28c0fd2857" providerId="LiveId" clId="{1CCF5175-DE04-42A4-8640-2B50BC6B5CF1}" dt="2022-12-31T18:03:42.376" v="72"/>
          <ac:spMkLst>
            <pc:docMk/>
            <pc:sldMk cId="1583774862" sldId="259"/>
            <ac:spMk id="2" creationId="{8EB9D8A3-42A1-64B5-8FA6-D0BCACF7FAB7}"/>
          </ac:spMkLst>
        </pc:spChg>
        <pc:spChg chg="mod">
          <ac:chgData name="Muhammad Ahsan Qadri" userId="cde89e28c0fd2857" providerId="LiveId" clId="{1CCF5175-DE04-42A4-8640-2B50BC6B5CF1}" dt="2022-12-31T18:03:42.376" v="72"/>
          <ac:spMkLst>
            <pc:docMk/>
            <pc:sldMk cId="1583774862" sldId="259"/>
            <ac:spMk id="3" creationId="{1CCF2B36-9560-5AC5-E44D-6E9630F08BF5}"/>
          </ac:spMkLst>
        </pc:spChg>
      </pc:sldChg>
      <pc:sldChg chg="modSp">
        <pc:chgData name="Muhammad Ahsan Qadri" userId="cde89e28c0fd2857" providerId="LiveId" clId="{1CCF5175-DE04-42A4-8640-2B50BC6B5CF1}" dt="2022-12-31T18:03:42.376" v="72"/>
        <pc:sldMkLst>
          <pc:docMk/>
          <pc:sldMk cId="593105951" sldId="260"/>
        </pc:sldMkLst>
        <pc:spChg chg="mod">
          <ac:chgData name="Muhammad Ahsan Qadri" userId="cde89e28c0fd2857" providerId="LiveId" clId="{1CCF5175-DE04-42A4-8640-2B50BC6B5CF1}" dt="2022-12-31T18:03:42.376" v="72"/>
          <ac:spMkLst>
            <pc:docMk/>
            <pc:sldMk cId="593105951" sldId="260"/>
            <ac:spMk id="2" creationId="{447D8AAE-8D2A-E58A-452D-21066E50A131}"/>
          </ac:spMkLst>
        </pc:spChg>
        <pc:spChg chg="mod">
          <ac:chgData name="Muhammad Ahsan Qadri" userId="cde89e28c0fd2857" providerId="LiveId" clId="{1CCF5175-DE04-42A4-8640-2B50BC6B5CF1}" dt="2022-12-31T18:03:42.376" v="72"/>
          <ac:spMkLst>
            <pc:docMk/>
            <pc:sldMk cId="593105951" sldId="260"/>
            <ac:spMk id="3" creationId="{B5A4D370-18DA-B28F-8933-56F7A593D346}"/>
          </ac:spMkLst>
        </pc:spChg>
      </pc:sldChg>
      <pc:sldChg chg="modSp mod">
        <pc:chgData name="Muhammad Ahsan Qadri" userId="cde89e28c0fd2857" providerId="LiveId" clId="{1CCF5175-DE04-42A4-8640-2B50BC6B5CF1}" dt="2022-12-31T18:11:32.577" v="842" actId="115"/>
        <pc:sldMkLst>
          <pc:docMk/>
          <pc:sldMk cId="2793434871" sldId="261"/>
        </pc:sldMkLst>
        <pc:spChg chg="mod">
          <ac:chgData name="Muhammad Ahsan Qadri" userId="cde89e28c0fd2857" providerId="LiveId" clId="{1CCF5175-DE04-42A4-8640-2B50BC6B5CF1}" dt="2022-12-31T18:11:32.577" v="842" actId="115"/>
          <ac:spMkLst>
            <pc:docMk/>
            <pc:sldMk cId="2793434871" sldId="261"/>
            <ac:spMk id="2" creationId="{BFA558E4-CC86-EA6D-7A1E-620E2D3FFF5D}"/>
          </ac:spMkLst>
        </pc:spChg>
      </pc:sldChg>
      <pc:sldChg chg="modSp">
        <pc:chgData name="Muhammad Ahsan Qadri" userId="cde89e28c0fd2857" providerId="LiveId" clId="{1CCF5175-DE04-42A4-8640-2B50BC6B5CF1}" dt="2022-12-31T18:03:42.376" v="72"/>
        <pc:sldMkLst>
          <pc:docMk/>
          <pc:sldMk cId="223246046" sldId="262"/>
        </pc:sldMkLst>
        <pc:spChg chg="mod">
          <ac:chgData name="Muhammad Ahsan Qadri" userId="cde89e28c0fd2857" providerId="LiveId" clId="{1CCF5175-DE04-42A4-8640-2B50BC6B5CF1}" dt="2022-12-31T18:03:42.376" v="72"/>
          <ac:spMkLst>
            <pc:docMk/>
            <pc:sldMk cId="223246046" sldId="262"/>
            <ac:spMk id="2" creationId="{312129CB-6ED8-6B68-2F85-80F550DE51A8}"/>
          </ac:spMkLst>
        </pc:spChg>
        <pc:spChg chg="mod">
          <ac:chgData name="Muhammad Ahsan Qadri" userId="cde89e28c0fd2857" providerId="LiveId" clId="{1CCF5175-DE04-42A4-8640-2B50BC6B5CF1}" dt="2022-12-31T18:03:42.376" v="72"/>
          <ac:spMkLst>
            <pc:docMk/>
            <pc:sldMk cId="223246046" sldId="262"/>
            <ac:spMk id="3" creationId="{AD8C3405-E99B-C687-5FD4-3E52E6627D06}"/>
          </ac:spMkLst>
        </pc:spChg>
      </pc:sldChg>
      <pc:sldChg chg="modSp">
        <pc:chgData name="Muhammad Ahsan Qadri" userId="cde89e28c0fd2857" providerId="LiveId" clId="{1CCF5175-DE04-42A4-8640-2B50BC6B5CF1}" dt="2022-12-31T18:03:42.376" v="72"/>
        <pc:sldMkLst>
          <pc:docMk/>
          <pc:sldMk cId="3513749713" sldId="263"/>
        </pc:sldMkLst>
        <pc:spChg chg="mod">
          <ac:chgData name="Muhammad Ahsan Qadri" userId="cde89e28c0fd2857" providerId="LiveId" clId="{1CCF5175-DE04-42A4-8640-2B50BC6B5CF1}" dt="2022-12-31T18:03:42.376" v="72"/>
          <ac:spMkLst>
            <pc:docMk/>
            <pc:sldMk cId="3513749713" sldId="263"/>
            <ac:spMk id="2" creationId="{EDA9AD47-37D5-F3CE-13A2-B508AD606330}"/>
          </ac:spMkLst>
        </pc:spChg>
        <pc:spChg chg="mod">
          <ac:chgData name="Muhammad Ahsan Qadri" userId="cde89e28c0fd2857" providerId="LiveId" clId="{1CCF5175-DE04-42A4-8640-2B50BC6B5CF1}" dt="2022-12-31T18:03:42.376" v="72"/>
          <ac:spMkLst>
            <pc:docMk/>
            <pc:sldMk cId="3513749713" sldId="263"/>
            <ac:spMk id="3" creationId="{AD5CF5E3-AE5E-540C-23D1-2D1FAF94A11C}"/>
          </ac:spMkLst>
        </pc:spChg>
      </pc:sldChg>
      <pc:sldChg chg="modSp">
        <pc:chgData name="Muhammad Ahsan Qadri" userId="cde89e28c0fd2857" providerId="LiveId" clId="{1CCF5175-DE04-42A4-8640-2B50BC6B5CF1}" dt="2022-12-31T18:03:42.376" v="72"/>
        <pc:sldMkLst>
          <pc:docMk/>
          <pc:sldMk cId="174191719" sldId="264"/>
        </pc:sldMkLst>
        <pc:spChg chg="mod">
          <ac:chgData name="Muhammad Ahsan Qadri" userId="cde89e28c0fd2857" providerId="LiveId" clId="{1CCF5175-DE04-42A4-8640-2B50BC6B5CF1}" dt="2022-12-31T18:03:42.376" v="72"/>
          <ac:spMkLst>
            <pc:docMk/>
            <pc:sldMk cId="174191719" sldId="264"/>
            <ac:spMk id="2" creationId="{35F15C19-DE29-5635-9858-038DEA24003D}"/>
          </ac:spMkLst>
        </pc:spChg>
        <pc:spChg chg="mod">
          <ac:chgData name="Muhammad Ahsan Qadri" userId="cde89e28c0fd2857" providerId="LiveId" clId="{1CCF5175-DE04-42A4-8640-2B50BC6B5CF1}" dt="2022-12-31T18:03:42.376" v="72"/>
          <ac:spMkLst>
            <pc:docMk/>
            <pc:sldMk cId="174191719" sldId="264"/>
            <ac:spMk id="3" creationId="{A1C962F3-58EC-C5D3-16A9-A56E1DD02437}"/>
          </ac:spMkLst>
        </pc:spChg>
      </pc:sldChg>
      <pc:sldChg chg="modSp">
        <pc:chgData name="Muhammad Ahsan Qadri" userId="cde89e28c0fd2857" providerId="LiveId" clId="{1CCF5175-DE04-42A4-8640-2B50BC6B5CF1}" dt="2022-12-31T18:03:42.376" v="72"/>
        <pc:sldMkLst>
          <pc:docMk/>
          <pc:sldMk cId="3041299676" sldId="265"/>
        </pc:sldMkLst>
        <pc:spChg chg="mod">
          <ac:chgData name="Muhammad Ahsan Qadri" userId="cde89e28c0fd2857" providerId="LiveId" clId="{1CCF5175-DE04-42A4-8640-2B50BC6B5CF1}" dt="2022-12-31T18:03:42.376" v="72"/>
          <ac:spMkLst>
            <pc:docMk/>
            <pc:sldMk cId="3041299676" sldId="265"/>
            <ac:spMk id="2" creationId="{0C819E14-D579-C31F-086A-8FDC10DD145C}"/>
          </ac:spMkLst>
        </pc:spChg>
      </pc:sldChg>
      <pc:sldChg chg="modSp">
        <pc:chgData name="Muhammad Ahsan Qadri" userId="cde89e28c0fd2857" providerId="LiveId" clId="{1CCF5175-DE04-42A4-8640-2B50BC6B5CF1}" dt="2022-12-31T18:03:42.376" v="72"/>
        <pc:sldMkLst>
          <pc:docMk/>
          <pc:sldMk cId="3576141256" sldId="267"/>
        </pc:sldMkLst>
        <pc:spChg chg="mod">
          <ac:chgData name="Muhammad Ahsan Qadri" userId="cde89e28c0fd2857" providerId="LiveId" clId="{1CCF5175-DE04-42A4-8640-2B50BC6B5CF1}" dt="2022-12-31T18:03:42.376" v="72"/>
          <ac:spMkLst>
            <pc:docMk/>
            <pc:sldMk cId="3576141256" sldId="267"/>
            <ac:spMk id="2" creationId="{EAC50511-5152-E53E-2C03-28310D172F46}"/>
          </ac:spMkLst>
        </pc:spChg>
        <pc:spChg chg="mod">
          <ac:chgData name="Muhammad Ahsan Qadri" userId="cde89e28c0fd2857" providerId="LiveId" clId="{1CCF5175-DE04-42A4-8640-2B50BC6B5CF1}" dt="2022-12-31T18:03:42.376" v="72"/>
          <ac:spMkLst>
            <pc:docMk/>
            <pc:sldMk cId="3576141256" sldId="267"/>
            <ac:spMk id="3" creationId="{048CDC5C-AF17-BD7D-7661-53A006FF8CE2}"/>
          </ac:spMkLst>
        </pc:spChg>
      </pc:sldChg>
      <pc:sldChg chg="modSp">
        <pc:chgData name="Muhammad Ahsan Qadri" userId="cde89e28c0fd2857" providerId="LiveId" clId="{1CCF5175-DE04-42A4-8640-2B50BC6B5CF1}" dt="2022-12-31T18:03:42.376" v="72"/>
        <pc:sldMkLst>
          <pc:docMk/>
          <pc:sldMk cId="2952117835" sldId="268"/>
        </pc:sldMkLst>
        <pc:spChg chg="mod">
          <ac:chgData name="Muhammad Ahsan Qadri" userId="cde89e28c0fd2857" providerId="LiveId" clId="{1CCF5175-DE04-42A4-8640-2B50BC6B5CF1}" dt="2022-12-31T18:03:42.376" v="72"/>
          <ac:spMkLst>
            <pc:docMk/>
            <pc:sldMk cId="2952117835" sldId="268"/>
            <ac:spMk id="2" creationId="{FCE13BDB-C160-7258-CA23-BBEED68A2C70}"/>
          </ac:spMkLst>
        </pc:spChg>
        <pc:spChg chg="mod">
          <ac:chgData name="Muhammad Ahsan Qadri" userId="cde89e28c0fd2857" providerId="LiveId" clId="{1CCF5175-DE04-42A4-8640-2B50BC6B5CF1}" dt="2022-12-31T18:03:42.376" v="72"/>
          <ac:spMkLst>
            <pc:docMk/>
            <pc:sldMk cId="2952117835" sldId="268"/>
            <ac:spMk id="3" creationId="{850887B4-8A5C-059A-13B6-727B41B792B0}"/>
          </ac:spMkLst>
        </pc:spChg>
      </pc:sldChg>
      <pc:sldChg chg="modSp">
        <pc:chgData name="Muhammad Ahsan Qadri" userId="cde89e28c0fd2857" providerId="LiveId" clId="{1CCF5175-DE04-42A4-8640-2B50BC6B5CF1}" dt="2022-12-31T18:03:42.376" v="72"/>
        <pc:sldMkLst>
          <pc:docMk/>
          <pc:sldMk cId="4188713522" sldId="269"/>
        </pc:sldMkLst>
        <pc:spChg chg="mod">
          <ac:chgData name="Muhammad Ahsan Qadri" userId="cde89e28c0fd2857" providerId="LiveId" clId="{1CCF5175-DE04-42A4-8640-2B50BC6B5CF1}" dt="2022-12-31T18:03:42.376" v="72"/>
          <ac:spMkLst>
            <pc:docMk/>
            <pc:sldMk cId="4188713522" sldId="269"/>
            <ac:spMk id="2" creationId="{9D127250-7D05-742D-8CF9-E45FE2778D5D}"/>
          </ac:spMkLst>
        </pc:spChg>
        <pc:spChg chg="mod">
          <ac:chgData name="Muhammad Ahsan Qadri" userId="cde89e28c0fd2857" providerId="LiveId" clId="{1CCF5175-DE04-42A4-8640-2B50BC6B5CF1}" dt="2022-12-31T18:03:42.376" v="72"/>
          <ac:spMkLst>
            <pc:docMk/>
            <pc:sldMk cId="4188713522" sldId="269"/>
            <ac:spMk id="3" creationId="{710F7F74-A7AE-93F6-0C0C-02C31322E044}"/>
          </ac:spMkLst>
        </pc:spChg>
      </pc:sldChg>
      <pc:sldChg chg="modSp">
        <pc:chgData name="Muhammad Ahsan Qadri" userId="cde89e28c0fd2857" providerId="LiveId" clId="{1CCF5175-DE04-42A4-8640-2B50BC6B5CF1}" dt="2022-12-31T18:03:42.376" v="72"/>
        <pc:sldMkLst>
          <pc:docMk/>
          <pc:sldMk cId="4070113141" sldId="270"/>
        </pc:sldMkLst>
        <pc:spChg chg="mod">
          <ac:chgData name="Muhammad Ahsan Qadri" userId="cde89e28c0fd2857" providerId="LiveId" clId="{1CCF5175-DE04-42A4-8640-2B50BC6B5CF1}" dt="2022-12-31T18:03:42.376" v="72"/>
          <ac:spMkLst>
            <pc:docMk/>
            <pc:sldMk cId="4070113141" sldId="270"/>
            <ac:spMk id="2" creationId="{2299B3B8-A3C0-8E6B-A675-1E1A979D8BF4}"/>
          </ac:spMkLst>
        </pc:spChg>
        <pc:spChg chg="mod">
          <ac:chgData name="Muhammad Ahsan Qadri" userId="cde89e28c0fd2857" providerId="LiveId" clId="{1CCF5175-DE04-42A4-8640-2B50BC6B5CF1}" dt="2022-12-31T18:03:42.376" v="72"/>
          <ac:spMkLst>
            <pc:docMk/>
            <pc:sldMk cId="4070113141" sldId="270"/>
            <ac:spMk id="3" creationId="{2B2E456D-513D-1607-8C33-72B8F8395BDB}"/>
          </ac:spMkLst>
        </pc:spChg>
      </pc:sldChg>
      <pc:sldChg chg="modSp mod ord">
        <pc:chgData name="Muhammad Ahsan Qadri" userId="cde89e28c0fd2857" providerId="LiveId" clId="{1CCF5175-DE04-42A4-8640-2B50BC6B5CF1}" dt="2022-12-31T18:10:44.262" v="838" actId="20577"/>
        <pc:sldMkLst>
          <pc:docMk/>
          <pc:sldMk cId="1421867695" sldId="271"/>
        </pc:sldMkLst>
        <pc:spChg chg="mod">
          <ac:chgData name="Muhammad Ahsan Qadri" userId="cde89e28c0fd2857" providerId="LiveId" clId="{1CCF5175-DE04-42A4-8640-2B50BC6B5CF1}" dt="2022-12-31T18:03:42.376" v="72"/>
          <ac:spMkLst>
            <pc:docMk/>
            <pc:sldMk cId="1421867695" sldId="271"/>
            <ac:spMk id="2" creationId="{521C672A-0A0B-2B7E-7DC9-48AEA6304011}"/>
          </ac:spMkLst>
        </pc:spChg>
        <pc:spChg chg="mod">
          <ac:chgData name="Muhammad Ahsan Qadri" userId="cde89e28c0fd2857" providerId="LiveId" clId="{1CCF5175-DE04-42A4-8640-2B50BC6B5CF1}" dt="2022-12-31T18:10:44.262" v="838" actId="20577"/>
          <ac:spMkLst>
            <pc:docMk/>
            <pc:sldMk cId="1421867695" sldId="271"/>
            <ac:spMk id="3" creationId="{A2453D6C-B185-FE89-D555-381046C3DC54}"/>
          </ac:spMkLst>
        </pc:spChg>
      </pc:sldChg>
      <pc:sldChg chg="modSp">
        <pc:chgData name="Muhammad Ahsan Qadri" userId="cde89e28c0fd2857" providerId="LiveId" clId="{1CCF5175-DE04-42A4-8640-2B50BC6B5CF1}" dt="2022-12-31T18:03:42.376" v="72"/>
        <pc:sldMkLst>
          <pc:docMk/>
          <pc:sldMk cId="2964477313" sldId="272"/>
        </pc:sldMkLst>
        <pc:spChg chg="mod">
          <ac:chgData name="Muhammad Ahsan Qadri" userId="cde89e28c0fd2857" providerId="LiveId" clId="{1CCF5175-DE04-42A4-8640-2B50BC6B5CF1}" dt="2022-12-31T18:03:42.376" v="72"/>
          <ac:spMkLst>
            <pc:docMk/>
            <pc:sldMk cId="2964477313" sldId="272"/>
            <ac:spMk id="2" creationId="{A438C021-5F33-9A6B-58A7-616C24B26AA3}"/>
          </ac:spMkLst>
        </pc:spChg>
        <pc:spChg chg="mod">
          <ac:chgData name="Muhammad Ahsan Qadri" userId="cde89e28c0fd2857" providerId="LiveId" clId="{1CCF5175-DE04-42A4-8640-2B50BC6B5CF1}" dt="2022-12-31T18:03:42.376" v="72"/>
          <ac:spMkLst>
            <pc:docMk/>
            <pc:sldMk cId="2964477313" sldId="272"/>
            <ac:spMk id="3" creationId="{8C870740-0B9B-99DD-DB49-417F8BAD3C0A}"/>
          </ac:spMkLst>
        </pc:spChg>
      </pc:sldChg>
      <pc:sldChg chg="addSp delSp modSp new mod">
        <pc:chgData name="Muhammad Ahsan Qadri" userId="cde89e28c0fd2857" providerId="LiveId" clId="{1CCF5175-DE04-42A4-8640-2B50BC6B5CF1}" dt="2022-12-31T18:03:59.882" v="82" actId="14100"/>
        <pc:sldMkLst>
          <pc:docMk/>
          <pc:sldMk cId="3396052651" sldId="274"/>
        </pc:sldMkLst>
        <pc:spChg chg="del">
          <ac:chgData name="Muhammad Ahsan Qadri" userId="cde89e28c0fd2857" providerId="LiveId" clId="{1CCF5175-DE04-42A4-8640-2B50BC6B5CF1}" dt="2022-12-31T18:00:30.651" v="1" actId="478"/>
          <ac:spMkLst>
            <pc:docMk/>
            <pc:sldMk cId="3396052651" sldId="274"/>
            <ac:spMk id="2" creationId="{37960565-ABD6-6E14-76AD-83ED7C0440B7}"/>
          </ac:spMkLst>
        </pc:spChg>
        <pc:spChg chg="del mod">
          <ac:chgData name="Muhammad Ahsan Qadri" userId="cde89e28c0fd2857" providerId="LiveId" clId="{1CCF5175-DE04-42A4-8640-2B50BC6B5CF1}" dt="2022-12-31T18:01:27.838" v="3"/>
          <ac:spMkLst>
            <pc:docMk/>
            <pc:sldMk cId="3396052651" sldId="274"/>
            <ac:spMk id="3" creationId="{DF9A5DD7-6BAC-0822-FC5A-284CFFEF6E39}"/>
          </ac:spMkLst>
        </pc:spChg>
        <pc:spChg chg="add mod">
          <ac:chgData name="Muhammad Ahsan Qadri" userId="cde89e28c0fd2857" providerId="LiveId" clId="{1CCF5175-DE04-42A4-8640-2B50BC6B5CF1}" dt="2022-12-31T18:02:09.665" v="67" actId="1076"/>
          <ac:spMkLst>
            <pc:docMk/>
            <pc:sldMk cId="3396052651" sldId="274"/>
            <ac:spMk id="4" creationId="{4AEA5631-93AB-951C-492C-07ECB7C89EBA}"/>
          </ac:spMkLst>
        </pc:spChg>
        <pc:picChg chg="add mod">
          <ac:chgData name="Muhammad Ahsan Qadri" userId="cde89e28c0fd2857" providerId="LiveId" clId="{1CCF5175-DE04-42A4-8640-2B50BC6B5CF1}" dt="2022-12-31T18:03:59.882" v="82" actId="14100"/>
          <ac:picMkLst>
            <pc:docMk/>
            <pc:sldMk cId="3396052651" sldId="274"/>
            <ac:picMk id="1026" creationId="{8F344D81-C648-625A-CA35-1C8EB04F8024}"/>
          </ac:picMkLst>
        </pc:picChg>
      </pc:sldChg>
      <pc:sldChg chg="modSp new mod">
        <pc:chgData name="Muhammad Ahsan Qadri" userId="cde89e28c0fd2857" providerId="LiveId" clId="{1CCF5175-DE04-42A4-8640-2B50BC6B5CF1}" dt="2022-12-31T18:09:35.411" v="790" actId="313"/>
        <pc:sldMkLst>
          <pc:docMk/>
          <pc:sldMk cId="3953106727" sldId="275"/>
        </pc:sldMkLst>
        <pc:spChg chg="mod">
          <ac:chgData name="Muhammad Ahsan Qadri" userId="cde89e28c0fd2857" providerId="LiveId" clId="{1CCF5175-DE04-42A4-8640-2B50BC6B5CF1}" dt="2022-12-31T18:05:06.379" v="127" actId="20577"/>
          <ac:spMkLst>
            <pc:docMk/>
            <pc:sldMk cId="3953106727" sldId="275"/>
            <ac:spMk id="2" creationId="{8340733E-17F2-8824-F48C-A674B5E3BBE8}"/>
          </ac:spMkLst>
        </pc:spChg>
        <pc:spChg chg="mod">
          <ac:chgData name="Muhammad Ahsan Qadri" userId="cde89e28c0fd2857" providerId="LiveId" clId="{1CCF5175-DE04-42A4-8640-2B50BC6B5CF1}" dt="2022-12-31T18:09:35.411" v="790" actId="313"/>
          <ac:spMkLst>
            <pc:docMk/>
            <pc:sldMk cId="3953106727" sldId="275"/>
            <ac:spMk id="3" creationId="{114F6DA6-EE1F-2399-0A44-C585D839A23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a:xfrm>
            <a:off x="3962399" y="5870575"/>
            <a:ext cx="4893958" cy="377825"/>
          </a:xfrm>
        </p:spPr>
        <p:txBody>
          <a:bodyPr/>
          <a:lstStyle/>
          <a:p>
            <a:endParaRPr lang="en-PK"/>
          </a:p>
        </p:txBody>
      </p:sp>
      <p:sp>
        <p:nvSpPr>
          <p:cNvPr id="6" name="Slide Number Placeholder 5"/>
          <p:cNvSpPr>
            <a:spLocks noGrp="1"/>
          </p:cNvSpPr>
          <p:nvPr>
            <p:ph type="sldNum" sz="quarter" idx="12"/>
          </p:nvPr>
        </p:nvSpPr>
        <p:spPr>
          <a:xfrm>
            <a:off x="10608958" y="5870575"/>
            <a:ext cx="551167" cy="377825"/>
          </a:xfrm>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414384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711548-595D-4CB3-A7DF-B48EFA4F859F}" type="datetimeFigureOut">
              <a:rPr lang="en-PK" smtClean="0"/>
              <a:t>31/12/2022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391225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2633051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3745890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3698082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2207056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409181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74027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4995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35042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11548-595D-4CB3-A7DF-B48EFA4F859F}" type="datetimeFigureOut">
              <a:rPr lang="en-PK" smtClean="0"/>
              <a:t>31/12/2022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55025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711548-595D-4CB3-A7DF-B48EFA4F859F}" type="datetimeFigureOut">
              <a:rPr lang="en-PK" smtClean="0"/>
              <a:t>31/12/2022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395942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11548-595D-4CB3-A7DF-B48EFA4F859F}" type="datetimeFigureOut">
              <a:rPr lang="en-PK" smtClean="0"/>
              <a:t>31/12/2022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98691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711548-595D-4CB3-A7DF-B48EFA4F859F}" type="datetimeFigureOut">
              <a:rPr lang="en-PK" smtClean="0"/>
              <a:t>31/12/2022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4235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711548-595D-4CB3-A7DF-B48EFA4F859F}" type="datetimeFigureOut">
              <a:rPr lang="en-PK" smtClean="0"/>
              <a:t>31/12/2022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269591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711548-595D-4CB3-A7DF-B48EFA4F859F}" type="datetimeFigureOut">
              <a:rPr lang="en-PK" smtClean="0"/>
              <a:t>31/12/2022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9062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711548-595D-4CB3-A7DF-B48EFA4F859F}" type="datetimeFigureOut">
              <a:rPr lang="en-PK" smtClean="0"/>
              <a:t>31/12/2022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60BCF38-4D4D-40F6-9D3A-7A58BE41FB95}" type="slidenum">
              <a:rPr lang="en-PK" smtClean="0"/>
              <a:t>‹#›</a:t>
            </a:fld>
            <a:endParaRPr lang="en-PK"/>
          </a:p>
        </p:txBody>
      </p:sp>
    </p:spTree>
    <p:extLst>
      <p:ext uri="{BB962C8B-B14F-4D97-AF65-F5344CB8AC3E}">
        <p14:creationId xmlns:p14="http://schemas.microsoft.com/office/powerpoint/2010/main" val="188524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711548-595D-4CB3-A7DF-B48EFA4F859F}" type="datetimeFigureOut">
              <a:rPr lang="en-PK" smtClean="0"/>
              <a:t>31/12/2022</a:t>
            </a:fld>
            <a:endParaRPr lang="en-PK"/>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K"/>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0BCF38-4D4D-40F6-9D3A-7A58BE41FB95}" type="slidenum">
              <a:rPr lang="en-PK" smtClean="0"/>
              <a:t>‹#›</a:t>
            </a:fld>
            <a:endParaRPr lang="en-PK"/>
          </a:p>
        </p:txBody>
      </p:sp>
    </p:spTree>
    <p:extLst>
      <p:ext uri="{BB962C8B-B14F-4D97-AF65-F5344CB8AC3E}">
        <p14:creationId xmlns:p14="http://schemas.microsoft.com/office/powerpoint/2010/main" val="13678386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C448-7BA8-88F4-EAA6-66BC4613A527}"/>
              </a:ext>
            </a:extLst>
          </p:cNvPr>
          <p:cNvSpPr>
            <a:spLocks noGrp="1"/>
          </p:cNvSpPr>
          <p:nvPr>
            <p:ph type="ctrTitle"/>
          </p:nvPr>
        </p:nvSpPr>
        <p:spPr/>
        <p:txBody>
          <a:bodyPr/>
          <a:lstStyle/>
          <a:p>
            <a:r>
              <a:rPr lang="en-US" dirty="0"/>
              <a:t>UDP Flood</a:t>
            </a:r>
            <a:endParaRPr lang="en-PK" dirty="0"/>
          </a:p>
        </p:txBody>
      </p:sp>
      <p:sp>
        <p:nvSpPr>
          <p:cNvPr id="3" name="Subtitle 2">
            <a:extLst>
              <a:ext uri="{FF2B5EF4-FFF2-40B4-BE49-F238E27FC236}">
                <a16:creationId xmlns:a16="http://schemas.microsoft.com/office/drawing/2014/main" id="{3FA81224-B5D2-EB63-C5F6-5948B985810D}"/>
              </a:ext>
            </a:extLst>
          </p:cNvPr>
          <p:cNvSpPr>
            <a:spLocks noGrp="1"/>
          </p:cNvSpPr>
          <p:nvPr>
            <p:ph type="subTitle" idx="1"/>
          </p:nvPr>
        </p:nvSpPr>
        <p:spPr/>
        <p:txBody>
          <a:bodyPr>
            <a:normAutofit lnSpcReduction="10000"/>
          </a:bodyPr>
          <a:lstStyle/>
          <a:p>
            <a:endParaRPr lang="en-US" dirty="0"/>
          </a:p>
          <a:p>
            <a:endParaRPr lang="en-US" dirty="0"/>
          </a:p>
          <a:p>
            <a:r>
              <a:rPr lang="en-US" dirty="0"/>
              <a:t>A detailed overview of what udp flooding is and preventive measures against it…</a:t>
            </a:r>
            <a:endParaRPr lang="en-PK" dirty="0"/>
          </a:p>
        </p:txBody>
      </p:sp>
    </p:spTree>
    <p:extLst>
      <p:ext uri="{BB962C8B-B14F-4D97-AF65-F5344CB8AC3E}">
        <p14:creationId xmlns:p14="http://schemas.microsoft.com/office/powerpoint/2010/main" val="415434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9E14-D579-C31F-086A-8FDC10DD145C}"/>
              </a:ext>
            </a:extLst>
          </p:cNvPr>
          <p:cNvSpPr>
            <a:spLocks noGrp="1"/>
          </p:cNvSpPr>
          <p:nvPr>
            <p:ph type="title"/>
          </p:nvPr>
        </p:nvSpPr>
        <p:spPr/>
        <p:txBody>
          <a:bodyPr/>
          <a:lstStyle/>
          <a:p>
            <a:r>
              <a:rPr lang="en-US" dirty="0"/>
              <a:t>How does a UDP flood attack work?</a:t>
            </a:r>
            <a:endParaRPr lang="en-PK" dirty="0"/>
          </a:p>
        </p:txBody>
      </p:sp>
      <p:sp>
        <p:nvSpPr>
          <p:cNvPr id="3" name="Content Placeholder 2">
            <a:extLst>
              <a:ext uri="{FF2B5EF4-FFF2-40B4-BE49-F238E27FC236}">
                <a16:creationId xmlns:a16="http://schemas.microsoft.com/office/drawing/2014/main" id="{8255B742-9636-F21B-37AD-7EDE65E3DD13}"/>
              </a:ext>
            </a:extLst>
          </p:cNvPr>
          <p:cNvSpPr>
            <a:spLocks noGrp="1"/>
          </p:cNvSpPr>
          <p:nvPr>
            <p:ph idx="1"/>
          </p:nvPr>
        </p:nvSpPr>
        <p:spPr>
          <a:xfrm>
            <a:off x="838200" y="1825624"/>
            <a:ext cx="10515600" cy="4814327"/>
          </a:xfrm>
        </p:spPr>
        <p:txBody>
          <a:bodyPr>
            <a:normAutofit/>
          </a:bodyPr>
          <a:lstStyle/>
          <a:p>
            <a:r>
              <a:rPr lang="en-US" dirty="0"/>
              <a:t>As mentioned in the previous slide, a UDP flood attack is caused when a server is overloaded with data packets, making the server slow and hindering its ability to communicate, but how does that work?</a:t>
            </a:r>
          </a:p>
          <a:p>
            <a:r>
              <a:rPr lang="en-US" dirty="0"/>
              <a:t>UDP flood primarily functions by exploiting the steps taken by the server. Under normal conditions a server receives a UDP packet, it goes through the following steps:</a:t>
            </a:r>
          </a:p>
          <a:p>
            <a:pPr marL="514350" indent="-514350">
              <a:buAutoNum type="arabicPeriod"/>
            </a:pPr>
            <a:r>
              <a:rPr lang="en-US" dirty="0"/>
              <a:t>Server checks to see if any programs are running which are listening for that particular request.</a:t>
            </a:r>
          </a:p>
          <a:p>
            <a:pPr marL="514350" indent="-514350">
              <a:buAutoNum type="arabicPeriod"/>
            </a:pPr>
            <a:r>
              <a:rPr lang="en-US" dirty="0"/>
              <a:t>If no programs are running that are ready to receive that packet, the server responds with a packet telling the sender that destination is unreachable</a:t>
            </a:r>
          </a:p>
        </p:txBody>
      </p:sp>
    </p:spTree>
    <p:extLst>
      <p:ext uri="{BB962C8B-B14F-4D97-AF65-F5344CB8AC3E}">
        <p14:creationId xmlns:p14="http://schemas.microsoft.com/office/powerpoint/2010/main" val="304129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UDP Flood DDoS Attack? Definition &amp; Protection⚔️">
            <a:extLst>
              <a:ext uri="{FF2B5EF4-FFF2-40B4-BE49-F238E27FC236}">
                <a16:creationId xmlns:a16="http://schemas.microsoft.com/office/drawing/2014/main" id="{8F344D81-C648-625A-CA35-1C8EB04F80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0392" y="1481328"/>
            <a:ext cx="10643616" cy="4517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EA5631-93AB-951C-492C-07ECB7C89EBA}"/>
              </a:ext>
            </a:extLst>
          </p:cNvPr>
          <p:cNvSpPr txBox="1"/>
          <p:nvPr/>
        </p:nvSpPr>
        <p:spPr>
          <a:xfrm>
            <a:off x="1181100" y="438911"/>
            <a:ext cx="9829800" cy="830997"/>
          </a:xfrm>
          <a:prstGeom prst="rect">
            <a:avLst/>
          </a:prstGeom>
          <a:noFill/>
        </p:spPr>
        <p:txBody>
          <a:bodyPr wrap="square" rtlCol="0">
            <a:spAutoFit/>
          </a:bodyPr>
          <a:lstStyle/>
          <a:p>
            <a:r>
              <a:rPr lang="en-US" sz="4800" dirty="0"/>
              <a:t>Visual Representation of UDP Flooding</a:t>
            </a:r>
            <a:endParaRPr lang="en-PK" sz="4800" dirty="0"/>
          </a:p>
        </p:txBody>
      </p:sp>
    </p:spTree>
    <p:extLst>
      <p:ext uri="{BB962C8B-B14F-4D97-AF65-F5344CB8AC3E}">
        <p14:creationId xmlns:p14="http://schemas.microsoft.com/office/powerpoint/2010/main" val="339605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0511-5152-E53E-2C03-28310D172F46}"/>
              </a:ext>
            </a:extLst>
          </p:cNvPr>
          <p:cNvSpPr>
            <a:spLocks noGrp="1"/>
          </p:cNvSpPr>
          <p:nvPr>
            <p:ph type="title"/>
          </p:nvPr>
        </p:nvSpPr>
        <p:spPr/>
        <p:txBody>
          <a:bodyPr/>
          <a:lstStyle/>
          <a:p>
            <a:r>
              <a:rPr lang="en-US" dirty="0"/>
              <a:t>Overloading the server with data packets</a:t>
            </a:r>
            <a:endParaRPr lang="en-PK" dirty="0"/>
          </a:p>
        </p:txBody>
      </p:sp>
      <p:sp>
        <p:nvSpPr>
          <p:cNvPr id="3" name="Content Placeholder 2">
            <a:extLst>
              <a:ext uri="{FF2B5EF4-FFF2-40B4-BE49-F238E27FC236}">
                <a16:creationId xmlns:a16="http://schemas.microsoft.com/office/drawing/2014/main" id="{048CDC5C-AF17-BD7D-7661-53A006FF8CE2}"/>
              </a:ext>
            </a:extLst>
          </p:cNvPr>
          <p:cNvSpPr>
            <a:spLocks noGrp="1"/>
          </p:cNvSpPr>
          <p:nvPr>
            <p:ph idx="1"/>
          </p:nvPr>
        </p:nvSpPr>
        <p:spPr/>
        <p:txBody>
          <a:bodyPr>
            <a:normAutofit/>
          </a:bodyPr>
          <a:lstStyle/>
          <a:p>
            <a:r>
              <a:rPr lang="en-US" dirty="0"/>
              <a:t>When UDP packets are transmitted, the contain the IP address of the source device. When the attacker sends arbitrary data packets to overload the server, it uses a dummy IP Address, masking the attackers true location, hence making it difficult for the attacker to be found.</a:t>
            </a:r>
          </a:p>
          <a:p>
            <a:r>
              <a:rPr lang="en-US" dirty="0"/>
              <a:t>The server utilizes more and more resources for the incoming packets. A time comes when the server runs out of resources to deal with the UDP packets and starts slowing down, resulting in Denial of Service for legitimate users.</a:t>
            </a:r>
          </a:p>
          <a:p>
            <a:r>
              <a:rPr lang="en-US" dirty="0"/>
              <a:t>The server sends an ICMP Packet to the user(s) requesting service, which indicates that the service cannot be reached.</a:t>
            </a:r>
          </a:p>
        </p:txBody>
      </p:sp>
    </p:spTree>
    <p:extLst>
      <p:ext uri="{BB962C8B-B14F-4D97-AF65-F5344CB8AC3E}">
        <p14:creationId xmlns:p14="http://schemas.microsoft.com/office/powerpoint/2010/main" val="357614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3BDB-C160-7258-CA23-BBEED68A2C70}"/>
              </a:ext>
            </a:extLst>
          </p:cNvPr>
          <p:cNvSpPr>
            <a:spLocks noGrp="1"/>
          </p:cNvSpPr>
          <p:nvPr>
            <p:ph type="title"/>
          </p:nvPr>
        </p:nvSpPr>
        <p:spPr/>
        <p:txBody>
          <a:bodyPr/>
          <a:lstStyle/>
          <a:p>
            <a:r>
              <a:rPr lang="en-US" dirty="0"/>
              <a:t>UDP Floods as DNS Amplification</a:t>
            </a:r>
            <a:endParaRPr lang="en-PK" dirty="0"/>
          </a:p>
        </p:txBody>
      </p:sp>
      <p:sp>
        <p:nvSpPr>
          <p:cNvPr id="3" name="Content Placeholder 2">
            <a:extLst>
              <a:ext uri="{FF2B5EF4-FFF2-40B4-BE49-F238E27FC236}">
                <a16:creationId xmlns:a16="http://schemas.microsoft.com/office/drawing/2014/main" id="{850887B4-8A5C-059A-13B6-727B41B792B0}"/>
              </a:ext>
            </a:extLst>
          </p:cNvPr>
          <p:cNvSpPr>
            <a:spLocks noGrp="1"/>
          </p:cNvSpPr>
          <p:nvPr>
            <p:ph idx="1"/>
          </p:nvPr>
        </p:nvSpPr>
        <p:spPr/>
        <p:txBody>
          <a:bodyPr/>
          <a:lstStyle/>
          <a:p>
            <a:r>
              <a:rPr lang="en-US" dirty="0"/>
              <a:t>DNS Amplification is a DDoS(Distributed Denial of Service) attack where the attacker exploits flaws in the DNS of the server. The DNS will turns small queries into very large workloads which will overwhelm and bring down the victims server.</a:t>
            </a:r>
          </a:p>
          <a:p>
            <a:r>
              <a:rPr lang="en-US" dirty="0"/>
              <a:t>UDP Flood attacks as DNS Amplification are also known as “Alphabet Soup”.</a:t>
            </a:r>
          </a:p>
          <a:p>
            <a:r>
              <a:rPr lang="en-US" dirty="0"/>
              <a:t>Another one of UDPs vulnerabilities is that it does not specify the packet size, so the attack send very large packets (sometimes over 8KB in size) filled with random text and numbers (hence the name “Alphabet Soup”) in huge quantities to overwhelm the server.</a:t>
            </a:r>
            <a:endParaRPr lang="en-PK" dirty="0"/>
          </a:p>
        </p:txBody>
      </p:sp>
    </p:spTree>
    <p:extLst>
      <p:ext uri="{BB962C8B-B14F-4D97-AF65-F5344CB8AC3E}">
        <p14:creationId xmlns:p14="http://schemas.microsoft.com/office/powerpoint/2010/main" val="295211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7250-7D05-742D-8CF9-E45FE2778D5D}"/>
              </a:ext>
            </a:extLst>
          </p:cNvPr>
          <p:cNvSpPr>
            <a:spLocks noGrp="1"/>
          </p:cNvSpPr>
          <p:nvPr>
            <p:ph type="title"/>
          </p:nvPr>
        </p:nvSpPr>
        <p:spPr/>
        <p:txBody>
          <a:bodyPr/>
          <a:lstStyle/>
          <a:p>
            <a:r>
              <a:rPr lang="en-US" dirty="0"/>
              <a:t>What happens when the server receives the flood packets?</a:t>
            </a:r>
            <a:endParaRPr lang="en-PK" dirty="0"/>
          </a:p>
        </p:txBody>
      </p:sp>
      <p:sp>
        <p:nvSpPr>
          <p:cNvPr id="3" name="Content Placeholder 2">
            <a:extLst>
              <a:ext uri="{FF2B5EF4-FFF2-40B4-BE49-F238E27FC236}">
                <a16:creationId xmlns:a16="http://schemas.microsoft.com/office/drawing/2014/main" id="{710F7F74-A7AE-93F6-0C0C-02C31322E044}"/>
              </a:ext>
            </a:extLst>
          </p:cNvPr>
          <p:cNvSpPr>
            <a:spLocks noGrp="1"/>
          </p:cNvSpPr>
          <p:nvPr>
            <p:ph idx="1"/>
          </p:nvPr>
        </p:nvSpPr>
        <p:spPr/>
        <p:txBody>
          <a:bodyPr/>
          <a:lstStyle/>
          <a:p>
            <a:r>
              <a:rPr lang="en-US" dirty="0"/>
              <a:t>When the server receives these junk packets, which have no ports or programs listening for it, it replies with an ICMP packet.</a:t>
            </a:r>
          </a:p>
          <a:p>
            <a:r>
              <a:rPr lang="en-US" dirty="0"/>
              <a:t>An ICMP packet is sent by the destination to source which implies that the destination is unreachable, or doesn’t exist.</a:t>
            </a:r>
          </a:p>
          <a:p>
            <a:r>
              <a:rPr lang="en-US" dirty="0"/>
              <a:t>The use of many machines to simultaneously send data packets to targeted server, whether amplified or non-amplified, will make this attack a DDoS attack.</a:t>
            </a:r>
            <a:endParaRPr lang="en-PK" dirty="0"/>
          </a:p>
        </p:txBody>
      </p:sp>
    </p:spTree>
    <p:extLst>
      <p:ext uri="{BB962C8B-B14F-4D97-AF65-F5344CB8AC3E}">
        <p14:creationId xmlns:p14="http://schemas.microsoft.com/office/powerpoint/2010/main" val="41887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B3B8-A3C0-8E6B-A675-1E1A979D8BF4}"/>
              </a:ext>
            </a:extLst>
          </p:cNvPr>
          <p:cNvSpPr>
            <a:spLocks noGrp="1"/>
          </p:cNvSpPr>
          <p:nvPr>
            <p:ph type="title"/>
          </p:nvPr>
        </p:nvSpPr>
        <p:spPr/>
        <p:txBody>
          <a:bodyPr/>
          <a:lstStyle/>
          <a:p>
            <a:r>
              <a:rPr lang="en-US" dirty="0"/>
              <a:t>So, What’s the solution?</a:t>
            </a:r>
            <a:endParaRPr lang="en-PK" dirty="0"/>
          </a:p>
        </p:txBody>
      </p:sp>
      <p:sp>
        <p:nvSpPr>
          <p:cNvPr id="3" name="Content Placeholder 2">
            <a:extLst>
              <a:ext uri="{FF2B5EF4-FFF2-40B4-BE49-F238E27FC236}">
                <a16:creationId xmlns:a16="http://schemas.microsoft.com/office/drawing/2014/main" id="{2B2E456D-513D-1607-8C33-72B8F8395BDB}"/>
              </a:ext>
            </a:extLst>
          </p:cNvPr>
          <p:cNvSpPr>
            <a:spLocks noGrp="1"/>
          </p:cNvSpPr>
          <p:nvPr>
            <p:ph idx="1"/>
          </p:nvPr>
        </p:nvSpPr>
        <p:spPr/>
        <p:txBody>
          <a:bodyPr/>
          <a:lstStyle/>
          <a:p>
            <a:r>
              <a:rPr lang="en-US" dirty="0"/>
              <a:t>UDP flooding can be quickly identified by noticing an increased spike in the volume of incoming traffic. </a:t>
            </a:r>
          </a:p>
          <a:p>
            <a:r>
              <a:rPr lang="en-US" dirty="0"/>
              <a:t>Any and all suspicious packets are rejected by the server. The firewall filter all the packets to ensure that no suspicious or junk packet enter the data stream. However The firewall can also collapse under the sheer volume of the packets being sent by the attacker.</a:t>
            </a:r>
          </a:p>
          <a:p>
            <a:r>
              <a:rPr lang="en-US" dirty="0"/>
              <a:t>UDP Packets are filtered except for DNS requests. Any source generating massive amounts of UDP packets is seen as suspicious and are rejected.</a:t>
            </a:r>
          </a:p>
          <a:p>
            <a:endParaRPr lang="en-PK" dirty="0"/>
          </a:p>
        </p:txBody>
      </p:sp>
    </p:spTree>
    <p:extLst>
      <p:ext uri="{BB962C8B-B14F-4D97-AF65-F5344CB8AC3E}">
        <p14:creationId xmlns:p14="http://schemas.microsoft.com/office/powerpoint/2010/main" val="407011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733E-17F2-8824-F48C-A674B5E3BBE8}"/>
              </a:ext>
            </a:extLst>
          </p:cNvPr>
          <p:cNvSpPr>
            <a:spLocks noGrp="1"/>
          </p:cNvSpPr>
          <p:nvPr>
            <p:ph type="title"/>
          </p:nvPr>
        </p:nvSpPr>
        <p:spPr/>
        <p:txBody>
          <a:bodyPr/>
          <a:lstStyle/>
          <a:p>
            <a:r>
              <a:rPr lang="en-US" dirty="0"/>
              <a:t>Best software to mitigate Udp flooding</a:t>
            </a:r>
            <a:endParaRPr lang="en-PK" dirty="0"/>
          </a:p>
        </p:txBody>
      </p:sp>
      <p:sp>
        <p:nvSpPr>
          <p:cNvPr id="3" name="Content Placeholder 2">
            <a:extLst>
              <a:ext uri="{FF2B5EF4-FFF2-40B4-BE49-F238E27FC236}">
                <a16:creationId xmlns:a16="http://schemas.microsoft.com/office/drawing/2014/main" id="{114F6DA6-EE1F-2399-0A44-C585D839A239}"/>
              </a:ext>
            </a:extLst>
          </p:cNvPr>
          <p:cNvSpPr>
            <a:spLocks noGrp="1"/>
          </p:cNvSpPr>
          <p:nvPr>
            <p:ph idx="1"/>
          </p:nvPr>
        </p:nvSpPr>
        <p:spPr/>
        <p:txBody>
          <a:bodyPr/>
          <a:lstStyle/>
          <a:p>
            <a:r>
              <a:rPr lang="en-US" dirty="0"/>
              <a:t>Users can choose from a wide range of software to prevent UDP Flooding as well. Some of these software include, but are not limited to:</a:t>
            </a:r>
          </a:p>
          <a:p>
            <a:pPr marL="342900" indent="-342900">
              <a:buFont typeface="+mj-lt"/>
              <a:buAutoNum type="arabicPeriod"/>
            </a:pPr>
            <a:r>
              <a:rPr lang="en-US" dirty="0"/>
              <a:t>Cloudflare: Uses IP reputation database to protect from a wide range of DDoS attacks including UDP Flooding</a:t>
            </a:r>
          </a:p>
          <a:p>
            <a:pPr marL="342900" indent="-342900">
              <a:buFont typeface="+mj-lt"/>
              <a:buAutoNum type="arabicPeriod"/>
            </a:pPr>
            <a:r>
              <a:rPr lang="en-US" dirty="0"/>
              <a:t>Link11: Cloud-based protection service which used AI technology to provide detailed information about server behavior and server health</a:t>
            </a:r>
          </a:p>
          <a:p>
            <a:pPr marL="342900" indent="-342900">
              <a:buFont typeface="+mj-lt"/>
              <a:buAutoNum type="arabicPeriod"/>
            </a:pPr>
            <a:r>
              <a:rPr lang="en-US" dirty="0"/>
              <a:t>AWS Shield: Analyzes server traffic in real-time using flow-monitoring and packet filtering</a:t>
            </a:r>
            <a:endParaRPr lang="en-PK" dirty="0"/>
          </a:p>
        </p:txBody>
      </p:sp>
    </p:spTree>
    <p:extLst>
      <p:ext uri="{BB962C8B-B14F-4D97-AF65-F5344CB8AC3E}">
        <p14:creationId xmlns:p14="http://schemas.microsoft.com/office/powerpoint/2010/main" val="395310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672A-0A0B-2B7E-7DC9-48AEA6304011}"/>
              </a:ext>
            </a:extLst>
          </p:cNvPr>
          <p:cNvSpPr>
            <a:spLocks noGrp="1"/>
          </p:cNvSpPr>
          <p:nvPr>
            <p:ph type="title"/>
          </p:nvPr>
        </p:nvSpPr>
        <p:spPr/>
        <p:txBody>
          <a:bodyPr/>
          <a:lstStyle/>
          <a:p>
            <a:r>
              <a:rPr lang="en-US" dirty="0"/>
              <a:t>The solution…</a:t>
            </a:r>
            <a:endParaRPr lang="en-PK" dirty="0"/>
          </a:p>
        </p:txBody>
      </p:sp>
      <p:sp>
        <p:nvSpPr>
          <p:cNvPr id="3" name="Content Placeholder 2">
            <a:extLst>
              <a:ext uri="{FF2B5EF4-FFF2-40B4-BE49-F238E27FC236}">
                <a16:creationId xmlns:a16="http://schemas.microsoft.com/office/drawing/2014/main" id="{A2453D6C-B185-FE89-D555-381046C3DC54}"/>
              </a:ext>
            </a:extLst>
          </p:cNvPr>
          <p:cNvSpPr>
            <a:spLocks noGrp="1"/>
          </p:cNvSpPr>
          <p:nvPr>
            <p:ph idx="1"/>
          </p:nvPr>
        </p:nvSpPr>
        <p:spPr/>
        <p:txBody>
          <a:bodyPr>
            <a:normAutofit/>
          </a:bodyPr>
          <a:lstStyle/>
          <a:p>
            <a:r>
              <a:rPr lang="en-US" sz="2800" dirty="0"/>
              <a:t>The best possible solution to mitigate UDP flood attacks is the use of specialized cloud services, which have the ability to distribute the network traffic across a large number of globally located Data centers. This creates enough bandwidth that even if an attacker floods the server with junk data, the server can withstand the load while it initiate ICMP Rate limiting</a:t>
            </a:r>
            <a:endParaRPr lang="en-PK" sz="2800" dirty="0"/>
          </a:p>
        </p:txBody>
      </p:sp>
    </p:spTree>
    <p:extLst>
      <p:ext uri="{BB962C8B-B14F-4D97-AF65-F5344CB8AC3E}">
        <p14:creationId xmlns:p14="http://schemas.microsoft.com/office/powerpoint/2010/main" val="142186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C021-5F33-9A6B-58A7-616C24B26AA3}"/>
              </a:ext>
            </a:extLst>
          </p:cNvPr>
          <p:cNvSpPr>
            <a:spLocks noGrp="1"/>
          </p:cNvSpPr>
          <p:nvPr>
            <p:ph type="title"/>
          </p:nvPr>
        </p:nvSpPr>
        <p:spPr/>
        <p:txBody>
          <a:bodyPr/>
          <a:lstStyle/>
          <a:p>
            <a:r>
              <a:rPr lang="en-US" dirty="0"/>
              <a:t>What is ICMP Rate limiting?</a:t>
            </a:r>
            <a:endParaRPr lang="en-PK" dirty="0"/>
          </a:p>
        </p:txBody>
      </p:sp>
      <p:sp>
        <p:nvSpPr>
          <p:cNvPr id="3" name="Content Placeholder 2">
            <a:extLst>
              <a:ext uri="{FF2B5EF4-FFF2-40B4-BE49-F238E27FC236}">
                <a16:creationId xmlns:a16="http://schemas.microsoft.com/office/drawing/2014/main" id="{8C870740-0B9B-99DD-DB49-417F8BAD3C0A}"/>
              </a:ext>
            </a:extLst>
          </p:cNvPr>
          <p:cNvSpPr>
            <a:spLocks noGrp="1"/>
          </p:cNvSpPr>
          <p:nvPr>
            <p:ph idx="1"/>
          </p:nvPr>
        </p:nvSpPr>
        <p:spPr/>
        <p:txBody>
          <a:bodyPr/>
          <a:lstStyle/>
          <a:p>
            <a:r>
              <a:rPr lang="en-US" dirty="0"/>
              <a:t>A device, on average, receives a lot of ICMP(Internet Control Message Protocol) packets. These packets consume a lot of CPU resources, hence limiting the rates of the ICMP packets can ensure smooth communications between server and client while retaining CPU resources.</a:t>
            </a:r>
          </a:p>
          <a:p>
            <a:r>
              <a:rPr lang="en-US" dirty="0"/>
              <a:t>This phenomenon is known as ICMP Rate Limiting.</a:t>
            </a:r>
          </a:p>
          <a:p>
            <a:r>
              <a:rPr lang="en-US" dirty="0"/>
              <a:t>Limiting ICMP responses greatly helps in dealing with UDP floods</a:t>
            </a:r>
          </a:p>
        </p:txBody>
      </p:sp>
    </p:spTree>
    <p:extLst>
      <p:ext uri="{BB962C8B-B14F-4D97-AF65-F5344CB8AC3E}">
        <p14:creationId xmlns:p14="http://schemas.microsoft.com/office/powerpoint/2010/main" val="296447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F420-63D5-640B-5DE9-77B119D4C2C3}"/>
              </a:ext>
            </a:extLst>
          </p:cNvPr>
          <p:cNvSpPr>
            <a:spLocks noGrp="1"/>
          </p:cNvSpPr>
          <p:nvPr>
            <p:ph type="title"/>
          </p:nvPr>
        </p:nvSpPr>
        <p:spPr>
          <a:xfrm>
            <a:off x="838200" y="365125"/>
            <a:ext cx="10515600" cy="6035675"/>
          </a:xfrm>
        </p:spPr>
        <p:txBody>
          <a:bodyPr/>
          <a:lstStyle/>
          <a:p>
            <a:pPr algn="ctr"/>
            <a:r>
              <a:rPr lang="en-US" dirty="0"/>
              <a:t>THANK YOU</a:t>
            </a:r>
            <a:endParaRPr lang="en-PK" dirty="0"/>
          </a:p>
        </p:txBody>
      </p:sp>
    </p:spTree>
    <p:extLst>
      <p:ext uri="{BB962C8B-B14F-4D97-AF65-F5344CB8AC3E}">
        <p14:creationId xmlns:p14="http://schemas.microsoft.com/office/powerpoint/2010/main" val="37368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6BA7-F948-D977-36B9-0D000BB826C0}"/>
              </a:ext>
            </a:extLst>
          </p:cNvPr>
          <p:cNvSpPr>
            <a:spLocks noGrp="1"/>
          </p:cNvSpPr>
          <p:nvPr>
            <p:ph type="title"/>
          </p:nvPr>
        </p:nvSpPr>
        <p:spPr/>
        <p:txBody>
          <a:bodyPr/>
          <a:lstStyle/>
          <a:p>
            <a:r>
              <a:rPr lang="en-US" dirty="0"/>
              <a:t>Group Members</a:t>
            </a:r>
            <a:endParaRPr lang="en-PK" dirty="0"/>
          </a:p>
        </p:txBody>
      </p:sp>
      <p:sp>
        <p:nvSpPr>
          <p:cNvPr id="3" name="Content Placeholder 2">
            <a:extLst>
              <a:ext uri="{FF2B5EF4-FFF2-40B4-BE49-F238E27FC236}">
                <a16:creationId xmlns:a16="http://schemas.microsoft.com/office/drawing/2014/main" id="{1E9DD655-FEF8-56E4-BEEB-B2EAEB92F13F}"/>
              </a:ext>
            </a:extLst>
          </p:cNvPr>
          <p:cNvSpPr>
            <a:spLocks noGrp="1"/>
          </p:cNvSpPr>
          <p:nvPr>
            <p:ph idx="1"/>
          </p:nvPr>
        </p:nvSpPr>
        <p:spPr/>
        <p:txBody>
          <a:bodyPr/>
          <a:lstStyle/>
          <a:p>
            <a:r>
              <a:rPr lang="en-US" dirty="0"/>
              <a:t>Muhammad Ahsan Qadri</a:t>
            </a:r>
          </a:p>
          <a:p>
            <a:r>
              <a:rPr lang="en-US" dirty="0"/>
              <a:t>Muhammad </a:t>
            </a:r>
            <a:r>
              <a:rPr lang="en-US" dirty="0" err="1"/>
              <a:t>Shumail</a:t>
            </a:r>
            <a:r>
              <a:rPr lang="en-US" dirty="0"/>
              <a:t> </a:t>
            </a:r>
            <a:r>
              <a:rPr lang="en-US" dirty="0" err="1"/>
              <a:t>Tassaduq</a:t>
            </a:r>
            <a:endParaRPr lang="en-US" dirty="0"/>
          </a:p>
          <a:p>
            <a:r>
              <a:rPr lang="en-US" dirty="0"/>
              <a:t>Abdullah Sadiq</a:t>
            </a:r>
            <a:endParaRPr lang="en-PK" dirty="0"/>
          </a:p>
        </p:txBody>
      </p:sp>
    </p:spTree>
    <p:extLst>
      <p:ext uri="{BB962C8B-B14F-4D97-AF65-F5344CB8AC3E}">
        <p14:creationId xmlns:p14="http://schemas.microsoft.com/office/powerpoint/2010/main" val="155268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58E4-CC86-EA6D-7A1E-620E2D3FFF5D}"/>
              </a:ext>
            </a:extLst>
          </p:cNvPr>
          <p:cNvSpPr>
            <a:spLocks noGrp="1"/>
          </p:cNvSpPr>
          <p:nvPr>
            <p:ph type="title"/>
          </p:nvPr>
        </p:nvSpPr>
        <p:spPr>
          <a:xfrm>
            <a:off x="838200" y="2532253"/>
            <a:ext cx="10515600" cy="2222800"/>
          </a:xfrm>
        </p:spPr>
        <p:txBody>
          <a:bodyPr/>
          <a:lstStyle/>
          <a:p>
            <a:r>
              <a:rPr lang="en-US" b="1" i="1" u="sng" dirty="0"/>
              <a:t>Before Moving to UDP Flood Attacks, we shall get to know in detail, what UDP is, and why it is vulnerable</a:t>
            </a:r>
            <a:endParaRPr lang="en-PK" b="1" i="1" u="sng" dirty="0"/>
          </a:p>
        </p:txBody>
      </p:sp>
    </p:spTree>
    <p:extLst>
      <p:ext uri="{BB962C8B-B14F-4D97-AF65-F5344CB8AC3E}">
        <p14:creationId xmlns:p14="http://schemas.microsoft.com/office/powerpoint/2010/main" val="279343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EC6A-646F-9F8C-E6AE-8459A3D423F5}"/>
              </a:ext>
            </a:extLst>
          </p:cNvPr>
          <p:cNvSpPr>
            <a:spLocks noGrp="1"/>
          </p:cNvSpPr>
          <p:nvPr>
            <p:ph type="title"/>
          </p:nvPr>
        </p:nvSpPr>
        <p:spPr/>
        <p:txBody>
          <a:bodyPr/>
          <a:lstStyle/>
          <a:p>
            <a:r>
              <a:rPr lang="en-US" dirty="0"/>
              <a:t>What is UDP</a:t>
            </a:r>
            <a:endParaRPr lang="en-PK" dirty="0"/>
          </a:p>
        </p:txBody>
      </p:sp>
      <p:sp>
        <p:nvSpPr>
          <p:cNvPr id="3" name="Content Placeholder 2">
            <a:extLst>
              <a:ext uri="{FF2B5EF4-FFF2-40B4-BE49-F238E27FC236}">
                <a16:creationId xmlns:a16="http://schemas.microsoft.com/office/drawing/2014/main" id="{95DB0DCF-A4B3-92D1-B151-853AE5F8E9C8}"/>
              </a:ext>
            </a:extLst>
          </p:cNvPr>
          <p:cNvSpPr>
            <a:spLocks noGrp="1"/>
          </p:cNvSpPr>
          <p:nvPr>
            <p:ph idx="1"/>
          </p:nvPr>
        </p:nvSpPr>
        <p:spPr/>
        <p:txBody>
          <a:bodyPr/>
          <a:lstStyle/>
          <a:p>
            <a:r>
              <a:rPr lang="en-US" dirty="0"/>
              <a:t>The full form of UDP is User Database Protocol</a:t>
            </a:r>
          </a:p>
          <a:p>
            <a:r>
              <a:rPr lang="en-US" dirty="0"/>
              <a:t>It is a communication protocol used on the internet used to establish a loss-tolerating and delay-tolerating connection across the internet</a:t>
            </a:r>
          </a:p>
          <a:p>
            <a:r>
              <a:rPr lang="en-US" dirty="0"/>
              <a:t>UDP protocol is faster, efficient and more reliable than TCP(Transmission Control Protocol), but is more prone to errors than TCP/IP</a:t>
            </a:r>
          </a:p>
          <a:p>
            <a:r>
              <a:rPr lang="en-US" dirty="0"/>
              <a:t>Both UDP and TCP operate over IP and are referred to as UDP/IP or TCP/IP</a:t>
            </a:r>
          </a:p>
          <a:p>
            <a:endParaRPr lang="en-US" dirty="0"/>
          </a:p>
          <a:p>
            <a:endParaRPr lang="en-PK" dirty="0"/>
          </a:p>
        </p:txBody>
      </p:sp>
    </p:spTree>
    <p:extLst>
      <p:ext uri="{BB962C8B-B14F-4D97-AF65-F5344CB8AC3E}">
        <p14:creationId xmlns:p14="http://schemas.microsoft.com/office/powerpoint/2010/main" val="146076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D8A3-42A1-64B5-8FA6-D0BCACF7FAB7}"/>
              </a:ext>
            </a:extLst>
          </p:cNvPr>
          <p:cNvSpPr>
            <a:spLocks noGrp="1"/>
          </p:cNvSpPr>
          <p:nvPr>
            <p:ph type="title"/>
          </p:nvPr>
        </p:nvSpPr>
        <p:spPr/>
        <p:txBody>
          <a:bodyPr/>
          <a:lstStyle/>
          <a:p>
            <a:r>
              <a:rPr lang="en-US" dirty="0"/>
              <a:t>More about UDP</a:t>
            </a:r>
            <a:endParaRPr lang="en-PK" dirty="0"/>
          </a:p>
        </p:txBody>
      </p:sp>
      <p:sp>
        <p:nvSpPr>
          <p:cNvPr id="3" name="Content Placeholder 2">
            <a:extLst>
              <a:ext uri="{FF2B5EF4-FFF2-40B4-BE49-F238E27FC236}">
                <a16:creationId xmlns:a16="http://schemas.microsoft.com/office/drawing/2014/main" id="{1CCF2B36-9560-5AC5-E44D-6E9630F08BF5}"/>
              </a:ext>
            </a:extLst>
          </p:cNvPr>
          <p:cNvSpPr>
            <a:spLocks noGrp="1"/>
          </p:cNvSpPr>
          <p:nvPr>
            <p:ph idx="1"/>
          </p:nvPr>
        </p:nvSpPr>
        <p:spPr/>
        <p:txBody>
          <a:bodyPr/>
          <a:lstStyle/>
          <a:p>
            <a:r>
              <a:rPr lang="en-US" dirty="0"/>
              <a:t>UDP allows units of communication containing information(packets) to be received and dropped in different order than how they were transmitted, making UDP optimal for Real-Time communication.</a:t>
            </a:r>
          </a:p>
          <a:p>
            <a:r>
              <a:rPr lang="en-US" dirty="0"/>
              <a:t>UDP doesn’t require for opening, maintaining and closing a connection.</a:t>
            </a:r>
          </a:p>
          <a:p>
            <a:endParaRPr lang="en-US" dirty="0"/>
          </a:p>
        </p:txBody>
      </p:sp>
    </p:spTree>
    <p:extLst>
      <p:ext uri="{BB962C8B-B14F-4D97-AF65-F5344CB8AC3E}">
        <p14:creationId xmlns:p14="http://schemas.microsoft.com/office/powerpoint/2010/main" val="158377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8AAE-8D2A-E58A-452D-21066E50A131}"/>
              </a:ext>
            </a:extLst>
          </p:cNvPr>
          <p:cNvSpPr>
            <a:spLocks noGrp="1"/>
          </p:cNvSpPr>
          <p:nvPr>
            <p:ph type="title"/>
          </p:nvPr>
        </p:nvSpPr>
        <p:spPr/>
        <p:txBody>
          <a:bodyPr/>
          <a:lstStyle/>
          <a:p>
            <a:r>
              <a:rPr lang="en-US" dirty="0"/>
              <a:t>More about UDP (Continued)</a:t>
            </a:r>
            <a:endParaRPr lang="en-PK" dirty="0"/>
          </a:p>
        </p:txBody>
      </p:sp>
      <p:sp>
        <p:nvSpPr>
          <p:cNvPr id="3" name="Content Placeholder 2">
            <a:extLst>
              <a:ext uri="{FF2B5EF4-FFF2-40B4-BE49-F238E27FC236}">
                <a16:creationId xmlns:a16="http://schemas.microsoft.com/office/drawing/2014/main" id="{B5A4D370-18DA-B28F-8933-56F7A593D346}"/>
              </a:ext>
            </a:extLst>
          </p:cNvPr>
          <p:cNvSpPr>
            <a:spLocks noGrp="1"/>
          </p:cNvSpPr>
          <p:nvPr>
            <p:ph idx="1"/>
          </p:nvPr>
        </p:nvSpPr>
        <p:spPr/>
        <p:txBody>
          <a:bodyPr/>
          <a:lstStyle/>
          <a:p>
            <a:r>
              <a:rPr lang="en-US" dirty="0"/>
              <a:t>Some of the most common uses of UDP is gaming, video conferencing, real-time capital transaction, streaming videos etc.</a:t>
            </a:r>
          </a:p>
          <a:p>
            <a:r>
              <a:rPr lang="en-US" dirty="0"/>
              <a:t>Popular Online games like Valorant, League of Legends, CS:GO, Call Of Duty: Warzone etc. use UDP for latency-free and stable connection.</a:t>
            </a:r>
          </a:p>
          <a:p>
            <a:r>
              <a:rPr lang="en-US" dirty="0"/>
              <a:t>Popular online conferencing apps like Zoom, WhatsApp audio/video calls, etc. use UDP for seamless communication.</a:t>
            </a:r>
          </a:p>
        </p:txBody>
      </p:sp>
    </p:spTree>
    <p:extLst>
      <p:ext uri="{BB962C8B-B14F-4D97-AF65-F5344CB8AC3E}">
        <p14:creationId xmlns:p14="http://schemas.microsoft.com/office/powerpoint/2010/main" val="59310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29CB-6ED8-6B68-2F85-80F550DE51A8}"/>
              </a:ext>
            </a:extLst>
          </p:cNvPr>
          <p:cNvSpPr>
            <a:spLocks noGrp="1"/>
          </p:cNvSpPr>
          <p:nvPr>
            <p:ph type="title"/>
          </p:nvPr>
        </p:nvSpPr>
        <p:spPr/>
        <p:txBody>
          <a:bodyPr/>
          <a:lstStyle/>
          <a:p>
            <a:r>
              <a:rPr lang="en-US" dirty="0"/>
              <a:t>Why is UDP preferred over TCP?</a:t>
            </a:r>
            <a:endParaRPr lang="en-PK" dirty="0"/>
          </a:p>
        </p:txBody>
      </p:sp>
      <p:sp>
        <p:nvSpPr>
          <p:cNvPr id="3" name="Content Placeholder 2">
            <a:extLst>
              <a:ext uri="{FF2B5EF4-FFF2-40B4-BE49-F238E27FC236}">
                <a16:creationId xmlns:a16="http://schemas.microsoft.com/office/drawing/2014/main" id="{AD8C3405-E99B-C687-5FD4-3E52E6627D06}"/>
              </a:ext>
            </a:extLst>
          </p:cNvPr>
          <p:cNvSpPr>
            <a:spLocks noGrp="1"/>
          </p:cNvSpPr>
          <p:nvPr>
            <p:ph idx="1"/>
          </p:nvPr>
        </p:nvSpPr>
        <p:spPr/>
        <p:txBody>
          <a:bodyPr>
            <a:normAutofit/>
          </a:bodyPr>
          <a:lstStyle/>
          <a:p>
            <a:r>
              <a:rPr lang="en-US" dirty="0"/>
              <a:t>UDP allows the transfer of data to be initiated faster without delay or extended latency times.</a:t>
            </a:r>
          </a:p>
          <a:p>
            <a:r>
              <a:rPr lang="en-US" dirty="0"/>
              <a:t>TCP initiates many error-checking when communication is established and this makes TCP slower than UDP. This occupies a lot of bandwidth. UDP doesn’t check so often for errors, hence </a:t>
            </a:r>
            <a:r>
              <a:rPr lang="en-US" dirty="0" err="1"/>
              <a:t>occupting</a:t>
            </a:r>
            <a:r>
              <a:rPr lang="en-US" dirty="0"/>
              <a:t> less bandwidth. This makes UDP faster than TCP</a:t>
            </a:r>
          </a:p>
          <a:p>
            <a:r>
              <a:rPr lang="en-US" dirty="0"/>
              <a:t>UDP can be used for media streaming, and simultaneously communicating with 2 or more endpoints.</a:t>
            </a:r>
          </a:p>
          <a:p>
            <a:endParaRPr lang="en-US" dirty="0"/>
          </a:p>
        </p:txBody>
      </p:sp>
    </p:spTree>
    <p:extLst>
      <p:ext uri="{BB962C8B-B14F-4D97-AF65-F5344CB8AC3E}">
        <p14:creationId xmlns:p14="http://schemas.microsoft.com/office/powerpoint/2010/main" val="22324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AD47-37D5-F3CE-13A2-B508AD606330}"/>
              </a:ext>
            </a:extLst>
          </p:cNvPr>
          <p:cNvSpPr>
            <a:spLocks noGrp="1"/>
          </p:cNvSpPr>
          <p:nvPr>
            <p:ph type="title"/>
          </p:nvPr>
        </p:nvSpPr>
        <p:spPr/>
        <p:txBody>
          <a:bodyPr/>
          <a:lstStyle/>
          <a:p>
            <a:r>
              <a:rPr lang="en-US" dirty="0"/>
              <a:t>Why is UDP vulnerable?</a:t>
            </a:r>
            <a:endParaRPr lang="en-PK" dirty="0"/>
          </a:p>
        </p:txBody>
      </p:sp>
      <p:sp>
        <p:nvSpPr>
          <p:cNvPr id="3" name="Content Placeholder 2">
            <a:extLst>
              <a:ext uri="{FF2B5EF4-FFF2-40B4-BE49-F238E27FC236}">
                <a16:creationId xmlns:a16="http://schemas.microsoft.com/office/drawing/2014/main" id="{AD5CF5E3-AE5E-540C-23D1-2D1FAF94A11C}"/>
              </a:ext>
            </a:extLst>
          </p:cNvPr>
          <p:cNvSpPr>
            <a:spLocks noGrp="1"/>
          </p:cNvSpPr>
          <p:nvPr>
            <p:ph idx="1"/>
          </p:nvPr>
        </p:nvSpPr>
        <p:spPr/>
        <p:txBody>
          <a:bodyPr/>
          <a:lstStyle/>
          <a:p>
            <a:r>
              <a:rPr lang="en-US" dirty="0"/>
              <a:t>UDP lacks verification methods which makes it prone to errors and attacks</a:t>
            </a:r>
          </a:p>
          <a:p>
            <a:r>
              <a:rPr lang="en-US" dirty="0"/>
              <a:t>The absence of an initial handshake and absence of built-in protection mechanisms make UDP very vulnerable to DoS attacks</a:t>
            </a:r>
          </a:p>
          <a:p>
            <a:r>
              <a:rPr lang="en-US" dirty="0"/>
              <a:t>UDP communication is most prone to UDP flood, DNS amplification and UDP port scan attacks. Today we will be looking at what UDP flood is in detail.</a:t>
            </a:r>
            <a:endParaRPr lang="en-PK" dirty="0"/>
          </a:p>
        </p:txBody>
      </p:sp>
    </p:spTree>
    <p:extLst>
      <p:ext uri="{BB962C8B-B14F-4D97-AF65-F5344CB8AC3E}">
        <p14:creationId xmlns:p14="http://schemas.microsoft.com/office/powerpoint/2010/main" val="351374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5C19-DE29-5635-9858-038DEA24003D}"/>
              </a:ext>
            </a:extLst>
          </p:cNvPr>
          <p:cNvSpPr>
            <a:spLocks noGrp="1"/>
          </p:cNvSpPr>
          <p:nvPr>
            <p:ph type="title"/>
          </p:nvPr>
        </p:nvSpPr>
        <p:spPr/>
        <p:txBody>
          <a:bodyPr/>
          <a:lstStyle/>
          <a:p>
            <a:r>
              <a:rPr lang="en-US" dirty="0"/>
              <a:t>What is meant by UDP flood attacks?</a:t>
            </a:r>
            <a:endParaRPr lang="en-PK" dirty="0"/>
          </a:p>
        </p:txBody>
      </p:sp>
      <p:sp>
        <p:nvSpPr>
          <p:cNvPr id="3" name="Content Placeholder 2">
            <a:extLst>
              <a:ext uri="{FF2B5EF4-FFF2-40B4-BE49-F238E27FC236}">
                <a16:creationId xmlns:a16="http://schemas.microsoft.com/office/drawing/2014/main" id="{A1C962F3-58EC-C5D3-16A9-A56E1DD02437}"/>
              </a:ext>
            </a:extLst>
          </p:cNvPr>
          <p:cNvSpPr>
            <a:spLocks noGrp="1"/>
          </p:cNvSpPr>
          <p:nvPr>
            <p:ph idx="1"/>
          </p:nvPr>
        </p:nvSpPr>
        <p:spPr/>
        <p:txBody>
          <a:bodyPr/>
          <a:lstStyle/>
          <a:p>
            <a:r>
              <a:rPr lang="en-US" dirty="0"/>
              <a:t>UDP flood is a Denial of Service attack in which large number of data packets are sent to random ports on the targeted server in order to overload the server so that data-transfer is delayed or ultimately completely stopped.</a:t>
            </a:r>
          </a:p>
          <a:p>
            <a:r>
              <a:rPr lang="en-US" dirty="0"/>
              <a:t>Data transfer to legitimate traffic is partially or completely blocked.</a:t>
            </a:r>
          </a:p>
          <a:p>
            <a:r>
              <a:rPr lang="en-US" dirty="0"/>
              <a:t>This is easy as UDP doesn’t perform numerous scans to validate data, so a large amount of data packets send by the attacker can overwhelm the server, causing delay in the time the server takes to communicate.</a:t>
            </a:r>
            <a:endParaRPr lang="en-PK" dirty="0"/>
          </a:p>
        </p:txBody>
      </p:sp>
    </p:spTree>
    <p:extLst>
      <p:ext uri="{BB962C8B-B14F-4D97-AF65-F5344CB8AC3E}">
        <p14:creationId xmlns:p14="http://schemas.microsoft.com/office/powerpoint/2010/main" val="174191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Computer Programming Presentation</Template>
  <TotalTime>359</TotalTime>
  <Words>1271</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UDP Flood</vt:lpstr>
      <vt:lpstr>Group Members</vt:lpstr>
      <vt:lpstr>Before Moving to UDP Flood Attacks, we shall get to know in detail, what UDP is, and why it is vulnerable</vt:lpstr>
      <vt:lpstr>What is UDP</vt:lpstr>
      <vt:lpstr>More about UDP</vt:lpstr>
      <vt:lpstr>More about UDP (Continued)</vt:lpstr>
      <vt:lpstr>Why is UDP preferred over TCP?</vt:lpstr>
      <vt:lpstr>Why is UDP vulnerable?</vt:lpstr>
      <vt:lpstr>What is meant by UDP flood attacks?</vt:lpstr>
      <vt:lpstr>How does a UDP flood attack work?</vt:lpstr>
      <vt:lpstr>PowerPoint Presentation</vt:lpstr>
      <vt:lpstr>Overloading the server with data packets</vt:lpstr>
      <vt:lpstr>UDP Floods as DNS Amplification</vt:lpstr>
      <vt:lpstr>What happens when the server receives the flood packets?</vt:lpstr>
      <vt:lpstr>So, What’s the solution?</vt:lpstr>
      <vt:lpstr>Best software to mitigate Udp flooding</vt:lpstr>
      <vt:lpstr>The solution…</vt:lpstr>
      <vt:lpstr>What is ICMP Rate limiting?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Flood</dc:title>
  <dc:creator>Muhammad Ahsan Qadri</dc:creator>
  <cp:lastModifiedBy>Muhammad Ahsan Qadri</cp:lastModifiedBy>
  <cp:revision>1</cp:revision>
  <dcterms:created xsi:type="dcterms:W3CDTF">2022-12-09T17:56:17Z</dcterms:created>
  <dcterms:modified xsi:type="dcterms:W3CDTF">2022-12-31T18:19:33Z</dcterms:modified>
</cp:coreProperties>
</file>