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5" r:id="rId7"/>
    <p:sldId id="260" r:id="rId8"/>
    <p:sldId id="261"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A58E3B0-F856-4B2B-946A-6E5A8A672C85}" type="datetimeFigureOut">
              <a:rPr lang="en-US" smtClean="0"/>
              <a:t>1/19/2022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7682990-0D17-4ED8-A953-76DB2FA03CA1}"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58E3B0-F856-4B2B-946A-6E5A8A672C8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82990-0D17-4ED8-A953-76DB2FA03C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58E3B0-F856-4B2B-946A-6E5A8A672C8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82990-0D17-4ED8-A953-76DB2FA03C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58E3B0-F856-4B2B-946A-6E5A8A672C8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82990-0D17-4ED8-A953-76DB2FA03CA1}"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A58E3B0-F856-4B2B-946A-6E5A8A672C85}" type="datetimeFigureOut">
              <a:rPr lang="en-US" smtClean="0"/>
              <a:t>1/19/2022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7682990-0D17-4ED8-A953-76DB2FA03CA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A58E3B0-F856-4B2B-946A-6E5A8A672C85}"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82990-0D17-4ED8-A953-76DB2FA03CA1}"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A58E3B0-F856-4B2B-946A-6E5A8A672C85}"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682990-0D17-4ED8-A953-76DB2FA03CA1}"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A58E3B0-F856-4B2B-946A-6E5A8A672C85}"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682990-0D17-4ED8-A953-76DB2FA03CA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8E3B0-F856-4B2B-946A-6E5A8A672C85}"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682990-0D17-4ED8-A953-76DB2FA03C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A58E3B0-F856-4B2B-946A-6E5A8A672C85}"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82990-0D17-4ED8-A953-76DB2FA03CA1}"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A58E3B0-F856-4B2B-946A-6E5A8A672C85}" type="datetimeFigureOut">
              <a:rPr lang="en-US" smtClean="0"/>
              <a:t>1/19/2022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7682990-0D17-4ED8-A953-76DB2FA03CA1}"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58E3B0-F856-4B2B-946A-6E5A8A672C85}" type="datetimeFigureOut">
              <a:rPr lang="en-US" smtClean="0"/>
              <a:t>1/19/2022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7682990-0D17-4ED8-A953-76DB2FA03CA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smtClean="0"/>
              <a:t>Software (Applications and System softwares)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Job Accounting</a:t>
            </a:r>
            <a:r>
              <a:rPr lang="en-US" dirty="0" smtClean="0"/>
              <a:t> − Keeps track of time and resources used by various jobs and/or users.</a:t>
            </a:r>
          </a:p>
          <a:p>
            <a:r>
              <a:rPr lang="en-US" b="1" dirty="0" smtClean="0"/>
              <a:t>Control Over System Performance</a:t>
            </a:r>
            <a:r>
              <a:rPr lang="en-US" dirty="0" smtClean="0"/>
              <a:t> − Records delays between the request for a service and from the system.</a:t>
            </a:r>
          </a:p>
          <a:p>
            <a:r>
              <a:rPr lang="en-US" b="1" dirty="0" smtClean="0"/>
              <a:t>Interaction with the Operators</a:t>
            </a:r>
            <a:r>
              <a:rPr lang="en-US" dirty="0" smtClean="0"/>
              <a:t> − Interaction may take place via the console of the computer in the form of instructions. The Operating System acknowledges the same, does the corresponding action, and informs the operation by a display screen.</a:t>
            </a:r>
          </a:p>
          <a:p>
            <a:r>
              <a:rPr lang="en-US" b="1" dirty="0" smtClean="0"/>
              <a:t>Error-detecting Aids</a:t>
            </a:r>
            <a:r>
              <a:rPr lang="en-US" dirty="0" smtClean="0"/>
              <a:t> − Production of dumps, traces, error messages, and other debugging and error-detecting methods.</a:t>
            </a:r>
          </a:p>
          <a:p>
            <a:r>
              <a:rPr lang="en-US" b="1" dirty="0" smtClean="0"/>
              <a:t>Coordination Between Other Software and Users</a:t>
            </a:r>
            <a:r>
              <a:rPr lang="en-US" dirty="0" smtClean="0"/>
              <a:t> − Coordination and assignment of compilers, interpreters, assemblers, and other software to the various users of the computer systems.</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a:t>
            </a:r>
            <a:endParaRPr lang="en-US" dirty="0"/>
          </a:p>
        </p:txBody>
      </p:sp>
      <p:sp>
        <p:nvSpPr>
          <p:cNvPr id="3" name="Content Placeholder 2"/>
          <p:cNvSpPr>
            <a:spLocks noGrp="1"/>
          </p:cNvSpPr>
          <p:nvPr>
            <p:ph sz="quarter" idx="1"/>
          </p:nvPr>
        </p:nvSpPr>
        <p:spPr/>
        <p:txBody>
          <a:bodyPr/>
          <a:lstStyle/>
          <a:p>
            <a:r>
              <a:rPr lang="en-US" dirty="0" smtClean="0"/>
              <a:t>Software is a set of programs, which is designed to perform a well-defined function. A program is a sequence of instructions written to solve a particular problem.</a:t>
            </a:r>
          </a:p>
          <a:p>
            <a:pPr>
              <a:buNone/>
            </a:pPr>
            <a:r>
              <a:rPr lang="en-US" dirty="0" smtClean="0"/>
              <a:t>There are two types of software −</a:t>
            </a:r>
          </a:p>
          <a:p>
            <a:r>
              <a:rPr lang="en-US" dirty="0" smtClean="0"/>
              <a:t>System Software</a:t>
            </a:r>
          </a:p>
          <a:p>
            <a:r>
              <a:rPr lang="en-US" dirty="0" smtClean="0"/>
              <a:t>Application Software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System </a:t>
            </a:r>
            <a:r>
              <a:rPr lang="en-US" dirty="0" smtClean="0"/>
              <a:t>Software</a:t>
            </a:r>
            <a:endParaRPr lang="en-US" dirty="0"/>
          </a:p>
        </p:txBody>
      </p:sp>
      <p:sp>
        <p:nvSpPr>
          <p:cNvPr id="3" name="Content Placeholder 2"/>
          <p:cNvSpPr>
            <a:spLocks noGrp="1"/>
          </p:cNvSpPr>
          <p:nvPr>
            <p:ph sz="quarter" idx="1"/>
          </p:nvPr>
        </p:nvSpPr>
        <p:spPr/>
        <p:txBody>
          <a:bodyPr/>
          <a:lstStyle/>
          <a:p>
            <a:r>
              <a:rPr lang="en-US" dirty="0" smtClean="0"/>
              <a:t>The system software is a collection of programs designed to operate, control, and extend the processing capabilities of the computer itself. System software is generally prepared by the computer manufacturers. These software products comprise of programs written in low-level languages, which interact with the hardware at a very basic level. System software serves as the interface between the hardware and the end users.</a:t>
            </a:r>
          </a:p>
          <a:p>
            <a:r>
              <a:rPr lang="en-US" dirty="0" smtClean="0"/>
              <a:t>Some examples of system software are Operating System, Compilers, Interpreter, Assemblers, etc.</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Here is a list of some of the most prominent features of a system software −</a:t>
            </a:r>
          </a:p>
          <a:p>
            <a:r>
              <a:rPr lang="en-US" dirty="0" smtClean="0"/>
              <a:t>Close to the system</a:t>
            </a:r>
          </a:p>
          <a:p>
            <a:r>
              <a:rPr lang="en-US" dirty="0" smtClean="0"/>
              <a:t>Fast in speed</a:t>
            </a:r>
          </a:p>
          <a:p>
            <a:r>
              <a:rPr lang="en-US" dirty="0" smtClean="0"/>
              <a:t>Difficult to design</a:t>
            </a:r>
          </a:p>
          <a:p>
            <a:r>
              <a:rPr lang="en-US" dirty="0" smtClean="0"/>
              <a:t>Difficult to understand</a:t>
            </a:r>
          </a:p>
          <a:p>
            <a:r>
              <a:rPr lang="en-US" dirty="0" smtClean="0"/>
              <a:t>Less interactive</a:t>
            </a:r>
          </a:p>
          <a:p>
            <a:r>
              <a:rPr lang="en-US" dirty="0" smtClean="0"/>
              <a:t>Smaller in size</a:t>
            </a:r>
          </a:p>
          <a:p>
            <a:r>
              <a:rPr lang="en-US" dirty="0" smtClean="0"/>
              <a:t>Difficult to manipulate</a:t>
            </a:r>
          </a:p>
          <a:p>
            <a:r>
              <a:rPr lang="en-US" dirty="0" smtClean="0"/>
              <a:t>Generally written in low-level language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 </a:t>
            </a:r>
            <a:r>
              <a:rPr lang="en-US" dirty="0" smtClean="0"/>
              <a:t>Software</a:t>
            </a:r>
            <a:endParaRPr lang="en-US" dirty="0"/>
          </a:p>
        </p:txBody>
      </p:sp>
      <p:sp>
        <p:nvSpPr>
          <p:cNvPr id="3" name="Content Placeholder 2"/>
          <p:cNvSpPr>
            <a:spLocks noGrp="1"/>
          </p:cNvSpPr>
          <p:nvPr>
            <p:ph sz="quarter" idx="1"/>
          </p:nvPr>
        </p:nvSpPr>
        <p:spPr/>
        <p:txBody>
          <a:bodyPr/>
          <a:lstStyle/>
          <a:p>
            <a:r>
              <a:rPr lang="en-US" dirty="0" smtClean="0"/>
              <a:t>Application software products are designed to satisfy a particular need of a particular environment. All software applications prepared in the computer lab can come under the category of Application software.</a:t>
            </a:r>
          </a:p>
          <a:p>
            <a:r>
              <a:rPr lang="en-US" dirty="0" smtClean="0"/>
              <a:t>Application software may consist of a single program, such as Microsoft's notepad for writing and editing a simple text. It may also consist of a collection of programs, often called a software package, which work together to accomplish a task, such as a spreadsheet package.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Features</a:t>
            </a:r>
            <a:endParaRPr lang="en-US"/>
          </a:p>
        </p:txBody>
      </p:sp>
      <p:sp>
        <p:nvSpPr>
          <p:cNvPr id="3" name="Content Placeholder 2"/>
          <p:cNvSpPr>
            <a:spLocks noGrp="1"/>
          </p:cNvSpPr>
          <p:nvPr>
            <p:ph sz="quarter" idx="1"/>
          </p:nvPr>
        </p:nvSpPr>
        <p:spPr/>
        <p:txBody>
          <a:bodyPr/>
          <a:lstStyle/>
          <a:p>
            <a:r>
              <a:rPr lang="en-US" dirty="0" smtClean="0"/>
              <a:t>Features of application software are as follows −</a:t>
            </a:r>
          </a:p>
          <a:p>
            <a:r>
              <a:rPr lang="en-US" dirty="0" smtClean="0"/>
              <a:t>Close to the user</a:t>
            </a:r>
          </a:p>
          <a:p>
            <a:r>
              <a:rPr lang="en-US" dirty="0" smtClean="0"/>
              <a:t>Easy to design</a:t>
            </a:r>
          </a:p>
          <a:p>
            <a:r>
              <a:rPr lang="en-US" dirty="0" smtClean="0"/>
              <a:t>More interactive</a:t>
            </a:r>
          </a:p>
          <a:p>
            <a:r>
              <a:rPr lang="en-US" dirty="0" smtClean="0"/>
              <a:t>Slow in speed</a:t>
            </a:r>
          </a:p>
          <a:p>
            <a:r>
              <a:rPr lang="en-US" dirty="0" smtClean="0"/>
              <a:t>Generally written in high-level language</a:t>
            </a:r>
          </a:p>
          <a:p>
            <a:r>
              <a:rPr lang="en-US" dirty="0" smtClean="0"/>
              <a:t>Easy to understand</a:t>
            </a:r>
          </a:p>
          <a:p>
            <a:r>
              <a:rPr lang="en-US" dirty="0" smtClean="0"/>
              <a:t>Easy to manipulate and use</a:t>
            </a:r>
          </a:p>
          <a:p>
            <a:r>
              <a:rPr lang="en-US" dirty="0" smtClean="0"/>
              <a:t>Bigger in size and requires large storage space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a:t>
            </a:r>
            <a:endParaRPr lang="en-US" dirty="0"/>
          </a:p>
        </p:txBody>
      </p:sp>
      <p:sp>
        <p:nvSpPr>
          <p:cNvPr id="3" name="Content Placeholder 2"/>
          <p:cNvSpPr>
            <a:spLocks noGrp="1"/>
          </p:cNvSpPr>
          <p:nvPr>
            <p:ph sz="quarter" idx="1"/>
          </p:nvPr>
        </p:nvSpPr>
        <p:spPr/>
        <p:txBody>
          <a:bodyPr/>
          <a:lstStyle/>
          <a:p>
            <a:pPr>
              <a:buNone/>
            </a:pPr>
            <a:r>
              <a:rPr lang="en-US" dirty="0" smtClean="0"/>
              <a:t>The Operating System is a program with the following features −</a:t>
            </a:r>
          </a:p>
          <a:p>
            <a:r>
              <a:rPr lang="en-US" dirty="0" smtClean="0"/>
              <a:t>An operating system is a program that acts as an interface between the software and the computer hardware.</a:t>
            </a:r>
          </a:p>
          <a:p>
            <a:r>
              <a:rPr lang="en-US" dirty="0" smtClean="0"/>
              <a:t>It is an integrated set of specialized programs used to manage overall resources and operations of the computer.</a:t>
            </a:r>
          </a:p>
          <a:p>
            <a:r>
              <a:rPr lang="en-US" dirty="0" smtClean="0"/>
              <a:t>It is a specialized software that controls and monitors the execution of all other programs that reside in the computer, including application programs and other system software.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perating System"/>
          <p:cNvPicPr>
            <a:picLocks noChangeAspect="1" noChangeArrowheads="1"/>
          </p:cNvPicPr>
          <p:nvPr/>
        </p:nvPicPr>
        <p:blipFill>
          <a:blip r:embed="rId2"/>
          <a:srcRect/>
          <a:stretch>
            <a:fillRect/>
          </a:stretch>
        </p:blipFill>
        <p:spPr bwMode="auto">
          <a:xfrm>
            <a:off x="2895600" y="533400"/>
            <a:ext cx="2208407" cy="56388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Operating </a:t>
            </a:r>
            <a:r>
              <a:rPr lang="en-US" dirty="0" smtClean="0"/>
              <a:t>System</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Here is a list of some of the most prominent characteristic features of Operating Systems −</a:t>
            </a:r>
          </a:p>
          <a:p>
            <a:r>
              <a:rPr lang="en-US" b="1" dirty="0" smtClean="0"/>
              <a:t>Memory Management</a:t>
            </a:r>
            <a:r>
              <a:rPr lang="en-US" dirty="0" smtClean="0"/>
              <a:t> − Keeps track of the primary memory, i.e. what part of it is in use by whom, what part is not in use, etc. and allocates the memory when a process or program requests it.</a:t>
            </a:r>
          </a:p>
          <a:p>
            <a:r>
              <a:rPr lang="en-US" b="1" dirty="0" smtClean="0"/>
              <a:t>Processor Management</a:t>
            </a:r>
            <a:r>
              <a:rPr lang="en-US" dirty="0" smtClean="0"/>
              <a:t> − Allocates the processor (CPU) to a process and </a:t>
            </a:r>
            <a:r>
              <a:rPr lang="en-US" dirty="0" err="1" smtClean="0"/>
              <a:t>deallocates</a:t>
            </a:r>
            <a:r>
              <a:rPr lang="en-US" dirty="0" smtClean="0"/>
              <a:t> the processor when it is no longer required.</a:t>
            </a:r>
          </a:p>
          <a:p>
            <a:r>
              <a:rPr lang="en-US" b="1" dirty="0" smtClean="0"/>
              <a:t>Device Management</a:t>
            </a:r>
            <a:r>
              <a:rPr lang="en-US" dirty="0" smtClean="0"/>
              <a:t> − Keeps track of all the devices. This is also called I/O controller that decides which process gets the device, when, and for how much time.</a:t>
            </a:r>
          </a:p>
          <a:p>
            <a:r>
              <a:rPr lang="en-US" b="1" dirty="0" smtClean="0"/>
              <a:t>File Management</a:t>
            </a:r>
            <a:r>
              <a:rPr lang="en-US" dirty="0" smtClean="0"/>
              <a:t> − Allocates and de-allocates the resources and decides who gets the resources.</a:t>
            </a:r>
          </a:p>
          <a:p>
            <a:r>
              <a:rPr lang="en-US" b="1" dirty="0" smtClean="0"/>
              <a:t>Security</a:t>
            </a:r>
            <a:r>
              <a:rPr lang="en-US" dirty="0" smtClean="0"/>
              <a:t> − Prevents unauthorized access to programs and data by means of passwords and other similar techniques</a:t>
            </a:r>
            <a:r>
              <a:rPr lang="en-US" dirty="0" smtClean="0"/>
              <a:t>.</a:t>
            </a: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30</TotalTime>
  <Words>414</Words>
  <Application>Microsoft Office PowerPoint</Application>
  <PresentationFormat>On-screen Show (4:3)</PresentationFormat>
  <Paragraphs>50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Software (Applications and System softwares)</vt:lpstr>
      <vt:lpstr>Software</vt:lpstr>
      <vt:lpstr>System Software</vt:lpstr>
      <vt:lpstr>features</vt:lpstr>
      <vt:lpstr>Application Software</vt:lpstr>
      <vt:lpstr>Features</vt:lpstr>
      <vt:lpstr>Operating System</vt:lpstr>
      <vt:lpstr>Slide 8</vt:lpstr>
      <vt:lpstr>Characteristics of Operating System</vt:lpstr>
      <vt:lpstr>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BUKC_PC</dc:creator>
  <cp:lastModifiedBy>BUKC_PC</cp:lastModifiedBy>
  <cp:revision>2</cp:revision>
  <dcterms:created xsi:type="dcterms:W3CDTF">2022-01-19T10:48:01Z</dcterms:created>
  <dcterms:modified xsi:type="dcterms:W3CDTF">2022-01-19T11:18:16Z</dcterms:modified>
</cp:coreProperties>
</file>