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6" r:id="rId2"/>
    <p:sldId id="260" r:id="rId3"/>
    <p:sldId id="261" r:id="rId4"/>
    <p:sldId id="262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F3F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7340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10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4241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086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4918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9204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9094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6103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544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7884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2220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6342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9715" y="2360628"/>
            <a:ext cx="7772400" cy="1463040"/>
          </a:xfrm>
        </p:spPr>
        <p:txBody>
          <a:bodyPr/>
          <a:lstStyle/>
          <a:p>
            <a:pPr algn="l"/>
            <a:r>
              <a:rPr lang="en-US" dirty="0" smtClean="0"/>
              <a:t>Logic gates and 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6596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 It deals with binary variables (i.e., 0 and 1).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B</a:t>
            </a:r>
            <a:r>
              <a:rPr lang="en-US" dirty="0" smtClean="0"/>
              <a:t>inary variables are denoted by x, y, z, A, B, C, etc.,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Three basic operations – AND , OR and NOT.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 NOT operation is represented as x’.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850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Tables for  logical operations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439" y="2349500"/>
            <a:ext cx="8808005" cy="297497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="" xmlns:p14="http://schemas.microsoft.com/office/powerpoint/2010/main" val="37996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/>
              <a:t> logic gates that perform logical operations AND, OR, &amp; NOT are known as AND gate, OR gate, NOT gate.</a:t>
            </a:r>
          </a:p>
          <a:p>
            <a:pPr marL="0" indent="0">
              <a:buClrTx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6187" y="3373437"/>
            <a:ext cx="7619626" cy="284702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="" xmlns:p14="http://schemas.microsoft.com/office/powerpoint/2010/main" val="326481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6879" y="420920"/>
            <a:ext cx="9795641" cy="58473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127</TotalTime>
  <Words>90</Words>
  <Application>Microsoft Office PowerPoint</Application>
  <PresentationFormat>Custom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Integral</vt:lpstr>
      <vt:lpstr>Logic gates and operations</vt:lpstr>
      <vt:lpstr>Binary Logic</vt:lpstr>
      <vt:lpstr>Truth Tables for  logical operations</vt:lpstr>
      <vt:lpstr>Logic gates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</dc:title>
  <dc:creator>Mahawish Fatima</dc:creator>
  <cp:lastModifiedBy>BUKC_PC</cp:lastModifiedBy>
  <cp:revision>13</cp:revision>
  <dcterms:created xsi:type="dcterms:W3CDTF">2017-09-10T13:19:11Z</dcterms:created>
  <dcterms:modified xsi:type="dcterms:W3CDTF">2022-10-25T03:54:36Z</dcterms:modified>
</cp:coreProperties>
</file>