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64" r:id="rId4"/>
    <p:sldId id="257" r:id="rId5"/>
    <p:sldId id="258" r:id="rId6"/>
    <p:sldId id="259" r:id="rId7"/>
    <p:sldId id="260" r:id="rId8"/>
    <p:sldId id="261" r:id="rId9"/>
    <p:sldId id="262"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419" autoAdjust="0"/>
    <p:restoredTop sz="94660"/>
  </p:normalViewPr>
  <p:slideViewPr>
    <p:cSldViewPr>
      <p:cViewPr varScale="1">
        <p:scale>
          <a:sx n="74" d="100"/>
          <a:sy n="74" d="100"/>
        </p:scale>
        <p:origin x="1372"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74D7965F-EAF9-4DE0-844E-E2922D44BDE0}" type="datetimeFigureOut">
              <a:rPr lang="en-US" smtClean="0"/>
              <a:t>27-Jan-23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0D98436F-36AC-4783-ACFA-8F90DA97FB93}"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D7965F-EAF9-4DE0-844E-E2922D44BDE0}" type="datetimeFigureOut">
              <a:rPr lang="en-US" smtClean="0"/>
              <a:t>27-Jan-23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98436F-36AC-4783-ACFA-8F90DA97FB9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D7965F-EAF9-4DE0-844E-E2922D44BDE0}" type="datetimeFigureOut">
              <a:rPr lang="en-US" smtClean="0"/>
              <a:t>27-Jan-23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98436F-36AC-4783-ACFA-8F90DA97FB9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74D7965F-EAF9-4DE0-844E-E2922D44BDE0}" type="datetimeFigureOut">
              <a:rPr lang="en-US" smtClean="0"/>
              <a:t>27-Jan-23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98436F-36AC-4783-ACFA-8F90DA97FB93}"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4D7965F-EAF9-4DE0-844E-E2922D44BDE0}" type="datetimeFigureOut">
              <a:rPr lang="en-US" smtClean="0"/>
              <a:t>27-Jan-23</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0D98436F-36AC-4783-ACFA-8F90DA97FB93}"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74D7965F-EAF9-4DE0-844E-E2922D44BDE0}" type="datetimeFigureOut">
              <a:rPr lang="en-US" smtClean="0"/>
              <a:t>27-Jan-23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98436F-36AC-4783-ACFA-8F90DA97FB93}"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74D7965F-EAF9-4DE0-844E-E2922D44BDE0}" type="datetimeFigureOut">
              <a:rPr lang="en-US" smtClean="0"/>
              <a:t>27-Jan-23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98436F-36AC-4783-ACFA-8F90DA97FB93}"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74D7965F-EAF9-4DE0-844E-E2922D44BDE0}" type="datetimeFigureOut">
              <a:rPr lang="en-US" smtClean="0"/>
              <a:t>27-Jan-23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98436F-36AC-4783-ACFA-8F90DA97FB9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D7965F-EAF9-4DE0-844E-E2922D44BDE0}" type="datetimeFigureOut">
              <a:rPr lang="en-US" smtClean="0"/>
              <a:t>27-Jan-23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98436F-36AC-4783-ACFA-8F90DA97FB9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4D7965F-EAF9-4DE0-844E-E2922D44BDE0}" type="datetimeFigureOut">
              <a:rPr lang="en-US" smtClean="0"/>
              <a:t>27-Jan-23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98436F-36AC-4783-ACFA-8F90DA97FB93}"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4D7965F-EAF9-4DE0-844E-E2922D44BDE0}" type="datetimeFigureOut">
              <a:rPr lang="en-US" smtClean="0"/>
              <a:t>27-Jan-23</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0D98436F-36AC-4783-ACFA-8F90DA97FB93}"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74D7965F-EAF9-4DE0-844E-E2922D44BDE0}" type="datetimeFigureOut">
              <a:rPr lang="en-US" smtClean="0"/>
              <a:t>27-Jan-23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0D98436F-36AC-4783-ACFA-8F90DA97FB9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a:t>CF</a:t>
            </a:r>
          </a:p>
        </p:txBody>
      </p:sp>
      <p:sp>
        <p:nvSpPr>
          <p:cNvPr id="2" name="Title 1"/>
          <p:cNvSpPr>
            <a:spLocks noGrp="1"/>
          </p:cNvSpPr>
          <p:nvPr>
            <p:ph type="ctrTitle"/>
          </p:nvPr>
        </p:nvSpPr>
        <p:spPr/>
        <p:txBody>
          <a:bodyPr/>
          <a:lstStyle/>
          <a:p>
            <a:r>
              <a:t>Registers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457200" y="1219200"/>
            <a:ext cx="8362667" cy="43434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52400" y="838200"/>
            <a:ext cx="8839200" cy="2115785"/>
          </a:xfrm>
          <a:prstGeom prst="rect">
            <a:avLst/>
          </a:prstGeom>
          <a:noFill/>
          <a:ln w="9525">
            <a:noFill/>
            <a:miter lim="800000"/>
            <a:headEnd/>
            <a:tailEnd/>
          </a:ln>
          <a:effectLst/>
        </p:spPr>
      </p:pic>
      <p:pic>
        <p:nvPicPr>
          <p:cNvPr id="4099" name="Picture 3"/>
          <p:cNvPicPr>
            <a:picLocks noGrp="1" noChangeAspect="1" noChangeArrowheads="1"/>
          </p:cNvPicPr>
          <p:nvPr>
            <p:ph sz="quarter" idx="1"/>
          </p:nvPr>
        </p:nvPicPr>
        <p:blipFill>
          <a:blip r:embed="rId3"/>
          <a:srcRect/>
          <a:stretch>
            <a:fillRect/>
          </a:stretch>
        </p:blipFill>
        <p:spPr bwMode="auto">
          <a:xfrm>
            <a:off x="1600200" y="3048000"/>
            <a:ext cx="5638800" cy="2906062"/>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71887" y="609600"/>
            <a:ext cx="9000226" cy="2975337"/>
          </a:xfrm>
          <a:prstGeom prst="rect">
            <a:avLst/>
          </a:prstGeom>
          <a:noFill/>
          <a:ln w="9525">
            <a:noFill/>
            <a:miter lim="800000"/>
            <a:headEnd/>
            <a:tailEnd/>
          </a:ln>
          <a:effectLst/>
        </p:spPr>
      </p:pic>
      <p:pic>
        <p:nvPicPr>
          <p:cNvPr id="5123" name="Picture 3"/>
          <p:cNvPicPr>
            <a:picLocks noGrp="1" noChangeAspect="1" noChangeArrowheads="1"/>
          </p:cNvPicPr>
          <p:nvPr>
            <p:ph sz="quarter" idx="1"/>
          </p:nvPr>
        </p:nvPicPr>
        <p:blipFill>
          <a:blip r:embed="rId3"/>
          <a:srcRect/>
          <a:stretch>
            <a:fillRect/>
          </a:stretch>
        </p:blipFill>
        <p:spPr bwMode="auto">
          <a:xfrm>
            <a:off x="2438400" y="3584937"/>
            <a:ext cx="4617884" cy="2850419"/>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533400" y="762000"/>
            <a:ext cx="8326582" cy="3276600"/>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2667000" y="3810000"/>
            <a:ext cx="5143500" cy="2704588"/>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228600" y="762000"/>
            <a:ext cx="8763000" cy="2449801"/>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2895600" y="3276600"/>
            <a:ext cx="5291138" cy="2995954"/>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Register </a:t>
            </a:r>
          </a:p>
        </p:txBody>
      </p:sp>
      <p:sp>
        <p:nvSpPr>
          <p:cNvPr id="3" name="Content Placeholder 2"/>
          <p:cNvSpPr>
            <a:spLocks noGrp="1"/>
          </p:cNvSpPr>
          <p:nvPr>
            <p:ph sz="quarter" idx="1"/>
          </p:nvPr>
        </p:nvSpPr>
        <p:spPr/>
        <p:txBody>
          <a:bodyPr>
            <a:normAutofit lnSpcReduction="10000"/>
          </a:bodyPr>
          <a:lstStyle/>
          <a:p>
            <a:pPr algn="just"/>
            <a:r>
              <a:rPr lang="en-US" dirty="0"/>
              <a:t> Registers are a type of computer memory used to quickly accept, store, and transfer data and instructions that are being used immediately by the CPU. The registers used by the CPU are often termed as Processor registers.  </a:t>
            </a:r>
          </a:p>
          <a:p>
            <a:pPr algn="just"/>
            <a:r>
              <a:rPr lang="en-US" dirty="0"/>
              <a:t>A processor register may hold an instruction, a storage address, or any data (such as bit sequence or individual characters). </a:t>
            </a:r>
          </a:p>
          <a:p>
            <a:pPr algn="just"/>
            <a:r>
              <a:rPr lang="en-US" dirty="0"/>
              <a:t> The computer needs processor registers for manipulating data and a register for holding a memory address. The register holding the memory location is used to calculate the address of the next instruction after the execution of the current instruction is completed.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914400" y="1406136"/>
            <a:ext cx="7524750" cy="4238625"/>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Register </a:t>
            </a:r>
          </a:p>
        </p:txBody>
      </p:sp>
      <p:sp>
        <p:nvSpPr>
          <p:cNvPr id="3" name="Content Placeholder 2"/>
          <p:cNvSpPr>
            <a:spLocks noGrp="1"/>
          </p:cNvSpPr>
          <p:nvPr>
            <p:ph sz="quarter" idx="1"/>
          </p:nvPr>
        </p:nvSpPr>
        <p:spPr/>
        <p:txBody>
          <a:bodyPr/>
          <a:lstStyle/>
          <a:p>
            <a:pPr algn="just"/>
            <a:r>
              <a:rPr lang="en-US" dirty="0"/>
              <a:t>The instruction register (IR) is used to hold the instruction that is currently being executed. The contents of IR are available to the control unit, which generate the timing signals that control the various processing elements involved in executing the instruction.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Counter</a:t>
            </a:r>
          </a:p>
        </p:txBody>
      </p:sp>
      <p:sp>
        <p:nvSpPr>
          <p:cNvPr id="3" name="Content Placeholder 2"/>
          <p:cNvSpPr>
            <a:spLocks noGrp="1"/>
          </p:cNvSpPr>
          <p:nvPr>
            <p:ph sz="quarter" idx="1"/>
          </p:nvPr>
        </p:nvSpPr>
        <p:spPr/>
        <p:txBody>
          <a:bodyPr/>
          <a:lstStyle/>
          <a:p>
            <a:pPr algn="just"/>
            <a:r>
              <a:rPr lang="en-US" dirty="0"/>
              <a:t>The Program Counter is one of the most important registers in the CPU. A program is a series of instructions stored in the memory. These instructions tell the CPU exactly how to get the desired result. It is important that these instructions must be executed in a proper order to get the correct result. This sequence of instruction execution is monitored by the program counter. It keeps track of which instruction is being executed and what the next instruction will be.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pointer</a:t>
            </a:r>
          </a:p>
        </p:txBody>
      </p:sp>
      <p:sp>
        <p:nvSpPr>
          <p:cNvPr id="3" name="Content Placeholder 2"/>
          <p:cNvSpPr>
            <a:spLocks noGrp="1"/>
          </p:cNvSpPr>
          <p:nvPr>
            <p:ph sz="quarter" idx="1"/>
          </p:nvPr>
        </p:nvSpPr>
        <p:spPr/>
        <p:txBody>
          <a:bodyPr/>
          <a:lstStyle/>
          <a:p>
            <a:pPr algn="just"/>
            <a:r>
              <a:rPr lang="en-US" dirty="0"/>
              <a:t>Stack pointer (SP) is used to point to the top activation record on the run-time stack. The run-time stack contains one activation record for each function or procedure invocation that is currently unfinished in the program. The top activation record corresponds to the current function invocation. When a function call is made an activation record is pushed onto the run-time stack. When a function returns, the activation record is popped by decrementing the stack pointer to point to the previous activation record.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a:t>
            </a:r>
          </a:p>
        </p:txBody>
      </p:sp>
      <p:sp>
        <p:nvSpPr>
          <p:cNvPr id="3" name="Content Placeholder 2"/>
          <p:cNvSpPr>
            <a:spLocks noGrp="1"/>
          </p:cNvSpPr>
          <p:nvPr>
            <p:ph sz="quarter" idx="1"/>
          </p:nvPr>
        </p:nvSpPr>
        <p:spPr/>
        <p:txBody>
          <a:bodyPr/>
          <a:lstStyle/>
          <a:p>
            <a:r>
              <a:rPr lang="en-US" dirty="0"/>
              <a:t>Accumulator  is one of the general purpose registers but it is specifically used to 'accumulate' the result of the currently running instructions.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a:t>
            </a:r>
          </a:p>
        </p:txBody>
      </p:sp>
      <p:sp>
        <p:nvSpPr>
          <p:cNvPr id="3" name="Content Placeholder 2"/>
          <p:cNvSpPr>
            <a:spLocks noGrp="1"/>
          </p:cNvSpPr>
          <p:nvPr>
            <p:ph sz="quarter" idx="1"/>
          </p:nvPr>
        </p:nvSpPr>
        <p:spPr/>
        <p:txBody>
          <a:bodyPr/>
          <a:lstStyle/>
          <a:p>
            <a:r>
              <a:rPr lang="en-US" dirty="0"/>
              <a:t>MAR are used to handle the data transfer between the main memory and the processor. The MAR holds the address of the main memory to or from which data is to be transferred.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533400" y="1143000"/>
            <a:ext cx="8153400" cy="4593871"/>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56</TotalTime>
  <Words>405</Words>
  <Application>Microsoft Office PowerPoint</Application>
  <PresentationFormat>On-screen Show (4:3)</PresentationFormat>
  <Paragraphs>16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Franklin Gothic Book</vt:lpstr>
      <vt:lpstr>Perpetua</vt:lpstr>
      <vt:lpstr>Wingdings 2</vt:lpstr>
      <vt:lpstr>Equity</vt:lpstr>
      <vt:lpstr>Registers</vt:lpstr>
      <vt:lpstr>Computer Register </vt:lpstr>
      <vt:lpstr>PowerPoint Presentation</vt:lpstr>
      <vt:lpstr>Instruction Register </vt:lpstr>
      <vt:lpstr>Program Counter</vt:lpstr>
      <vt:lpstr>Stack pointer</vt:lpstr>
      <vt:lpstr>ACC:</vt:lpstr>
      <vt:lpstr>MAR</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BUKC_PC</dc:creator>
  <cp:lastModifiedBy>Abdullah Sadiq</cp:lastModifiedBy>
  <cp:revision>7</cp:revision>
  <dcterms:created xsi:type="dcterms:W3CDTF">2022-11-14T03:51:03Z</dcterms:created>
  <dcterms:modified xsi:type="dcterms:W3CDTF">2023-01-27T14:48:23Z</dcterms:modified>
</cp:coreProperties>
</file>