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0E40-55EE-40DA-8F89-909E2F9623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569FAB-54F0-47BD-B2F6-74F089D69C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Lec_03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Number System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When we type some letters or words, the computer translates them in numbers as computers can understand only numbers. A computer can understand the positional number system where there are only a few symbols called digits and these symbols represent different values depending on the position they occupy in the number</a:t>
            </a:r>
            <a:r>
              <a:rPr lang="en-US" sz="2800" dirty="0" smtClean="0"/>
              <a:t>.</a:t>
            </a:r>
          </a:p>
          <a:p>
            <a:pPr algn="just">
              <a:spcBef>
                <a:spcPts val="0"/>
              </a:spcBef>
            </a:pPr>
            <a:endParaRPr lang="en-US" sz="2800" dirty="0" smtClean="0"/>
          </a:p>
          <a:p>
            <a:pPr algn="just"/>
            <a:r>
              <a:rPr lang="en-US" dirty="0" smtClean="0"/>
              <a:t>The value of each digit in a number can be determined </a:t>
            </a:r>
            <a:r>
              <a:rPr lang="en-US" dirty="0" smtClean="0"/>
              <a:t>using:</a:t>
            </a:r>
          </a:p>
          <a:p>
            <a:pPr lvl="2" algn="just"/>
            <a:r>
              <a:rPr lang="en-US" dirty="0" smtClean="0"/>
              <a:t>The digit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 smtClean="0"/>
              <a:t>position of the digit in the number</a:t>
            </a:r>
          </a:p>
          <a:p>
            <a:pPr lvl="2" algn="just"/>
            <a:r>
              <a:rPr lang="en-US" dirty="0" smtClean="0"/>
              <a:t>The base of the number system (where the base is defined as the total number of digits available in the number system)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772400" cy="4572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/>
              <a:t>number system that we use in our day-to-day life is the decimal number system. Decimal number system has base 10 as it uses 10 digits from 0 to 9. In decimal number system, the successive positions to the left of the decimal point represent units, tens, hundreds, thousands, and so 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 smtClean="0"/>
              <a:t>position represents a specific power of the base (10). For example, the decimal number 1234 consists of the digit 4 in the units position, 3 in the tens position, 2 in the hundreds position, and 1 in the thousands position. Its value can be written </a:t>
            </a:r>
            <a:r>
              <a:rPr lang="en-US" dirty="0" smtClean="0"/>
              <a:t>as</a:t>
            </a:r>
          </a:p>
          <a:p>
            <a:pPr algn="ctr">
              <a:buNone/>
            </a:pPr>
            <a:endParaRPr lang="en-US" sz="19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(</a:t>
            </a:r>
            <a:r>
              <a:rPr lang="en-US" sz="2100" b="1" dirty="0" smtClean="0">
                <a:solidFill>
                  <a:srgbClr val="FF0000"/>
                </a:solidFill>
              </a:rPr>
              <a:t>1 x 1000)+ (2 x 100)+ (3 x 10)+ (4 x l) (1 x 10</a:t>
            </a:r>
            <a:r>
              <a:rPr lang="en-US" sz="2100" b="1" baseline="30000" dirty="0" smtClean="0">
                <a:solidFill>
                  <a:srgbClr val="FF0000"/>
                </a:solidFill>
              </a:rPr>
              <a:t>3</a:t>
            </a:r>
            <a:r>
              <a:rPr lang="en-US" sz="2100" b="1" dirty="0" smtClean="0">
                <a:solidFill>
                  <a:srgbClr val="FF0000"/>
                </a:solidFill>
              </a:rPr>
              <a:t>)+ (2 x 10</a:t>
            </a:r>
            <a:r>
              <a:rPr lang="en-US" sz="21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100" b="1" dirty="0" smtClean="0">
                <a:solidFill>
                  <a:srgbClr val="FF0000"/>
                </a:solidFill>
              </a:rPr>
              <a:t>)+ (3 x 10</a:t>
            </a:r>
            <a:r>
              <a:rPr lang="en-US" sz="2100" b="1" baseline="30000" dirty="0" smtClean="0">
                <a:solidFill>
                  <a:srgbClr val="FF0000"/>
                </a:solidFill>
              </a:rPr>
              <a:t>1</a:t>
            </a:r>
            <a:r>
              <a:rPr lang="en-US" sz="2100" b="1" dirty="0" smtClean="0">
                <a:solidFill>
                  <a:srgbClr val="FF0000"/>
                </a:solidFill>
              </a:rPr>
              <a:t>)+ (4 x l0</a:t>
            </a:r>
            <a:r>
              <a:rPr lang="en-US" sz="2100" b="1" baseline="30000" dirty="0" smtClean="0">
                <a:solidFill>
                  <a:srgbClr val="FF0000"/>
                </a:solidFill>
              </a:rPr>
              <a:t>0</a:t>
            </a:r>
            <a:r>
              <a:rPr lang="en-US" sz="2100" b="1" dirty="0" smtClean="0">
                <a:solidFill>
                  <a:srgbClr val="FF0000"/>
                </a:solidFill>
              </a:rPr>
              <a:t>)</a:t>
            </a:r>
          </a:p>
          <a:p>
            <a:pPr algn="ctr"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</a:rPr>
              <a:t>1000 + 200 + 30 + </a:t>
            </a:r>
            <a:r>
              <a:rPr lang="en-US" sz="2100" b="1" dirty="0" smtClean="0">
                <a:solidFill>
                  <a:srgbClr val="FF0000"/>
                </a:solidFill>
              </a:rPr>
              <a:t>4</a:t>
            </a:r>
          </a:p>
          <a:p>
            <a:pPr algn="ctr"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 </a:t>
            </a:r>
            <a:r>
              <a:rPr lang="en-US" sz="2100" b="1" dirty="0" smtClean="0">
                <a:solidFill>
                  <a:srgbClr val="FF0000"/>
                </a:solidFill>
              </a:rPr>
              <a:t>1234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a computer programmer or an IT professional, you should understand the following number systems which are </a:t>
            </a:r>
            <a:r>
              <a:rPr lang="en-US" dirty="0" smtClean="0"/>
              <a:t>frequently </a:t>
            </a:r>
            <a:r>
              <a:rPr lang="en-US" dirty="0" smtClean="0"/>
              <a:t>used in </a:t>
            </a:r>
            <a:r>
              <a:rPr lang="en-US" dirty="0" smtClean="0"/>
              <a:t>computers.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l="25769" t="35417" r="32650" b="20833"/>
          <a:stretch>
            <a:fillRect/>
          </a:stretch>
        </p:blipFill>
        <p:spPr bwMode="auto">
          <a:xfrm>
            <a:off x="1143000" y="2743200"/>
            <a:ext cx="6553200" cy="387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Characteristics </a:t>
            </a:r>
            <a:r>
              <a:rPr lang="en-US" dirty="0" smtClean="0"/>
              <a:t>of the binary number system are as follows −</a:t>
            </a:r>
          </a:p>
          <a:p>
            <a:pPr lvl="1" algn="just"/>
            <a:r>
              <a:rPr lang="en-US" dirty="0" smtClean="0"/>
              <a:t>Uses two digits, 0 and 1</a:t>
            </a:r>
          </a:p>
          <a:p>
            <a:pPr lvl="1" algn="just"/>
            <a:r>
              <a:rPr lang="en-US" dirty="0" smtClean="0"/>
              <a:t>Also called as base 2 number system</a:t>
            </a:r>
          </a:p>
          <a:p>
            <a:pPr lvl="1" algn="just"/>
            <a:r>
              <a:rPr lang="en-US" dirty="0" smtClean="0"/>
              <a:t>Each position in a binary number represents a </a:t>
            </a:r>
            <a:r>
              <a:rPr lang="en-US" b="1" dirty="0" smtClean="0"/>
              <a:t>0</a:t>
            </a:r>
            <a:r>
              <a:rPr lang="en-US" dirty="0" smtClean="0"/>
              <a:t> power of the base (2). Example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 algn="just"/>
            <a:r>
              <a:rPr lang="en-US" dirty="0" smtClean="0"/>
              <a:t>Last position in a binary number represents a </a:t>
            </a:r>
            <a:r>
              <a:rPr lang="en-US" b="1" dirty="0" smtClean="0"/>
              <a:t>x</a:t>
            </a:r>
            <a:r>
              <a:rPr lang="en-US" dirty="0" smtClean="0"/>
              <a:t> power of the base (2). Example 2</a:t>
            </a:r>
            <a:r>
              <a:rPr lang="en-US" baseline="30000" dirty="0" smtClean="0"/>
              <a:t>x</a:t>
            </a:r>
            <a:r>
              <a:rPr lang="en-US" dirty="0" smtClean="0"/>
              <a:t> where </a:t>
            </a:r>
            <a:r>
              <a:rPr lang="en-US" b="1" dirty="0" smtClean="0"/>
              <a:t>x</a:t>
            </a:r>
            <a:r>
              <a:rPr lang="en-US" dirty="0" smtClean="0"/>
              <a:t> represents the last position - 1.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Characteristics </a:t>
            </a:r>
            <a:r>
              <a:rPr lang="en-US" dirty="0" smtClean="0"/>
              <a:t>of the octal number system are as follows −</a:t>
            </a:r>
          </a:p>
          <a:p>
            <a:pPr lvl="1" algn="just"/>
            <a:r>
              <a:rPr lang="en-US" dirty="0" smtClean="0"/>
              <a:t>Uses eight digits, 0,1,2,3,4,5,6,7</a:t>
            </a:r>
          </a:p>
          <a:p>
            <a:pPr lvl="1" algn="just"/>
            <a:r>
              <a:rPr lang="en-US" dirty="0" smtClean="0"/>
              <a:t>Also called as base 8 number system</a:t>
            </a:r>
          </a:p>
          <a:p>
            <a:pPr lvl="1" algn="just"/>
            <a:r>
              <a:rPr lang="en-US" dirty="0" smtClean="0"/>
              <a:t>Each position in an octal number represents a </a:t>
            </a:r>
            <a:r>
              <a:rPr lang="en-US" b="1" dirty="0" smtClean="0"/>
              <a:t>0</a:t>
            </a:r>
            <a:r>
              <a:rPr lang="en-US" dirty="0" smtClean="0"/>
              <a:t> power of the base (8). Example 8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 algn="just"/>
            <a:r>
              <a:rPr lang="en-US" dirty="0" smtClean="0"/>
              <a:t>Last position in an octal number represents a </a:t>
            </a:r>
            <a:r>
              <a:rPr lang="en-US" b="1" dirty="0" smtClean="0"/>
              <a:t>x</a:t>
            </a:r>
            <a:r>
              <a:rPr lang="en-US" dirty="0" smtClean="0"/>
              <a:t> power of the base (8). Example 8</a:t>
            </a:r>
            <a:r>
              <a:rPr lang="en-US" baseline="30000" dirty="0" smtClean="0"/>
              <a:t>x</a:t>
            </a:r>
            <a:r>
              <a:rPr lang="en-US" dirty="0" smtClean="0"/>
              <a:t> where </a:t>
            </a:r>
            <a:r>
              <a:rPr lang="en-US" b="1" dirty="0" smtClean="0"/>
              <a:t>x</a:t>
            </a:r>
            <a:r>
              <a:rPr lang="en-US" dirty="0" smtClean="0"/>
              <a:t> represents the last position - 1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Characteristics </a:t>
            </a:r>
            <a:r>
              <a:rPr lang="en-US" dirty="0" smtClean="0"/>
              <a:t>of hexadecimal number system are as follows </a:t>
            </a:r>
          </a:p>
          <a:p>
            <a:pPr lvl="1" algn="just"/>
            <a:r>
              <a:rPr lang="en-US" dirty="0" smtClean="0"/>
              <a:t>Uses 10 digits and 6 letters, 0, 1, 2, 3, 4, 5, 6, 7, 8, 9, A, B, C, D, E, F</a:t>
            </a:r>
          </a:p>
          <a:p>
            <a:pPr lvl="1" algn="just"/>
            <a:r>
              <a:rPr lang="en-US" dirty="0" smtClean="0"/>
              <a:t>Letters represent the numbers starting from 10. A = 10. B = 11, C = 12, D = 13, E = 14, F = 15</a:t>
            </a:r>
          </a:p>
          <a:p>
            <a:pPr lvl="1" algn="just"/>
            <a:r>
              <a:rPr lang="en-US" dirty="0" smtClean="0"/>
              <a:t>Also called as base 16 number system</a:t>
            </a:r>
          </a:p>
          <a:p>
            <a:pPr lvl="1" algn="just"/>
            <a:r>
              <a:rPr lang="en-US" dirty="0" smtClean="0"/>
              <a:t>Each position in a hexadecimal number represents a </a:t>
            </a:r>
            <a:r>
              <a:rPr lang="en-US" b="1" dirty="0" smtClean="0"/>
              <a:t>0</a:t>
            </a:r>
            <a:r>
              <a:rPr lang="en-US" dirty="0" smtClean="0"/>
              <a:t> power of the base (16). Example, 16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1" algn="just"/>
            <a:r>
              <a:rPr lang="en-US" dirty="0" smtClean="0"/>
              <a:t>Last position in a hexadecimal number represents a </a:t>
            </a:r>
            <a:r>
              <a:rPr lang="en-US" b="1" dirty="0" smtClean="0"/>
              <a:t>x</a:t>
            </a:r>
            <a:r>
              <a:rPr lang="en-US" dirty="0" smtClean="0"/>
              <a:t> power of the base (16). Example 16</a:t>
            </a:r>
            <a:r>
              <a:rPr lang="en-US" baseline="30000" dirty="0" smtClean="0"/>
              <a:t>x</a:t>
            </a:r>
            <a:r>
              <a:rPr lang="en-US" dirty="0" smtClean="0"/>
              <a:t> where </a:t>
            </a:r>
            <a:r>
              <a:rPr lang="en-US" b="1" dirty="0" smtClean="0"/>
              <a:t>x</a:t>
            </a:r>
            <a:r>
              <a:rPr lang="en-US" dirty="0" smtClean="0"/>
              <a:t> represents the last position - 1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</TotalTime>
  <Words>458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Number System</vt:lpstr>
      <vt:lpstr>NUMBER SYSTEM</vt:lpstr>
      <vt:lpstr>      DECIMAL NUMBER SYSTEM</vt:lpstr>
      <vt:lpstr>Cont.</vt:lpstr>
      <vt:lpstr>BINARY NUMBER SYSTEM</vt:lpstr>
      <vt:lpstr>OCTAL NUMBER SYSTEM</vt:lpstr>
      <vt:lpstr>HEXADECIMAL NUMBER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BUKC_PC</dc:creator>
  <cp:lastModifiedBy>BUKC_PC</cp:lastModifiedBy>
  <cp:revision>1</cp:revision>
  <dcterms:created xsi:type="dcterms:W3CDTF">2022-10-10T03:18:24Z</dcterms:created>
  <dcterms:modified xsi:type="dcterms:W3CDTF">2022-10-10T03:28:54Z</dcterms:modified>
</cp:coreProperties>
</file>