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1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san Qadri" userId="cde89e28c0fd2857" providerId="LiveId" clId="{46364831-B7A7-4739-8CDC-442ED9410C2C}"/>
    <pc:docChg chg="undo custSel addSld delSld modSld">
      <pc:chgData name="Muhammad Ahsan Qadri" userId="cde89e28c0fd2857" providerId="LiveId" clId="{46364831-B7A7-4739-8CDC-442ED9410C2C}" dt="2023-01-01T19:56:00.428" v="4353" actId="20577"/>
      <pc:docMkLst>
        <pc:docMk/>
      </pc:docMkLst>
      <pc:sldChg chg="modSp new del mod">
        <pc:chgData name="Muhammad Ahsan Qadri" userId="cde89e28c0fd2857" providerId="LiveId" clId="{46364831-B7A7-4739-8CDC-442ED9410C2C}" dt="2023-01-01T14:23:07.294" v="362" actId="47"/>
        <pc:sldMkLst>
          <pc:docMk/>
          <pc:sldMk cId="1665834055" sldId="256"/>
        </pc:sldMkLst>
        <pc:spChg chg="mod">
          <ac:chgData name="Muhammad Ahsan Qadri" userId="cde89e28c0fd2857" providerId="LiveId" clId="{46364831-B7A7-4739-8CDC-442ED9410C2C}" dt="2023-01-01T14:22:48.123" v="322"/>
          <ac:spMkLst>
            <pc:docMk/>
            <pc:sldMk cId="1665834055" sldId="256"/>
            <ac:spMk id="2" creationId="{FA402963-2DF6-9054-D90E-D432D9988361}"/>
          </ac:spMkLst>
        </pc:spChg>
        <pc:spChg chg="mod">
          <ac:chgData name="Muhammad Ahsan Qadri" userId="cde89e28c0fd2857" providerId="LiveId" clId="{46364831-B7A7-4739-8CDC-442ED9410C2C}" dt="2023-01-01T14:22:48.123" v="322"/>
          <ac:spMkLst>
            <pc:docMk/>
            <pc:sldMk cId="1665834055" sldId="256"/>
            <ac:spMk id="3" creationId="{00FE8D00-F148-71B0-BC90-D9DB965863DE}"/>
          </ac:spMkLst>
        </pc:spChg>
      </pc:sldChg>
      <pc:sldChg chg="modSp new mod">
        <pc:chgData name="Muhammad Ahsan Qadri" userId="cde89e28c0fd2857" providerId="LiveId" clId="{46364831-B7A7-4739-8CDC-442ED9410C2C}" dt="2023-01-01T14:23:04.329" v="361" actId="20577"/>
        <pc:sldMkLst>
          <pc:docMk/>
          <pc:sldMk cId="2729327803" sldId="257"/>
        </pc:sldMkLst>
        <pc:spChg chg="mod">
          <ac:chgData name="Muhammad Ahsan Qadri" userId="cde89e28c0fd2857" providerId="LiveId" clId="{46364831-B7A7-4739-8CDC-442ED9410C2C}" dt="2023-01-01T14:23:04.329" v="361" actId="20577"/>
          <ac:spMkLst>
            <pc:docMk/>
            <pc:sldMk cId="2729327803" sldId="257"/>
            <ac:spMk id="2" creationId="{B41D30D3-A068-D72C-AC06-AB3429939328}"/>
          </ac:spMkLst>
        </pc:spChg>
      </pc:sldChg>
      <pc:sldChg chg="addSp delSp modSp new mod">
        <pc:chgData name="Muhammad Ahsan Qadri" userId="cde89e28c0fd2857" providerId="LiveId" clId="{46364831-B7A7-4739-8CDC-442ED9410C2C}" dt="2023-01-01T14:26:26.863" v="483" actId="20577"/>
        <pc:sldMkLst>
          <pc:docMk/>
          <pc:sldMk cId="2202652757" sldId="258"/>
        </pc:sldMkLst>
        <pc:spChg chg="add del mod">
          <ac:chgData name="Muhammad Ahsan Qadri" userId="cde89e28c0fd2857" providerId="LiveId" clId="{46364831-B7A7-4739-8CDC-442ED9410C2C}" dt="2023-01-01T14:23:47.386" v="366"/>
          <ac:spMkLst>
            <pc:docMk/>
            <pc:sldMk cId="2202652757" sldId="258"/>
            <ac:spMk id="2" creationId="{F47F6A1D-98CD-F425-A7E1-3FCB3C8BF10C}"/>
          </ac:spMkLst>
        </pc:spChg>
        <pc:spChg chg="add mod">
          <ac:chgData name="Muhammad Ahsan Qadri" userId="cde89e28c0fd2857" providerId="LiveId" clId="{46364831-B7A7-4739-8CDC-442ED9410C2C}" dt="2023-01-01T14:25:00.063" v="399" actId="207"/>
          <ac:spMkLst>
            <pc:docMk/>
            <pc:sldMk cId="2202652757" sldId="258"/>
            <ac:spMk id="3" creationId="{CAE08DFA-1A48-0B8D-4184-1B2227AD1430}"/>
          </ac:spMkLst>
        </pc:spChg>
        <pc:spChg chg="add mod">
          <ac:chgData name="Muhammad Ahsan Qadri" userId="cde89e28c0fd2857" providerId="LiveId" clId="{46364831-B7A7-4739-8CDC-442ED9410C2C}" dt="2023-01-01T14:26:26.863" v="483" actId="20577"/>
          <ac:spMkLst>
            <pc:docMk/>
            <pc:sldMk cId="2202652757" sldId="258"/>
            <ac:spMk id="4" creationId="{AB422D7A-66FE-26BC-9DFF-BF45D0605298}"/>
          </ac:spMkLst>
        </pc:spChg>
      </pc:sldChg>
      <pc:sldChg chg="modSp new mod">
        <pc:chgData name="Muhammad Ahsan Qadri" userId="cde89e28c0fd2857" providerId="LiveId" clId="{46364831-B7A7-4739-8CDC-442ED9410C2C}" dt="2023-01-01T18:35:57.594" v="3516" actId="313"/>
        <pc:sldMkLst>
          <pc:docMk/>
          <pc:sldMk cId="2215975490" sldId="259"/>
        </pc:sldMkLst>
        <pc:spChg chg="mod">
          <ac:chgData name="Muhammad Ahsan Qadri" userId="cde89e28c0fd2857" providerId="LiveId" clId="{46364831-B7A7-4739-8CDC-442ED9410C2C}" dt="2023-01-01T18:35:57.594" v="3516" actId="313"/>
          <ac:spMkLst>
            <pc:docMk/>
            <pc:sldMk cId="2215975490" sldId="259"/>
            <ac:spMk id="2" creationId="{4AC8BF43-9722-FD81-966D-EC7BB42B956C}"/>
          </ac:spMkLst>
        </pc:spChg>
      </pc:sldChg>
      <pc:sldChg chg="modSp new mod">
        <pc:chgData name="Muhammad Ahsan Qadri" userId="cde89e28c0fd2857" providerId="LiveId" clId="{46364831-B7A7-4739-8CDC-442ED9410C2C}" dt="2023-01-01T14:35:43.534" v="806" actId="404"/>
        <pc:sldMkLst>
          <pc:docMk/>
          <pc:sldMk cId="644319951" sldId="260"/>
        </pc:sldMkLst>
        <pc:spChg chg="mod">
          <ac:chgData name="Muhammad Ahsan Qadri" userId="cde89e28c0fd2857" providerId="LiveId" clId="{46364831-B7A7-4739-8CDC-442ED9410C2C}" dt="2023-01-01T14:29:41.058" v="802" actId="404"/>
          <ac:spMkLst>
            <pc:docMk/>
            <pc:sldMk cId="644319951" sldId="260"/>
            <ac:spMk id="2" creationId="{821CDB8A-9941-C766-108C-F0E1FD443F12}"/>
          </ac:spMkLst>
        </pc:spChg>
        <pc:spChg chg="mod">
          <ac:chgData name="Muhammad Ahsan Qadri" userId="cde89e28c0fd2857" providerId="LiveId" clId="{46364831-B7A7-4739-8CDC-442ED9410C2C}" dt="2023-01-01T14:35:43.534" v="806" actId="404"/>
          <ac:spMkLst>
            <pc:docMk/>
            <pc:sldMk cId="644319951" sldId="260"/>
            <ac:spMk id="3" creationId="{108B0075-7EA0-6269-50FD-EEE1B5166C2D}"/>
          </ac:spMkLst>
        </pc:spChg>
      </pc:sldChg>
      <pc:sldChg chg="modSp new mod">
        <pc:chgData name="Muhammad Ahsan Qadri" userId="cde89e28c0fd2857" providerId="LiveId" clId="{46364831-B7A7-4739-8CDC-442ED9410C2C}" dt="2023-01-01T17:50:32.236" v="850" actId="404"/>
        <pc:sldMkLst>
          <pc:docMk/>
          <pc:sldMk cId="2984345082" sldId="261"/>
        </pc:sldMkLst>
        <pc:spChg chg="mod">
          <ac:chgData name="Muhammad Ahsan Qadri" userId="cde89e28c0fd2857" providerId="LiveId" clId="{46364831-B7A7-4739-8CDC-442ED9410C2C}" dt="2023-01-01T17:49:14.975" v="843" actId="255"/>
          <ac:spMkLst>
            <pc:docMk/>
            <pc:sldMk cId="2984345082" sldId="261"/>
            <ac:spMk id="2" creationId="{FFDE0ADD-FAF8-1491-EC26-77CCFD6362D9}"/>
          </ac:spMkLst>
        </pc:spChg>
        <pc:spChg chg="mod">
          <ac:chgData name="Muhammad Ahsan Qadri" userId="cde89e28c0fd2857" providerId="LiveId" clId="{46364831-B7A7-4739-8CDC-442ED9410C2C}" dt="2023-01-01T17:50:32.236" v="850" actId="404"/>
          <ac:spMkLst>
            <pc:docMk/>
            <pc:sldMk cId="2984345082" sldId="261"/>
            <ac:spMk id="3" creationId="{F895BC0C-484C-6DA4-630E-C9494BB1538F}"/>
          </ac:spMkLst>
        </pc:spChg>
      </pc:sldChg>
      <pc:sldChg chg="new del">
        <pc:chgData name="Muhammad Ahsan Qadri" userId="cde89e28c0fd2857" providerId="LiveId" clId="{46364831-B7A7-4739-8CDC-442ED9410C2C}" dt="2023-01-01T17:49:52.374" v="847" actId="47"/>
        <pc:sldMkLst>
          <pc:docMk/>
          <pc:sldMk cId="772213069" sldId="262"/>
        </pc:sldMkLst>
      </pc:sldChg>
      <pc:sldChg chg="addSp modSp new mod">
        <pc:chgData name="Muhammad Ahsan Qadri" userId="cde89e28c0fd2857" providerId="LiveId" clId="{46364831-B7A7-4739-8CDC-442ED9410C2C}" dt="2023-01-01T17:52:28.442" v="1028" actId="1076"/>
        <pc:sldMkLst>
          <pc:docMk/>
          <pc:sldMk cId="1412282358" sldId="262"/>
        </pc:sldMkLst>
        <pc:spChg chg="add mod">
          <ac:chgData name="Muhammad Ahsan Qadri" userId="cde89e28c0fd2857" providerId="LiveId" clId="{46364831-B7A7-4739-8CDC-442ED9410C2C}" dt="2023-01-01T17:52:28.442" v="1028" actId="1076"/>
          <ac:spMkLst>
            <pc:docMk/>
            <pc:sldMk cId="1412282358" sldId="262"/>
            <ac:spMk id="2" creationId="{86328E42-3535-B65B-F22F-180D2E69DF15}"/>
          </ac:spMkLst>
        </pc:spChg>
      </pc:sldChg>
      <pc:sldChg chg="new del">
        <pc:chgData name="Muhammad Ahsan Qadri" userId="cde89e28c0fd2857" providerId="LiveId" clId="{46364831-B7A7-4739-8CDC-442ED9410C2C}" dt="2023-01-01T17:52:36.499" v="1030" actId="47"/>
        <pc:sldMkLst>
          <pc:docMk/>
          <pc:sldMk cId="1300384690" sldId="263"/>
        </pc:sldMkLst>
      </pc:sldChg>
      <pc:sldChg chg="modSp new mod">
        <pc:chgData name="Muhammad Ahsan Qadri" userId="cde89e28c0fd2857" providerId="LiveId" clId="{46364831-B7A7-4739-8CDC-442ED9410C2C}" dt="2023-01-01T17:53:45.225" v="1102" actId="14100"/>
        <pc:sldMkLst>
          <pc:docMk/>
          <pc:sldMk cId="3668426249" sldId="263"/>
        </pc:sldMkLst>
        <pc:spChg chg="mod">
          <ac:chgData name="Muhammad Ahsan Qadri" userId="cde89e28c0fd2857" providerId="LiveId" clId="{46364831-B7A7-4739-8CDC-442ED9410C2C}" dt="2023-01-01T17:53:07.149" v="1095" actId="403"/>
          <ac:spMkLst>
            <pc:docMk/>
            <pc:sldMk cId="3668426249" sldId="263"/>
            <ac:spMk id="2" creationId="{DB31D2FF-ADDE-9C0F-41A4-838F10ECBFE8}"/>
          </ac:spMkLst>
        </pc:spChg>
        <pc:spChg chg="mod">
          <ac:chgData name="Muhammad Ahsan Qadri" userId="cde89e28c0fd2857" providerId="LiveId" clId="{46364831-B7A7-4739-8CDC-442ED9410C2C}" dt="2023-01-01T17:53:45.225" v="1102" actId="14100"/>
          <ac:spMkLst>
            <pc:docMk/>
            <pc:sldMk cId="3668426249" sldId="263"/>
            <ac:spMk id="3" creationId="{C389B3BB-6377-075E-643C-29CCFC1A1876}"/>
          </ac:spMkLst>
        </pc:spChg>
      </pc:sldChg>
      <pc:sldChg chg="modSp new mod">
        <pc:chgData name="Muhammad Ahsan Qadri" userId="cde89e28c0fd2857" providerId="LiveId" clId="{46364831-B7A7-4739-8CDC-442ED9410C2C}" dt="2023-01-01T18:16:54.804" v="2327" actId="403"/>
        <pc:sldMkLst>
          <pc:docMk/>
          <pc:sldMk cId="1757900830" sldId="264"/>
        </pc:sldMkLst>
        <pc:spChg chg="mod">
          <ac:chgData name="Muhammad Ahsan Qadri" userId="cde89e28c0fd2857" providerId="LiveId" clId="{46364831-B7A7-4739-8CDC-442ED9410C2C}" dt="2023-01-01T17:54:14.588" v="1161" actId="403"/>
          <ac:spMkLst>
            <pc:docMk/>
            <pc:sldMk cId="1757900830" sldId="264"/>
            <ac:spMk id="2" creationId="{88F2DC2B-1480-4841-1489-FCF899079294}"/>
          </ac:spMkLst>
        </pc:spChg>
        <pc:spChg chg="mod">
          <ac:chgData name="Muhammad Ahsan Qadri" userId="cde89e28c0fd2857" providerId="LiveId" clId="{46364831-B7A7-4739-8CDC-442ED9410C2C}" dt="2023-01-01T18:16:54.804" v="2327" actId="403"/>
          <ac:spMkLst>
            <pc:docMk/>
            <pc:sldMk cId="1757900830" sldId="264"/>
            <ac:spMk id="3" creationId="{F7FBB3A7-34CA-CE01-EDB1-FA4D8FEE4682}"/>
          </ac:spMkLst>
        </pc:spChg>
      </pc:sldChg>
      <pc:sldChg chg="modSp new mod">
        <pc:chgData name="Muhammad Ahsan Qadri" userId="cde89e28c0fd2857" providerId="LiveId" clId="{46364831-B7A7-4739-8CDC-442ED9410C2C}" dt="2023-01-01T18:07:42.608" v="2326" actId="20577"/>
        <pc:sldMkLst>
          <pc:docMk/>
          <pc:sldMk cId="629133481" sldId="265"/>
        </pc:sldMkLst>
        <pc:spChg chg="mod">
          <ac:chgData name="Muhammad Ahsan Qadri" userId="cde89e28c0fd2857" providerId="LiveId" clId="{46364831-B7A7-4739-8CDC-442ED9410C2C}" dt="2023-01-01T17:55:28.630" v="1199" actId="403"/>
          <ac:spMkLst>
            <pc:docMk/>
            <pc:sldMk cId="629133481" sldId="265"/>
            <ac:spMk id="2" creationId="{5522AD35-B961-2285-5B44-1CDC36318D45}"/>
          </ac:spMkLst>
        </pc:spChg>
        <pc:spChg chg="mod">
          <ac:chgData name="Muhammad Ahsan Qadri" userId="cde89e28c0fd2857" providerId="LiveId" clId="{46364831-B7A7-4739-8CDC-442ED9410C2C}" dt="2023-01-01T18:07:42.608" v="2326" actId="20577"/>
          <ac:spMkLst>
            <pc:docMk/>
            <pc:sldMk cId="629133481" sldId="265"/>
            <ac:spMk id="3" creationId="{41B5A116-DC41-E741-90A4-08395B09F1C9}"/>
          </ac:spMkLst>
        </pc:spChg>
      </pc:sldChg>
      <pc:sldChg chg="modSp new mod">
        <pc:chgData name="Muhammad Ahsan Qadri" userId="cde89e28c0fd2857" providerId="LiveId" clId="{46364831-B7A7-4739-8CDC-442ED9410C2C}" dt="2023-01-01T18:19:14.390" v="2392" actId="14100"/>
        <pc:sldMkLst>
          <pc:docMk/>
          <pc:sldMk cId="804571387" sldId="266"/>
        </pc:sldMkLst>
        <pc:spChg chg="mod">
          <ac:chgData name="Muhammad Ahsan Qadri" userId="cde89e28c0fd2857" providerId="LiveId" clId="{46364831-B7A7-4739-8CDC-442ED9410C2C}" dt="2023-01-01T18:17:59.739" v="2387" actId="403"/>
          <ac:spMkLst>
            <pc:docMk/>
            <pc:sldMk cId="804571387" sldId="266"/>
            <ac:spMk id="2" creationId="{FD96EAFE-73B0-C2D9-26EC-81D7386778FC}"/>
          </ac:spMkLst>
        </pc:spChg>
        <pc:spChg chg="mod">
          <ac:chgData name="Muhammad Ahsan Qadri" userId="cde89e28c0fd2857" providerId="LiveId" clId="{46364831-B7A7-4739-8CDC-442ED9410C2C}" dt="2023-01-01T18:19:14.390" v="2392" actId="14100"/>
          <ac:spMkLst>
            <pc:docMk/>
            <pc:sldMk cId="804571387" sldId="266"/>
            <ac:spMk id="3" creationId="{BAFFDAAC-74A5-1BB2-B1A1-78B4F75183B5}"/>
          </ac:spMkLst>
        </pc:spChg>
      </pc:sldChg>
      <pc:sldChg chg="modSp new mod">
        <pc:chgData name="Muhammad Ahsan Qadri" userId="cde89e28c0fd2857" providerId="LiveId" clId="{46364831-B7A7-4739-8CDC-442ED9410C2C}" dt="2023-01-01T18:21:04.342" v="2482" actId="14100"/>
        <pc:sldMkLst>
          <pc:docMk/>
          <pc:sldMk cId="2372525788" sldId="267"/>
        </pc:sldMkLst>
        <pc:spChg chg="mod">
          <ac:chgData name="Muhammad Ahsan Qadri" userId="cde89e28c0fd2857" providerId="LiveId" clId="{46364831-B7A7-4739-8CDC-442ED9410C2C}" dt="2023-01-01T18:20:27.465" v="2474" actId="20577"/>
          <ac:spMkLst>
            <pc:docMk/>
            <pc:sldMk cId="2372525788" sldId="267"/>
            <ac:spMk id="2" creationId="{0DBD09B1-F92E-761C-5203-A9BA5C5C4046}"/>
          </ac:spMkLst>
        </pc:spChg>
        <pc:spChg chg="mod">
          <ac:chgData name="Muhammad Ahsan Qadri" userId="cde89e28c0fd2857" providerId="LiveId" clId="{46364831-B7A7-4739-8CDC-442ED9410C2C}" dt="2023-01-01T18:21:04.342" v="2482" actId="14100"/>
          <ac:spMkLst>
            <pc:docMk/>
            <pc:sldMk cId="2372525788" sldId="267"/>
            <ac:spMk id="3" creationId="{B49E985C-9B9B-DC7A-2DE5-AF661087C659}"/>
          </ac:spMkLst>
        </pc:spChg>
      </pc:sldChg>
      <pc:sldChg chg="modSp new mod">
        <pc:chgData name="Muhammad Ahsan Qadri" userId="cde89e28c0fd2857" providerId="LiveId" clId="{46364831-B7A7-4739-8CDC-442ED9410C2C}" dt="2023-01-01T18:23:42.068" v="2572" actId="404"/>
        <pc:sldMkLst>
          <pc:docMk/>
          <pc:sldMk cId="1485590041" sldId="268"/>
        </pc:sldMkLst>
        <pc:spChg chg="mod">
          <ac:chgData name="Muhammad Ahsan Qadri" userId="cde89e28c0fd2857" providerId="LiveId" clId="{46364831-B7A7-4739-8CDC-442ED9410C2C}" dt="2023-01-01T18:23:42.068" v="2572" actId="404"/>
          <ac:spMkLst>
            <pc:docMk/>
            <pc:sldMk cId="1485590041" sldId="268"/>
            <ac:spMk id="2" creationId="{91CC8BDA-CE14-EAEC-73EF-45DB0EED093B}"/>
          </ac:spMkLst>
        </pc:spChg>
        <pc:spChg chg="mod">
          <ac:chgData name="Muhammad Ahsan Qadri" userId="cde89e28c0fd2857" providerId="LiveId" clId="{46364831-B7A7-4739-8CDC-442ED9410C2C}" dt="2023-01-01T18:23:19.413" v="2491" actId="14100"/>
          <ac:spMkLst>
            <pc:docMk/>
            <pc:sldMk cId="1485590041" sldId="268"/>
            <ac:spMk id="3" creationId="{69A7C123-36CA-5C41-1796-19C5A73F070F}"/>
          </ac:spMkLst>
        </pc:spChg>
      </pc:sldChg>
      <pc:sldChg chg="new del">
        <pc:chgData name="Muhammad Ahsan Qadri" userId="cde89e28c0fd2857" providerId="LiveId" clId="{46364831-B7A7-4739-8CDC-442ED9410C2C}" dt="2023-01-01T18:24:04.162" v="2576" actId="47"/>
        <pc:sldMkLst>
          <pc:docMk/>
          <pc:sldMk cId="512263388" sldId="269"/>
        </pc:sldMkLst>
      </pc:sldChg>
      <pc:sldChg chg="addSp modSp new mod">
        <pc:chgData name="Muhammad Ahsan Qadri" userId="cde89e28c0fd2857" providerId="LiveId" clId="{46364831-B7A7-4739-8CDC-442ED9410C2C}" dt="2023-01-01T18:25:56.205" v="2842" actId="1076"/>
        <pc:sldMkLst>
          <pc:docMk/>
          <pc:sldMk cId="1741429736" sldId="269"/>
        </pc:sldMkLst>
        <pc:spChg chg="add mod">
          <ac:chgData name="Muhammad Ahsan Qadri" userId="cde89e28c0fd2857" providerId="LiveId" clId="{46364831-B7A7-4739-8CDC-442ED9410C2C}" dt="2023-01-01T18:25:56.205" v="2842" actId="1076"/>
          <ac:spMkLst>
            <pc:docMk/>
            <pc:sldMk cId="1741429736" sldId="269"/>
            <ac:spMk id="2" creationId="{3CF415C5-E1F1-43E1-B4AB-86F06CE21F57}"/>
          </ac:spMkLst>
        </pc:spChg>
      </pc:sldChg>
      <pc:sldChg chg="new del">
        <pc:chgData name="Muhammad Ahsan Qadri" userId="cde89e28c0fd2857" providerId="LiveId" clId="{46364831-B7A7-4739-8CDC-442ED9410C2C}" dt="2023-01-01T18:23:58.652" v="2574" actId="47"/>
        <pc:sldMkLst>
          <pc:docMk/>
          <pc:sldMk cId="4180215879" sldId="269"/>
        </pc:sldMkLst>
      </pc:sldChg>
      <pc:sldChg chg="modSp new mod">
        <pc:chgData name="Muhammad Ahsan Qadri" userId="cde89e28c0fd2857" providerId="LiveId" clId="{46364831-B7A7-4739-8CDC-442ED9410C2C}" dt="2023-01-01T18:27:14.854" v="2894" actId="14100"/>
        <pc:sldMkLst>
          <pc:docMk/>
          <pc:sldMk cId="2816234375" sldId="270"/>
        </pc:sldMkLst>
        <pc:spChg chg="mod">
          <ac:chgData name="Muhammad Ahsan Qadri" userId="cde89e28c0fd2857" providerId="LiveId" clId="{46364831-B7A7-4739-8CDC-442ED9410C2C}" dt="2023-01-01T18:26:41.362" v="2889" actId="403"/>
          <ac:spMkLst>
            <pc:docMk/>
            <pc:sldMk cId="2816234375" sldId="270"/>
            <ac:spMk id="2" creationId="{73969BED-2FA8-2621-864A-82773E8DACC9}"/>
          </ac:spMkLst>
        </pc:spChg>
        <pc:spChg chg="mod">
          <ac:chgData name="Muhammad Ahsan Qadri" userId="cde89e28c0fd2857" providerId="LiveId" clId="{46364831-B7A7-4739-8CDC-442ED9410C2C}" dt="2023-01-01T18:27:14.854" v="2894" actId="14100"/>
          <ac:spMkLst>
            <pc:docMk/>
            <pc:sldMk cId="2816234375" sldId="270"/>
            <ac:spMk id="3" creationId="{A4CBC368-2FEE-5B6B-BE4A-D7E868331B4E}"/>
          </ac:spMkLst>
        </pc:spChg>
      </pc:sldChg>
      <pc:sldChg chg="modSp new mod">
        <pc:chgData name="Muhammad Ahsan Qadri" userId="cde89e28c0fd2857" providerId="LiveId" clId="{46364831-B7A7-4739-8CDC-442ED9410C2C}" dt="2023-01-01T18:28:38.011" v="2964" actId="5793"/>
        <pc:sldMkLst>
          <pc:docMk/>
          <pc:sldMk cId="2567099206" sldId="271"/>
        </pc:sldMkLst>
        <pc:spChg chg="mod">
          <ac:chgData name="Muhammad Ahsan Qadri" userId="cde89e28c0fd2857" providerId="LiveId" clId="{46364831-B7A7-4739-8CDC-442ED9410C2C}" dt="2023-01-01T18:28:38.011" v="2964" actId="5793"/>
          <ac:spMkLst>
            <pc:docMk/>
            <pc:sldMk cId="2567099206" sldId="271"/>
            <ac:spMk id="2" creationId="{59E49807-BE5A-2093-D719-E6E87FE4ADE1}"/>
          </ac:spMkLst>
        </pc:spChg>
        <pc:spChg chg="mod">
          <ac:chgData name="Muhammad Ahsan Qadri" userId="cde89e28c0fd2857" providerId="LiveId" clId="{46364831-B7A7-4739-8CDC-442ED9410C2C}" dt="2023-01-01T18:28:13.406" v="2931" actId="14100"/>
          <ac:spMkLst>
            <pc:docMk/>
            <pc:sldMk cId="2567099206" sldId="271"/>
            <ac:spMk id="3" creationId="{34B2F60C-E9C0-17EF-DDF8-B26BB569F9FA}"/>
          </ac:spMkLst>
        </pc:spChg>
      </pc:sldChg>
      <pc:sldChg chg="modSp new mod">
        <pc:chgData name="Muhammad Ahsan Qadri" userId="cde89e28c0fd2857" providerId="LiveId" clId="{46364831-B7A7-4739-8CDC-442ED9410C2C}" dt="2023-01-01T18:29:37.301" v="3006" actId="403"/>
        <pc:sldMkLst>
          <pc:docMk/>
          <pc:sldMk cId="2762200735" sldId="272"/>
        </pc:sldMkLst>
        <pc:spChg chg="mod">
          <ac:chgData name="Muhammad Ahsan Qadri" userId="cde89e28c0fd2857" providerId="LiveId" clId="{46364831-B7A7-4739-8CDC-442ED9410C2C}" dt="2023-01-01T18:29:37.301" v="3006" actId="403"/>
          <ac:spMkLst>
            <pc:docMk/>
            <pc:sldMk cId="2762200735" sldId="272"/>
            <ac:spMk id="2" creationId="{D9AACE17-B9A4-5B35-3A96-3189B871F336}"/>
          </ac:spMkLst>
        </pc:spChg>
        <pc:spChg chg="mod">
          <ac:chgData name="Muhammad Ahsan Qadri" userId="cde89e28c0fd2857" providerId="LiveId" clId="{46364831-B7A7-4739-8CDC-442ED9410C2C}" dt="2023-01-01T18:29:25.237" v="2969" actId="14100"/>
          <ac:spMkLst>
            <pc:docMk/>
            <pc:sldMk cId="2762200735" sldId="272"/>
            <ac:spMk id="3" creationId="{47ECF4B1-ACF9-3661-1F9A-B44B1B7ACA07}"/>
          </ac:spMkLst>
        </pc:spChg>
      </pc:sldChg>
      <pc:sldChg chg="modSp new mod">
        <pc:chgData name="Muhammad Ahsan Qadri" userId="cde89e28c0fd2857" providerId="LiveId" clId="{46364831-B7A7-4739-8CDC-442ED9410C2C}" dt="2023-01-01T18:30:32.317" v="3068" actId="403"/>
        <pc:sldMkLst>
          <pc:docMk/>
          <pc:sldMk cId="924654355" sldId="273"/>
        </pc:sldMkLst>
        <pc:spChg chg="mod">
          <ac:chgData name="Muhammad Ahsan Qadri" userId="cde89e28c0fd2857" providerId="LiveId" clId="{46364831-B7A7-4739-8CDC-442ED9410C2C}" dt="2023-01-01T18:30:32.317" v="3068" actId="403"/>
          <ac:spMkLst>
            <pc:docMk/>
            <pc:sldMk cId="924654355" sldId="273"/>
            <ac:spMk id="2" creationId="{B67B6664-E36C-3C90-43D5-94B4785E04CE}"/>
          </ac:spMkLst>
        </pc:spChg>
        <pc:spChg chg="mod">
          <ac:chgData name="Muhammad Ahsan Qadri" userId="cde89e28c0fd2857" providerId="LiveId" clId="{46364831-B7A7-4739-8CDC-442ED9410C2C}" dt="2023-01-01T18:30:14.022" v="3012" actId="14100"/>
          <ac:spMkLst>
            <pc:docMk/>
            <pc:sldMk cId="924654355" sldId="273"/>
            <ac:spMk id="3" creationId="{13244551-F3C8-45CF-6312-71F1E772704D}"/>
          </ac:spMkLst>
        </pc:spChg>
      </pc:sldChg>
      <pc:sldChg chg="modSp new mod">
        <pc:chgData name="Muhammad Ahsan Qadri" userId="cde89e28c0fd2857" providerId="LiveId" clId="{46364831-B7A7-4739-8CDC-442ED9410C2C}" dt="2023-01-01T18:39:27.766" v="3934" actId="1076"/>
        <pc:sldMkLst>
          <pc:docMk/>
          <pc:sldMk cId="2551344887" sldId="274"/>
        </pc:sldMkLst>
        <pc:spChg chg="mod">
          <ac:chgData name="Muhammad Ahsan Qadri" userId="cde89e28c0fd2857" providerId="LiveId" clId="{46364831-B7A7-4739-8CDC-442ED9410C2C}" dt="2023-01-01T18:35:22.258" v="3514" actId="5793"/>
          <ac:spMkLst>
            <pc:docMk/>
            <pc:sldMk cId="2551344887" sldId="274"/>
            <ac:spMk id="2" creationId="{6C3624DD-F486-113A-6467-2257E9E1ECEE}"/>
          </ac:spMkLst>
        </pc:spChg>
        <pc:spChg chg="mod">
          <ac:chgData name="Muhammad Ahsan Qadri" userId="cde89e28c0fd2857" providerId="LiveId" clId="{46364831-B7A7-4739-8CDC-442ED9410C2C}" dt="2023-01-01T18:39:27.766" v="3934" actId="1076"/>
          <ac:spMkLst>
            <pc:docMk/>
            <pc:sldMk cId="2551344887" sldId="274"/>
            <ac:spMk id="3" creationId="{3B11AE9B-809E-BB86-7C31-7C63BC6C5A0C}"/>
          </ac:spMkLst>
        </pc:spChg>
      </pc:sldChg>
      <pc:sldChg chg="addSp modSp new mod">
        <pc:chgData name="Muhammad Ahsan Qadri" userId="cde89e28c0fd2857" providerId="LiveId" clId="{46364831-B7A7-4739-8CDC-442ED9410C2C}" dt="2023-01-01T18:43:07.062" v="4058" actId="1076"/>
        <pc:sldMkLst>
          <pc:docMk/>
          <pc:sldMk cId="3380732818" sldId="275"/>
        </pc:sldMkLst>
        <pc:spChg chg="add mod">
          <ac:chgData name="Muhammad Ahsan Qadri" userId="cde89e28c0fd2857" providerId="LiveId" clId="{46364831-B7A7-4739-8CDC-442ED9410C2C}" dt="2023-01-01T18:43:07.062" v="4058" actId="1076"/>
          <ac:spMkLst>
            <pc:docMk/>
            <pc:sldMk cId="3380732818" sldId="275"/>
            <ac:spMk id="2" creationId="{6BDA5165-64F9-8CB8-86D0-E8F92DA7B33E}"/>
          </ac:spMkLst>
        </pc:spChg>
      </pc:sldChg>
      <pc:sldChg chg="new del">
        <pc:chgData name="Muhammad Ahsan Qadri" userId="cde89e28c0fd2857" providerId="LiveId" clId="{46364831-B7A7-4739-8CDC-442ED9410C2C}" dt="2023-01-01T18:47:23.228" v="4060" actId="47"/>
        <pc:sldMkLst>
          <pc:docMk/>
          <pc:sldMk cId="1646712152" sldId="276"/>
        </pc:sldMkLst>
      </pc:sldChg>
      <pc:sldChg chg="modSp new mod">
        <pc:chgData name="Muhammad Ahsan Qadri" userId="cde89e28c0fd2857" providerId="LiveId" clId="{46364831-B7A7-4739-8CDC-442ED9410C2C}" dt="2023-01-01T18:47:57.359" v="4122" actId="403"/>
        <pc:sldMkLst>
          <pc:docMk/>
          <pc:sldMk cId="2309095629" sldId="276"/>
        </pc:sldMkLst>
        <pc:spChg chg="mod">
          <ac:chgData name="Muhammad Ahsan Qadri" userId="cde89e28c0fd2857" providerId="LiveId" clId="{46364831-B7A7-4739-8CDC-442ED9410C2C}" dt="2023-01-01T18:47:57.359" v="4122" actId="403"/>
          <ac:spMkLst>
            <pc:docMk/>
            <pc:sldMk cId="2309095629" sldId="276"/>
            <ac:spMk id="2" creationId="{B27F11A1-495F-E73F-F7C6-AD225384F482}"/>
          </ac:spMkLst>
        </pc:spChg>
        <pc:spChg chg="mod">
          <ac:chgData name="Muhammad Ahsan Qadri" userId="cde89e28c0fd2857" providerId="LiveId" clId="{46364831-B7A7-4739-8CDC-442ED9410C2C}" dt="2023-01-01T18:47:41.942" v="4068" actId="14100"/>
          <ac:spMkLst>
            <pc:docMk/>
            <pc:sldMk cId="2309095629" sldId="276"/>
            <ac:spMk id="3" creationId="{E3FF700C-7BF4-5226-345D-501FA9A93260}"/>
          </ac:spMkLst>
        </pc:spChg>
      </pc:sldChg>
      <pc:sldChg chg="modSp new mod">
        <pc:chgData name="Muhammad Ahsan Qadri" userId="cde89e28c0fd2857" providerId="LiveId" clId="{46364831-B7A7-4739-8CDC-442ED9410C2C}" dt="2023-01-01T19:53:39.828" v="4151" actId="403"/>
        <pc:sldMkLst>
          <pc:docMk/>
          <pc:sldMk cId="2470478541" sldId="277"/>
        </pc:sldMkLst>
        <pc:spChg chg="mod">
          <ac:chgData name="Muhammad Ahsan Qadri" userId="cde89e28c0fd2857" providerId="LiveId" clId="{46364831-B7A7-4739-8CDC-442ED9410C2C}" dt="2023-01-01T19:53:39.828" v="4151" actId="403"/>
          <ac:spMkLst>
            <pc:docMk/>
            <pc:sldMk cId="2470478541" sldId="277"/>
            <ac:spMk id="2" creationId="{669ED47F-B7EC-23A5-5F83-48A86533347F}"/>
          </ac:spMkLst>
        </pc:spChg>
        <pc:spChg chg="mod">
          <ac:chgData name="Muhammad Ahsan Qadri" userId="cde89e28c0fd2857" providerId="LiveId" clId="{46364831-B7A7-4739-8CDC-442ED9410C2C}" dt="2023-01-01T19:53:30.944" v="4128" actId="14100"/>
          <ac:spMkLst>
            <pc:docMk/>
            <pc:sldMk cId="2470478541" sldId="277"/>
            <ac:spMk id="3" creationId="{BD8EB56D-789A-1DB3-4A8C-1A67C6DA6A7D}"/>
          </ac:spMkLst>
        </pc:spChg>
      </pc:sldChg>
      <pc:sldChg chg="modSp new mod">
        <pc:chgData name="Muhammad Ahsan Qadri" userId="cde89e28c0fd2857" providerId="LiveId" clId="{46364831-B7A7-4739-8CDC-442ED9410C2C}" dt="2023-01-01T19:55:42.337" v="4340" actId="403"/>
        <pc:sldMkLst>
          <pc:docMk/>
          <pc:sldMk cId="3277439484" sldId="278"/>
        </pc:sldMkLst>
        <pc:spChg chg="mod">
          <ac:chgData name="Muhammad Ahsan Qadri" userId="cde89e28c0fd2857" providerId="LiveId" clId="{46364831-B7A7-4739-8CDC-442ED9410C2C}" dt="2023-01-01T19:55:42.337" v="4340" actId="403"/>
          <ac:spMkLst>
            <pc:docMk/>
            <pc:sldMk cId="3277439484" sldId="278"/>
            <ac:spMk id="2" creationId="{2402233C-AAF1-F3F7-CDEC-A29462E621AC}"/>
          </ac:spMkLst>
        </pc:spChg>
      </pc:sldChg>
      <pc:sldChg chg="new del">
        <pc:chgData name="Muhammad Ahsan Qadri" userId="cde89e28c0fd2857" providerId="LiveId" clId="{46364831-B7A7-4739-8CDC-442ED9410C2C}" dt="2023-01-01T19:53:54.546" v="4153" actId="47"/>
        <pc:sldMkLst>
          <pc:docMk/>
          <pc:sldMk cId="3806847772" sldId="278"/>
        </pc:sldMkLst>
      </pc:sldChg>
      <pc:sldChg chg="new del">
        <pc:chgData name="Muhammad Ahsan Qadri" userId="cde89e28c0fd2857" providerId="LiveId" clId="{46364831-B7A7-4739-8CDC-442ED9410C2C}" dt="2023-01-01T19:55:51.300" v="4342" actId="47"/>
        <pc:sldMkLst>
          <pc:docMk/>
          <pc:sldMk cId="2724959580" sldId="279"/>
        </pc:sldMkLst>
      </pc:sldChg>
      <pc:sldChg chg="modSp new mod">
        <pc:chgData name="Muhammad Ahsan Qadri" userId="cde89e28c0fd2857" providerId="LiveId" clId="{46364831-B7A7-4739-8CDC-442ED9410C2C}" dt="2023-01-01T19:56:00.428" v="4353" actId="20577"/>
        <pc:sldMkLst>
          <pc:docMk/>
          <pc:sldMk cId="3532865624" sldId="279"/>
        </pc:sldMkLst>
        <pc:spChg chg="mod">
          <ac:chgData name="Muhammad Ahsan Qadri" userId="cde89e28c0fd2857" providerId="LiveId" clId="{46364831-B7A7-4739-8CDC-442ED9410C2C}" dt="2023-01-01T19:56:00.428" v="4353" actId="20577"/>
          <ac:spMkLst>
            <pc:docMk/>
            <pc:sldMk cId="3532865624" sldId="279"/>
            <ac:spMk id="2" creationId="{E2BFE6F9-3890-3B86-E734-3EA1DD29AE88}"/>
          </ac:spMkLst>
        </pc:spChg>
      </pc:sldChg>
      <pc:sldMasterChg chg="delSldLayout">
        <pc:chgData name="Muhammad Ahsan Qadri" userId="cde89e28c0fd2857" providerId="LiveId" clId="{46364831-B7A7-4739-8CDC-442ED9410C2C}" dt="2023-01-01T18:47:23.228" v="4060" actId="47"/>
        <pc:sldMasterMkLst>
          <pc:docMk/>
          <pc:sldMasterMk cId="433916426" sldId="2147483672"/>
        </pc:sldMasterMkLst>
        <pc:sldLayoutChg chg="del">
          <pc:chgData name="Muhammad Ahsan Qadri" userId="cde89e28c0fd2857" providerId="LiveId" clId="{46364831-B7A7-4739-8CDC-442ED9410C2C}" dt="2023-01-01T18:47:23.228" v="4060" actId="47"/>
          <pc:sldLayoutMkLst>
            <pc:docMk/>
            <pc:sldMasterMk cId="433916426" sldId="2147483672"/>
            <pc:sldLayoutMk cId="3326126482" sldId="2147483679"/>
          </pc:sldLayoutMkLst>
        </pc:sldLayoutChg>
        <pc:sldLayoutChg chg="del">
          <pc:chgData name="Muhammad Ahsan Qadri" userId="cde89e28c0fd2857" providerId="LiveId" clId="{46364831-B7A7-4739-8CDC-442ED9410C2C}" dt="2023-01-01T14:23:07.294" v="362" actId="47"/>
          <pc:sldLayoutMkLst>
            <pc:docMk/>
            <pc:sldMasterMk cId="433916426" sldId="2147483672"/>
            <pc:sldLayoutMk cId="365676076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11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 i="1">
                <a:solidFill>
                  <a:srgbClr val="CCCCCC"/>
                </a:solidFill>
              </a:defRPr>
            </a:lvl1pPr>
            <a:lvl2pPr marL="1219170" lvl="1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 i="1">
                <a:solidFill>
                  <a:srgbClr val="CCCCCC"/>
                </a:solidFill>
              </a:defRPr>
            </a:lvl2pPr>
            <a:lvl3pPr marL="1828754" lvl="2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 i="1">
                <a:solidFill>
                  <a:srgbClr val="CCCCCC"/>
                </a:solidFill>
              </a:defRPr>
            </a:lvl3pPr>
            <a:lvl4pPr marL="2438339" lvl="3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3047924" lvl="4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3657509" lvl="5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4267093" lvl="6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4876678" lvl="7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5486263" lvl="8" indent="-457189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5137600" y="391457"/>
            <a:ext cx="1916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27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⊡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471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56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05200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26128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847056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2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138800" y="6017443"/>
            <a:ext cx="39144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1600" i="1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85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5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81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8F84CD49-06FD-4EE5-AB1B-FC21785C12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3916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30D3-A068-D72C-AC06-AB3429939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Ups and Downs of Remote Work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93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EAFE-73B0-C2D9-26EC-81D73867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How are Employees Benefitting from Remote Work?</a:t>
            </a:r>
            <a:endParaRPr lang="en-PK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DAAC-74A5-1BB2-B1A1-78B4F751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5900976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Employees are benefitting from the freedom to work from home and the improved work-life balance that it provides.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Remote work also allows employees to avoid commuting costs and wasted time, improving their productivity and efficiency.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7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09B1-F92E-761C-5203-A9BA5C5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Benefits of Remote Work on Companies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985C-9B9B-DC7A-2DE5-AF661087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5900976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Companies can benefit from remote work by having access to a larger pool of talent, as well as reducing overhead costs.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Working remotely can also increase productivity, as employees can work at their own pace in the environment that works best for them.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2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8BDA-CE14-EAEC-73EF-45DB0EED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How are Companies Benefitting from Remote Work?</a:t>
            </a:r>
            <a:endParaRPr lang="en-PK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C123-36CA-5C41-1796-19C5A73F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120432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Employers are able to save on office space, utilities, and other costs associated with running a physical office, while still being able to access a larger talent pool.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Remote work also allows for increased productivity, as employees can work in the environment that best suits them, allowing for more efficient and effective work.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415C5-E1F1-43E1-B4AB-86F06CE21F57}"/>
              </a:ext>
            </a:extLst>
          </p:cNvPr>
          <p:cNvSpPr txBox="1"/>
          <p:nvPr/>
        </p:nvSpPr>
        <p:spPr>
          <a:xfrm>
            <a:off x="1014984" y="1843950"/>
            <a:ext cx="102321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A500"/>
                </a:solidFill>
                <a:latin typeface="Montserrat" panose="00000500000000000000" pitchFamily="2" charset="0"/>
              </a:rPr>
              <a:t>But with every positive side, there comes a negative side. So now we shall discuss about the Challenges of Remote Work on Employees and Companies</a:t>
            </a:r>
            <a:endParaRPr lang="en-PK" sz="4000" dirty="0">
              <a:solidFill>
                <a:srgbClr val="FFA5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2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BED-2FA8-2621-864A-82773E8D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challenges are faced in Remote Work?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C368-2FEE-5B6B-BE4A-D7E86833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102144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Managing a remote team can be difficult, as communication can be more difficult and time-consuming.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Working remotely can also lead to feelings of isolation, as employees may not have the same sense of connection with their colleagues as they would in an office setting.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3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9807-BE5A-2093-D719-E6E87FE4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Distractions for Employees…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F60C-E9C0-17EF-DDF8-B26BB569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166152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Working remotely can be a double-edged sword, as it can be easy to get distracted while working from home.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Having a reliable system to track the time you spend on tasks can help keep you on track and ensure that your work gets done on time.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9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CE17-B9A4-5B35-3A96-3189B871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Feeling of Isolation</a:t>
            </a:r>
            <a:endParaRPr lang="en-PK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F4B1-ACF9-3661-1F9A-B44B1B7A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349032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Working remotely can lead to feelings of isolation, as employees may not have the same sense of connection with their colleagues as they would in an office setting.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It can also be difficult to stay motivated and productive when working remotely, as there is less direct supervision and accountability.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0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6664-E36C-3C90-43D5-94B4785E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Challenges for Employers</a:t>
            </a:r>
            <a:endParaRPr lang="en-P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4551-F3C8-45CF-6312-71F1E772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5772960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Managing remote teams can be difficult, as communication and collaboration can be more difficult and time-consuming.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It can also be difficult to ensure that employees are staying motivated and productive when working remotely, as there is less direct supervision.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5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24DD-F486-113A-6467-2257E9E1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How Remote Work is a bad idea…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AE9B-809E-BB86-7C31-7C63BC6C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540" y="764880"/>
            <a:ext cx="6367320" cy="4322400"/>
          </a:xfrm>
        </p:spPr>
        <p:txBody>
          <a:bodyPr/>
          <a:lstStyle/>
          <a:p>
            <a:r>
              <a:rPr lang="en-US" sz="2000" dirty="0">
                <a:latin typeface="Montserrat" panose="00000500000000000000" pitchFamily="2" charset="0"/>
              </a:rPr>
              <a:t>Without direct supervision, it can be difficult to ensure that employees remain motivated and productive while working remotely.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The lack of face-to-face communication and collaboration can lead to misunderstandings and miscommunication, resulting in decreased efficiency and productivity.</a:t>
            </a:r>
          </a:p>
          <a:p>
            <a:r>
              <a:rPr lang="en-US" sz="2000" dirty="0">
                <a:latin typeface="Montserrat" panose="00000500000000000000" pitchFamily="2" charset="0"/>
              </a:rPr>
              <a:t>Time Zones also serve as a huge disadvantage in remote work, where employees living in different parts of the World are often inconvenienced to work at times that don’t match with their traditional working hours</a:t>
            </a:r>
          </a:p>
          <a:p>
            <a:endParaRPr lang="en-PK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4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A5165-64F9-8CB8-86D0-E8F92DA7B33E}"/>
              </a:ext>
            </a:extLst>
          </p:cNvPr>
          <p:cNvSpPr txBox="1"/>
          <p:nvPr/>
        </p:nvSpPr>
        <p:spPr>
          <a:xfrm>
            <a:off x="987552" y="2076813"/>
            <a:ext cx="10277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A500"/>
                </a:solidFill>
                <a:latin typeface="Montserrat" panose="00000500000000000000" pitchFamily="2" charset="0"/>
              </a:rPr>
              <a:t>We’ve outlined the challenges regarding remote work, So how can we get around them?</a:t>
            </a:r>
            <a:endParaRPr lang="en-PK" sz="4400" dirty="0">
              <a:solidFill>
                <a:srgbClr val="FFA5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3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08DFA-1A48-0B8D-4184-1B2227AD1430}"/>
              </a:ext>
            </a:extLst>
          </p:cNvPr>
          <p:cNvSpPr txBox="1"/>
          <p:nvPr/>
        </p:nvSpPr>
        <p:spPr>
          <a:xfrm>
            <a:off x="1289304" y="1069848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rgbClr val="FFA500"/>
                </a:solidFill>
                <a:latin typeface="Montserrat" panose="00000500000000000000" pitchFamily="2" charset="0"/>
              </a:rPr>
              <a:t>Group Members</a:t>
            </a:r>
            <a:endParaRPr lang="en-PK" sz="3600" b="1" i="1" u="sng" dirty="0">
              <a:solidFill>
                <a:srgbClr val="FFA5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22D7A-66FE-26BC-9DFF-BF45D0605298}"/>
              </a:ext>
            </a:extLst>
          </p:cNvPr>
          <p:cNvSpPr txBox="1"/>
          <p:nvPr/>
        </p:nvSpPr>
        <p:spPr>
          <a:xfrm>
            <a:off x="1179576" y="1947672"/>
            <a:ext cx="978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Muhammad Ahsan Qadri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Abdul Rehman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Abdullah Sadiq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Abdul Ahad Khan</a:t>
            </a:r>
            <a:endParaRPr lang="en-PK" sz="24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5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1A1-495F-E73F-F7C6-AD225384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How to Overcome the challenges?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700C-7BF4-5226-345D-501FA9A9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888528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Strategies such as setting clear expectations and providing regular check-ins can help ensure that employees are staying motivated and productive while working remotely.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Encouraging the use of project management tools and communication platforms can help facilitate collaboration and ensure that everyone is on the same page.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D47F-B7EC-23A5-5F83-48A86533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PK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B56D-789A-1DB3-4A8C-1A67C6DA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6129576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Remote work offers a variety of benefits, including increased flexibility, better work-life balance, and cost savings for companies.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However, companies must make sure to create a culture of trust and communication, as well as provide employees with the right tools and resources to ensure that they remain productive and motivated while working remotely.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7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2233C-AAF1-F3F7-CDEC-A29462E62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Successfully working from home is a skill, just like programming, designing and writing. It takes time and commitment to develop that skill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27743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6F9-3890-3B86-E734-3EA1DD29A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286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C8BF43-9722-FD81-966D-EC7BB42B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072" y="2882400"/>
            <a:ext cx="8750808" cy="10932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/>
              <a:t>People are more productive working from home than people would have expected. Some people thought that everything was going to fall apart, and it hasn't.</a:t>
            </a:r>
          </a:p>
          <a:p>
            <a:pPr marL="152396" indent="0" algn="r">
              <a:buNone/>
            </a:pPr>
            <a:r>
              <a:rPr lang="en-US" sz="2000" dirty="0"/>
              <a:t>~Mark Zuckerberg, Founder &amp; CEO of Facebook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59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DB8A-9941-C766-108C-F0E1FD4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is Remote Work?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0075-7EA0-6269-50FD-EEE1B5166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Remote work is a flexible form of employment in which employees do not need to be physically present in an office to complete their tasks.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It can take place anywhere in the world, allowing employees to work from home or other locations of their choosing.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0ADD-FAF8-1491-EC26-77CCFD6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25" dirty="0"/>
              <a:t>Why do we need Remote Work?</a:t>
            </a:r>
            <a:endParaRPr lang="en-PK" sz="162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BC0C-484C-6DA4-630E-C9494BB15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The need for remote work has grown exponentially as the world transitions to a more digital way of life.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The ability to work from anywhere has enabled individuals to unlock greater opportunities and flexibility in their professional lives.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4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AD35-B961-2285-5B44-1CDC3631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Facts About Remote Work!</a:t>
            </a:r>
            <a:endParaRPr lang="en-PK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A116-DC41-E741-90A4-08395B09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758952"/>
            <a:ext cx="11027664" cy="5495544"/>
          </a:xfrm>
        </p:spPr>
        <p:txBody>
          <a:bodyPr/>
          <a:lstStyle/>
          <a:p>
            <a:pPr marL="101598" indent="0">
              <a:buNone/>
            </a:pPr>
            <a:r>
              <a:rPr lang="en-US" sz="2400" dirty="0">
                <a:latin typeface="Montserrat" panose="00000500000000000000" pitchFamily="2" charset="0"/>
              </a:rPr>
              <a:t>Here are some facts about Remote Work:</a:t>
            </a:r>
          </a:p>
          <a:p>
            <a:pPr marL="101598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As of May 2021, Remote Job Openings on LinkedIn have increased by about 350%!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By 2025, about 36.2 Million Americans will be working Remotely. This comprises of almost 42% of the entire US Population.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Over two-thirds of workers World-Wide prefer continuing Remote Work after even after COVID.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Employer are able to save $22,000 per employee that is working Remotely. Main reason for these savings is that employee don’t have to commute to work.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77% workers feel like they are more productive working remotely.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97% of employees would recommend Remote Work to others.</a:t>
            </a:r>
            <a:endParaRPr lang="en-PK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3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28E42-3535-B65B-F22F-180D2E69DF15}"/>
              </a:ext>
            </a:extLst>
          </p:cNvPr>
          <p:cNvSpPr txBox="1"/>
          <p:nvPr/>
        </p:nvSpPr>
        <p:spPr>
          <a:xfrm>
            <a:off x="1088136" y="2178290"/>
            <a:ext cx="1001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Montserrat" panose="00000500000000000000" pitchFamily="2" charset="0"/>
              </a:rPr>
              <a:t>Now we shall discuss the Benefits of Remote Work on, Employees and Companies</a:t>
            </a:r>
            <a:endParaRPr lang="en-PK" sz="4800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8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D2FF-ADDE-9C0F-41A4-838F10EC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How is Remote Work Beneficial?</a:t>
            </a:r>
            <a:endParaRPr lang="en-PK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B3BB-6377-075E-643C-29CCFC1A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5791248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Remote work offers unparalleled flexibility, allowing people to work from anywhere and at any time.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This type of work also provides employees with a greater sense of autonomy and control over their work, which can lead to improved productivity and job satisfaction.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2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DC2B-1480-4841-1489-FCF89907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Benefits of Remote Work on Employees</a:t>
            </a:r>
            <a:endParaRPr lang="en-PK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B3A7-34CA-CE01-EDB1-FA4D8FEE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200" y="1267800"/>
            <a:ext cx="5690664" cy="4322400"/>
          </a:xfrm>
        </p:spPr>
        <p:txBody>
          <a:bodyPr/>
          <a:lstStyle/>
          <a:p>
            <a:r>
              <a:rPr lang="en-US" sz="2400" dirty="0">
                <a:latin typeface="Montserrat" panose="00000500000000000000" pitchFamily="2" charset="0"/>
              </a:rPr>
              <a:t>Employees can benefit from remote work by having greater flexibility and autonomy over their work.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Working remotely can also lead to improved job satisfaction, as employees may be able to work in the environment that works best for them.</a:t>
            </a:r>
          </a:p>
          <a:p>
            <a:endParaRPr lang="en-PK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0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Perdita · SlidesCarnival</Template>
  <TotalTime>336</TotalTime>
  <Words>1037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Droid Serif</vt:lpstr>
      <vt:lpstr>Montserrat</vt:lpstr>
      <vt:lpstr>Perdita template</vt:lpstr>
      <vt:lpstr>Ups and Downs of Remote Work</vt:lpstr>
      <vt:lpstr>PowerPoint Presentation</vt:lpstr>
      <vt:lpstr>PowerPoint Presentation</vt:lpstr>
      <vt:lpstr>What is Remote Work?</vt:lpstr>
      <vt:lpstr>Why do we need Remote Work?</vt:lpstr>
      <vt:lpstr>Facts About Remote Work!</vt:lpstr>
      <vt:lpstr>PowerPoint Presentation</vt:lpstr>
      <vt:lpstr>How is Remote Work Beneficial?</vt:lpstr>
      <vt:lpstr>Benefits of Remote Work on Employees</vt:lpstr>
      <vt:lpstr>How are Employees Benefitting from Remote Work?</vt:lpstr>
      <vt:lpstr>Benefits of Remote Work on Companies</vt:lpstr>
      <vt:lpstr>How are Companies Benefitting from Remote Work?</vt:lpstr>
      <vt:lpstr>PowerPoint Presentation</vt:lpstr>
      <vt:lpstr>What challenges are faced in Remote Work?</vt:lpstr>
      <vt:lpstr>Distractions for Employees…</vt:lpstr>
      <vt:lpstr>Feeling of Isolation</vt:lpstr>
      <vt:lpstr>Challenges for Employers</vt:lpstr>
      <vt:lpstr>How Remote Work is a bad idea…</vt:lpstr>
      <vt:lpstr>PowerPoint Presentation</vt:lpstr>
      <vt:lpstr>How to Overcome the challenges?</vt:lpstr>
      <vt:lpstr>Conclusion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 and Downs of Remote Work</dc:title>
  <dc:creator>Muhammad Ahsan Qadri</dc:creator>
  <cp:lastModifiedBy>Muhammad Ahsan Qadri</cp:lastModifiedBy>
  <cp:revision>1</cp:revision>
  <dcterms:created xsi:type="dcterms:W3CDTF">2023-01-01T14:19:09Z</dcterms:created>
  <dcterms:modified xsi:type="dcterms:W3CDTF">2023-01-01T19:56:08Z</dcterms:modified>
</cp:coreProperties>
</file>