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01F88E-E62C-4FEA-9AC3-5B9F3B3246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0181DA0-ADE4-407C-A9B2-F3D292C4227C}" type="datetimeFigureOut">
              <a:rPr lang="en-US" smtClean="0"/>
              <a:t>10/18/2017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Preposition" TargetMode="External"/><Relationship Id="rId3" Type="http://schemas.openxmlformats.org/officeDocument/2006/relationships/hyperlink" Target="https://simple.wikipedia.org/wiki/Parts_of_speech#cite_note-3" TargetMode="External"/><Relationship Id="rId7" Type="http://schemas.openxmlformats.org/officeDocument/2006/relationships/hyperlink" Target="https://simple.wikipedia.org/wiki/Conjunction" TargetMode="External"/><Relationship Id="rId2" Type="http://schemas.openxmlformats.org/officeDocument/2006/relationships/hyperlink" Target="https://simple.wikipedia.org/wiki/Adject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imple.wikipedia.org/wiki/Verb" TargetMode="External"/><Relationship Id="rId5" Type="http://schemas.openxmlformats.org/officeDocument/2006/relationships/hyperlink" Target="https://simple.wikipedia.org/wiki/Noun" TargetMode="External"/><Relationship Id="rId10" Type="http://schemas.openxmlformats.org/officeDocument/2006/relationships/hyperlink" Target="https://simple.wikipedia.org/wiki/Interjection" TargetMode="External"/><Relationship Id="rId4" Type="http://schemas.openxmlformats.org/officeDocument/2006/relationships/hyperlink" Target="https://simple.wikipedia.org/wiki/Adverb" TargetMode="External"/><Relationship Id="rId9" Type="http://schemas.openxmlformats.org/officeDocument/2006/relationships/hyperlink" Target="https://simple.wikipedia.org/wiki/Pronou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Engravers MT" pitchFamily="18" charset="0"/>
              </a:rPr>
              <a:t>Parts of Speech </a:t>
            </a:r>
            <a:endParaRPr lang="en-US" b="1" dirty="0">
              <a:latin typeface="Engravers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Ms. </a:t>
            </a:r>
            <a:r>
              <a:rPr lang="en-US" dirty="0" err="1" smtClean="0"/>
              <a:t>Nazish</a:t>
            </a:r>
            <a:r>
              <a:rPr lang="en-US" dirty="0" smtClean="0"/>
              <a:t> </a:t>
            </a:r>
            <a:r>
              <a:rPr lang="en-US" dirty="0" err="1" smtClean="0"/>
              <a:t>Yasin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7. CONJUNCTION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conjunction joins words, phrases, or clauses.</a:t>
            </a:r>
            <a:endParaRPr lang="en-US" dirty="0"/>
          </a:p>
          <a:p>
            <a:r>
              <a:rPr lang="en-US" i="1" dirty="0"/>
              <a:t>and... but... or... while... because</a:t>
            </a:r>
            <a:endParaRPr lang="en-US" dirty="0"/>
          </a:p>
          <a:p>
            <a:r>
              <a:rPr lang="en-US" dirty="0"/>
              <a:t>A conjunction joins words, phrases, or clauses, and indicates the relationship between the elements joined. 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young girl brought me a very long letter from the teacher, </a:t>
            </a:r>
            <a:r>
              <a:rPr lang="en-US" b="1" i="1" u="sng" dirty="0"/>
              <a:t>and</a:t>
            </a:r>
            <a:r>
              <a:rPr lang="en-US" i="1" dirty="0"/>
              <a:t> then she quickly disappeared. Oh my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7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8. INTERJECTION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interjection is a word used to express emotion.</a:t>
            </a:r>
            <a:endParaRPr lang="en-US" dirty="0"/>
          </a:p>
          <a:p>
            <a:r>
              <a:rPr lang="en-US" i="1" dirty="0"/>
              <a:t>Oh!... Wow!... Oops!</a:t>
            </a:r>
            <a:endParaRPr lang="en-US" dirty="0"/>
          </a:p>
          <a:p>
            <a:r>
              <a:rPr lang="en-US" dirty="0"/>
              <a:t>An interjection is a word used to express emotion. It is often followed by an exclamation point.</a:t>
            </a:r>
          </a:p>
          <a:p>
            <a:r>
              <a:rPr lang="en-US" i="1" dirty="0"/>
              <a:t>The young girl brought me a very long letter from the teacher, and then she quickly disappeared. </a:t>
            </a:r>
            <a:r>
              <a:rPr lang="en-US" b="1" i="1" u="sng" dirty="0"/>
              <a:t>Oh my</a:t>
            </a:r>
            <a:r>
              <a:rPr lang="en-US" i="1" dirty="0"/>
              <a:t>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 smtClean="0"/>
              <a:t>Parts </a:t>
            </a:r>
            <a:r>
              <a:rPr lang="en-US" b="1" dirty="0"/>
              <a:t>of Speech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b="1" dirty="0" smtClean="0"/>
              <a:t>parts </a:t>
            </a:r>
            <a:r>
              <a:rPr lang="en-US" b="1" dirty="0"/>
              <a:t>of speech</a:t>
            </a:r>
            <a:r>
              <a:rPr lang="en-US" dirty="0"/>
              <a:t> is a group of words that are used in a certain way. For example, "run," "jump," and "be" are all used to describe actions/states. Therefore they belong to the VERBS group.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other words, all words in the English language are divided into eight different categories. Each category has a different role/function in the sentence.</a:t>
            </a:r>
          </a:p>
        </p:txBody>
      </p:sp>
    </p:spTree>
    <p:extLst>
      <p:ext uri="{BB962C8B-B14F-4D97-AF65-F5344CB8AC3E}">
        <p14:creationId xmlns:p14="http://schemas.microsoft.com/office/powerpoint/2010/main" val="19356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4703933"/>
              </p:ext>
            </p:extLst>
          </p:nvPr>
        </p:nvGraphicFramePr>
        <p:xfrm>
          <a:off x="381002" y="457200"/>
          <a:ext cx="8405562" cy="5959769"/>
        </p:xfrm>
        <a:graphic>
          <a:graphicData uri="http://schemas.openxmlformats.org/drawingml/2006/table">
            <a:tbl>
              <a:tblPr/>
              <a:tblGrid>
                <a:gridCol w="1160354"/>
                <a:gridCol w="1811302"/>
                <a:gridCol w="1811302"/>
                <a:gridCol w="1811302"/>
                <a:gridCol w="1811302"/>
              </a:tblGrid>
              <a:tr h="6063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Part of Speech</a:t>
                      </a:r>
                    </a:p>
                  </a:txBody>
                  <a:tcPr marL="35920" marR="78576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Function</a:t>
                      </a:r>
                    </a:p>
                  </a:txBody>
                  <a:tcPr marL="35920" marR="78576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Example Words</a:t>
                      </a:r>
                    </a:p>
                  </a:txBody>
                  <a:tcPr marL="35920" marR="78576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Example Sentence(s)</a:t>
                      </a:r>
                    </a:p>
                  </a:txBody>
                  <a:tcPr marL="35920" marR="78576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Notes</a:t>
                      </a:r>
                    </a:p>
                  </a:txBody>
                  <a:tcPr marL="35920" marR="78576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717916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2" tooltip="Adjective"/>
                        </a:rPr>
                        <a:t>Adjective</a:t>
                      </a:r>
                      <a:endParaRPr lang="en-US" sz="1200" dirty="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Describes a noun.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a/an, the, 2 (two), some, good, big, red, well, interesting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The</a:t>
                      </a:r>
                      <a:r>
                        <a:rPr lang="en-US" sz="1200" dirty="0">
                          <a:effectLst/>
                        </a:rPr>
                        <a:t> cat is </a:t>
                      </a:r>
                      <a:r>
                        <a:rPr lang="en-US" sz="1200" b="1" dirty="0">
                          <a:effectLst/>
                        </a:rPr>
                        <a:t>black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b="1" dirty="0">
                          <a:effectLst/>
                        </a:rPr>
                        <a:t>white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A/an, the, some, many are known as determiners.</a:t>
                      </a:r>
                      <a:r>
                        <a:rPr lang="en-US" sz="12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[3]</a:t>
                      </a:r>
                      <a:endParaRPr lang="en-US" sz="1200" dirty="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256355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rgbClr val="0B0080"/>
                          </a:solidFill>
                          <a:effectLst/>
                          <a:hlinkClick r:id="rId4" tooltip="Adverb"/>
                        </a:rPr>
                        <a:t>Adverb</a:t>
                      </a:r>
                      <a:endParaRPr lang="en-US" sz="1200" dirty="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Describes a verb, adjective or adverb.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quickly, silently, well, badly, very, really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giraffe eats </a:t>
                      </a:r>
                      <a:r>
                        <a:rPr lang="en-US" sz="1200" b="1">
                          <a:effectLst/>
                        </a:rPr>
                        <a:t>slowly</a:t>
                      </a:r>
                      <a:r>
                        <a:rPr lang="en-US" sz="1200">
                          <a:effectLst/>
                        </a:rPr>
                        <a:t>, but when he is </a:t>
                      </a:r>
                      <a:r>
                        <a:rPr lang="en-US" sz="1200" b="1">
                          <a:effectLst/>
                        </a:rPr>
                        <a:t>very</a:t>
                      </a:r>
                      <a:r>
                        <a:rPr lang="en-US" sz="1200">
                          <a:effectLst/>
                        </a:rPr>
                        <a:t> hungry, he eats </a:t>
                      </a:r>
                      <a:r>
                        <a:rPr lang="en-US" sz="1200" b="1">
                          <a:effectLst/>
                        </a:rPr>
                        <a:t>really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en-US" sz="1200" b="1">
                          <a:effectLst/>
                        </a:rPr>
                        <a:t>quickly</a:t>
                      </a:r>
                      <a:r>
                        <a:rPr lang="en-US" sz="1200">
                          <a:effectLst/>
                        </a:rPr>
                        <a:t>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Slowly describes the verb eat, very describes the adjective hungry and really describes the adverb quickly.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99900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Noun"/>
                        </a:rPr>
                        <a:t>Noun</a:t>
                      </a:r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Identifies a person, place or thing.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pen, dog, work, music, town, London, teacher, John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New York City</a:t>
                      </a:r>
                      <a:r>
                        <a:rPr lang="en-US" sz="1200">
                          <a:effectLst/>
                        </a:rPr>
                        <a:t> is very beautiful.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 tooltip="Verb"/>
                        </a:rPr>
                        <a:t>Verb</a:t>
                      </a:r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Identifies an action or state.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(to) be, have, do, like, work, sing, can, must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London </a:t>
                      </a:r>
                      <a:r>
                        <a:rPr lang="en-US" sz="1200" b="1">
                          <a:effectLst/>
                        </a:rPr>
                        <a:t>is</a:t>
                      </a:r>
                      <a:r>
                        <a:rPr lang="en-US" sz="1200">
                          <a:effectLst/>
                        </a:rPr>
                        <a:t> a big city. I </a:t>
                      </a:r>
                      <a:r>
                        <a:rPr lang="en-US" sz="1200" b="1">
                          <a:effectLst/>
                        </a:rPr>
                        <a:t>like</a:t>
                      </a:r>
                      <a:r>
                        <a:rPr lang="en-US" sz="1200">
                          <a:effectLst/>
                        </a:rPr>
                        <a:t> London.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1791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7" tooltip="Conjunction"/>
                        </a:rPr>
                        <a:t>Conjunction</a:t>
                      </a:r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Joins clauses, sentences or words.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and, but, when, or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 like apples </a:t>
                      </a:r>
                      <a:r>
                        <a:rPr lang="en-US" sz="1200" b="1">
                          <a:effectLst/>
                        </a:rPr>
                        <a:t>and</a:t>
                      </a:r>
                      <a:r>
                        <a:rPr lang="en-US" sz="1200">
                          <a:effectLst/>
                        </a:rPr>
                        <a:t> oranges, </a:t>
                      </a:r>
                      <a:r>
                        <a:rPr lang="en-US" sz="1200" b="1">
                          <a:effectLst/>
                        </a:rPr>
                        <a:t>but</a:t>
                      </a:r>
                      <a:r>
                        <a:rPr lang="en-US" sz="1200">
                          <a:effectLst/>
                        </a:rPr>
                        <a:t> I don't like grapes.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5252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8" tooltip="Preposition"/>
                        </a:rPr>
                        <a:t>Preposition</a:t>
                      </a:r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Links a noun to another word.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to, at, after, on, but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The dog is </a:t>
                      </a:r>
                      <a:r>
                        <a:rPr lang="en-US" sz="1200" b="1">
                          <a:effectLst/>
                        </a:rPr>
                        <a:t>under</a:t>
                      </a:r>
                      <a:r>
                        <a:rPr lang="en-US" sz="1200">
                          <a:effectLst/>
                        </a:rPr>
                        <a:t> the table.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The man ran </a:t>
                      </a:r>
                      <a:r>
                        <a:rPr lang="en-US" sz="1200" b="1">
                          <a:effectLst/>
                        </a:rPr>
                        <a:t>over</a:t>
                      </a:r>
                      <a:r>
                        <a:rPr lang="en-US" sz="1200">
                          <a:effectLst/>
                        </a:rPr>
                        <a:t> the bridge.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Under links the noun dog to the noun table.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Over links the verb ran to the noun bridge.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8698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9" tooltip="Pronoun"/>
                        </a:rPr>
                        <a:t>Pronoun</a:t>
                      </a:r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Replaces a noun.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I, you, he, she, some, it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She</a:t>
                      </a:r>
                      <a:r>
                        <a:rPr lang="en-US" sz="1200">
                          <a:effectLst/>
                        </a:rPr>
                        <a:t> is very good at playing the piano.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1388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>
                          <a:solidFill>
                            <a:srgbClr val="0B0080"/>
                          </a:solidFill>
                          <a:effectLst/>
                          <a:latin typeface="Arial"/>
                          <a:hlinkClick r:id="rId10" tooltip="Interjection"/>
                        </a:rPr>
                        <a:t>Interjection</a:t>
                      </a:r>
                      <a:endParaRPr lang="en-US" sz="1200" b="0" i="0">
                        <a:solidFill>
                          <a:srgbClr val="222222"/>
                        </a:solidFill>
                        <a:effectLst/>
                        <a:latin typeface="Arial"/>
                      </a:endParaRP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Short exclamation.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oh!, ouch!, hi!, well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Ouch</a:t>
                      </a:r>
                      <a:r>
                        <a:rPr lang="en-US" sz="1200" b="0" i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! That really hurt!</a:t>
                      </a:r>
                    </a:p>
                  </a:txBody>
                  <a:tcPr marL="35920" marR="35920" marT="17960" marB="1796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5920" marR="35920" marT="17960" marB="17960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0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 NOUN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noun is the name of a person, place, thing, or idea.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noun is a word for a person, place, thing, or idea. Nouns are often used with an article (</a:t>
            </a:r>
            <a:r>
              <a:rPr lang="en-US" i="1" dirty="0"/>
              <a:t>the</a:t>
            </a:r>
            <a:r>
              <a:rPr lang="en-US" dirty="0"/>
              <a:t>, 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an</a:t>
            </a:r>
            <a:r>
              <a:rPr lang="en-US" dirty="0"/>
              <a:t>), but not always. </a:t>
            </a:r>
            <a:r>
              <a:rPr lang="en-US" i="1" dirty="0" smtClean="0"/>
              <a:t>The </a:t>
            </a:r>
            <a:r>
              <a:rPr lang="en-US" i="1" dirty="0"/>
              <a:t>young </a:t>
            </a:r>
            <a:r>
              <a:rPr lang="en-US" b="1" i="1" u="sng" dirty="0"/>
              <a:t>girl</a:t>
            </a:r>
            <a:r>
              <a:rPr lang="en-US" i="1" dirty="0"/>
              <a:t> brought me a very long </a:t>
            </a:r>
            <a:r>
              <a:rPr lang="en-US" b="1" i="1" u="sng" dirty="0"/>
              <a:t>letter</a:t>
            </a:r>
            <a:r>
              <a:rPr lang="en-US" i="1" dirty="0"/>
              <a:t> from the </a:t>
            </a:r>
            <a:r>
              <a:rPr lang="en-US" b="1" i="1" u="sng" dirty="0"/>
              <a:t>teacher</a:t>
            </a:r>
            <a:r>
              <a:rPr lang="en-US" i="1" dirty="0"/>
              <a:t>, and then she quickly disappeared.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 PRONOUN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pronoun is a word used in place of a noun.</a:t>
            </a:r>
            <a:endParaRPr lang="en-US" dirty="0"/>
          </a:p>
          <a:p>
            <a:r>
              <a:rPr lang="en-US" i="1" dirty="0"/>
              <a:t>She... we... they... it</a:t>
            </a:r>
            <a:endParaRPr lang="en-US" dirty="0"/>
          </a:p>
          <a:p>
            <a:r>
              <a:rPr lang="en-US" dirty="0"/>
              <a:t>A pronoun is a word used in place of a noun. </a:t>
            </a:r>
            <a:r>
              <a:rPr lang="en-US" i="1" dirty="0" smtClean="0"/>
              <a:t>The </a:t>
            </a:r>
            <a:r>
              <a:rPr lang="en-US" i="1" dirty="0"/>
              <a:t>young girl brought </a:t>
            </a:r>
            <a:r>
              <a:rPr lang="en-US" b="1" i="1" u="sng" dirty="0"/>
              <a:t>me</a:t>
            </a:r>
            <a:r>
              <a:rPr lang="en-US" i="1" dirty="0"/>
              <a:t> a very long letter from the teacher, and then </a:t>
            </a:r>
            <a:r>
              <a:rPr lang="en-US" b="1" i="1" u="sng" dirty="0"/>
              <a:t>she</a:t>
            </a:r>
            <a:r>
              <a:rPr lang="en-US" i="1" dirty="0"/>
              <a:t> quickly disappeared.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 VERB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/>
              <a:t>verb expresses action or being.</a:t>
            </a:r>
            <a:endParaRPr lang="en-US" dirty="0"/>
          </a:p>
          <a:p>
            <a:r>
              <a:rPr lang="en-US" i="1" dirty="0"/>
              <a:t>jump... is... write... become</a:t>
            </a:r>
            <a:endParaRPr lang="en-US" dirty="0"/>
          </a:p>
          <a:p>
            <a:r>
              <a:rPr lang="en-US" dirty="0"/>
              <a:t>The verb in a sentence expresses action or being. There is a main verb and sometimes one or more helping verbs. ("</a:t>
            </a:r>
            <a:r>
              <a:rPr lang="en-US" i="1" dirty="0"/>
              <a:t>She can sing."</a:t>
            </a:r>
            <a:r>
              <a:rPr lang="en-US" dirty="0"/>
              <a:t> </a:t>
            </a:r>
            <a:r>
              <a:rPr lang="en-US" i="1" dirty="0"/>
              <a:t>Sing</a:t>
            </a:r>
            <a:r>
              <a:rPr lang="en-US" dirty="0"/>
              <a:t> is the main verb; </a:t>
            </a:r>
            <a:r>
              <a:rPr lang="en-US" i="1" dirty="0"/>
              <a:t>can</a:t>
            </a:r>
            <a:r>
              <a:rPr lang="en-US" dirty="0"/>
              <a:t> is the helping verb.) </a:t>
            </a:r>
            <a:r>
              <a:rPr lang="en-US" i="1" dirty="0" smtClean="0"/>
              <a:t>The </a:t>
            </a:r>
            <a:r>
              <a:rPr lang="en-US" i="1" dirty="0"/>
              <a:t>young girl </a:t>
            </a:r>
            <a:r>
              <a:rPr lang="en-US" b="1" i="1" u="sng" dirty="0"/>
              <a:t>brought</a:t>
            </a:r>
            <a:r>
              <a:rPr lang="en-US" i="1" dirty="0"/>
              <a:t> me a very long letter from the teacher, and then she quickly </a:t>
            </a:r>
            <a:r>
              <a:rPr lang="en-US" b="1" i="1" u="sng" dirty="0"/>
              <a:t>disappeared</a:t>
            </a:r>
            <a:r>
              <a:rPr lang="en-US" i="1" dirty="0"/>
              <a:t>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 ADJECTIVE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adjective modifies or describes a noun or pronoun.</a:t>
            </a:r>
            <a:endParaRPr lang="en-US" dirty="0"/>
          </a:p>
          <a:p>
            <a:r>
              <a:rPr lang="en-US" i="1" dirty="0"/>
              <a:t>pretty... old... blue... smart</a:t>
            </a:r>
            <a:endParaRPr lang="en-US" dirty="0"/>
          </a:p>
          <a:p>
            <a:r>
              <a:rPr lang="en-US" dirty="0"/>
              <a:t>An adjective is a word used to modify or describe a noun or a pronoun. </a:t>
            </a:r>
            <a:r>
              <a:rPr lang="en-US" i="1" dirty="0" smtClean="0"/>
              <a:t>The</a:t>
            </a:r>
            <a:r>
              <a:rPr lang="en-US" i="1" dirty="0"/>
              <a:t> </a:t>
            </a:r>
            <a:r>
              <a:rPr lang="en-US" b="1" i="1" u="sng" dirty="0"/>
              <a:t>young</a:t>
            </a:r>
            <a:r>
              <a:rPr lang="en-US" i="1" dirty="0"/>
              <a:t> girl brought me a very </a:t>
            </a:r>
            <a:r>
              <a:rPr lang="en-US" b="1" i="1" u="sng" dirty="0"/>
              <a:t>long</a:t>
            </a:r>
            <a:r>
              <a:rPr lang="en-US" i="1" dirty="0"/>
              <a:t> letter from the teacher, and then she quickly disappeared.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 ADVERB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adverb modifies or describes a verb, an adjective, or another adverb.</a:t>
            </a:r>
            <a:endParaRPr lang="en-US" dirty="0"/>
          </a:p>
          <a:p>
            <a:r>
              <a:rPr lang="en-US" i="1" dirty="0"/>
              <a:t>gently... extremely... carefully... well</a:t>
            </a:r>
            <a:endParaRPr lang="en-US" dirty="0"/>
          </a:p>
          <a:p>
            <a:r>
              <a:rPr lang="en-US" dirty="0"/>
              <a:t>An adverb describes or modifies a verb, an adjective, or another adverb, but never a noun. It usually answers the questions of when, where, how, why, under what conditions, or to what degree. Adverbs often end in -</a:t>
            </a:r>
            <a:r>
              <a:rPr lang="en-US" dirty="0" err="1"/>
              <a:t>ly</a:t>
            </a:r>
            <a:r>
              <a:rPr lang="en-US" dirty="0"/>
              <a:t>.</a:t>
            </a:r>
          </a:p>
          <a:p>
            <a:r>
              <a:rPr lang="en-US" i="1" dirty="0"/>
              <a:t>The young girl brought me a </a:t>
            </a:r>
            <a:r>
              <a:rPr lang="en-US" b="1" i="1" u="sng" dirty="0"/>
              <a:t>very</a:t>
            </a:r>
            <a:r>
              <a:rPr lang="en-US" i="1" dirty="0"/>
              <a:t> long letter from the teacher, and </a:t>
            </a:r>
            <a:r>
              <a:rPr lang="en-US" b="1" i="1" u="sng" dirty="0"/>
              <a:t>then</a:t>
            </a:r>
            <a:r>
              <a:rPr lang="en-US" i="1" dirty="0"/>
              <a:t> she </a:t>
            </a:r>
            <a:r>
              <a:rPr lang="en-US" b="1" i="1" u="sng" dirty="0"/>
              <a:t>quickly</a:t>
            </a:r>
            <a:r>
              <a:rPr lang="en-US" i="1" dirty="0"/>
              <a:t> disappeared.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6. PREPOSITION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preposition is a word placed before a noun or pronoun to form a phrase modifying another word in the sentence.</a:t>
            </a:r>
            <a:endParaRPr lang="en-US" dirty="0"/>
          </a:p>
          <a:p>
            <a:r>
              <a:rPr lang="en-US" i="1" dirty="0"/>
              <a:t>by... with.... about... until</a:t>
            </a:r>
            <a:endParaRPr lang="en-US" dirty="0"/>
          </a:p>
          <a:p>
            <a:r>
              <a:rPr lang="en-US" dirty="0"/>
              <a:t>(by the tree, with our friends, about the book, until tomorrow)</a:t>
            </a:r>
          </a:p>
          <a:p>
            <a:r>
              <a:rPr lang="en-US" dirty="0"/>
              <a:t>A preposition is a word placed before a noun or pronoun to form a phrase modifying another word in the sentence. </a:t>
            </a:r>
            <a:endParaRPr lang="en-US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young girl brought me a very long letter </a:t>
            </a:r>
            <a:r>
              <a:rPr lang="en-US" b="1" i="1" u="sng" dirty="0"/>
              <a:t>from</a:t>
            </a:r>
            <a:r>
              <a:rPr lang="en-US" b="1" i="1" dirty="0"/>
              <a:t> the teacher</a:t>
            </a:r>
            <a:r>
              <a:rPr lang="en-US" i="1" dirty="0"/>
              <a:t>, and then she quickly disappeared. Oh my!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8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</TotalTime>
  <Words>387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Parts of Speech </vt:lpstr>
      <vt:lpstr>What is a Parts of Speech?</vt:lpstr>
      <vt:lpstr>PowerPoint Presentation</vt:lpstr>
      <vt:lpstr>1. NOUN</vt:lpstr>
      <vt:lpstr>2. PRONOUN</vt:lpstr>
      <vt:lpstr>3. VERB </vt:lpstr>
      <vt:lpstr>4. ADJECTIVE</vt:lpstr>
      <vt:lpstr>5. ADVERB</vt:lpstr>
      <vt:lpstr>6. PREPOSITION</vt:lpstr>
      <vt:lpstr>7. CONJUNCTION </vt:lpstr>
      <vt:lpstr>8. INTERJECTION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 </dc:title>
  <dc:creator>cdc</dc:creator>
  <cp:lastModifiedBy>cdc</cp:lastModifiedBy>
  <cp:revision>8</cp:revision>
  <dcterms:created xsi:type="dcterms:W3CDTF">2017-10-18T06:00:15Z</dcterms:created>
  <dcterms:modified xsi:type="dcterms:W3CDTF">2017-10-18T06:18:29Z</dcterms:modified>
</cp:coreProperties>
</file>