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CAC7-9521-8434-7700-25899F18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0476-1E30-4C75-A9C7-9E51C7686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94C9-91E5-26CE-EC1F-A9029187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B127A-EFA1-6DD5-699C-CAF8841C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76CF-630A-F514-D306-D7A23412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6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80D9-9FCC-2F76-261C-0E9AEB62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14999-2FE2-F67D-45C1-E266F68D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646C-A88C-7EB5-18DD-3EBBE365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61C3-4DB1-F8F9-AE98-48865705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CB97-1F2D-C4D4-2993-A4F2FEBA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AA64F-35CF-1507-44E3-E380C6078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114AB-B548-1AB5-EF34-F4FCF2E6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25DE-9DBA-AAD4-418B-4C6EF337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E244A-19D2-AFF6-196D-8A0C34DB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C7B5-A949-62B3-7D49-0098C7EC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2EB4-3115-E5D1-64C1-AA0E3D30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4BFD-1B15-43E5-14EC-11EA31A0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33D1-FE04-56B3-BDD9-7F98FE64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14D8-383B-FC36-9577-90DC575D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CBED-D96F-76D1-0897-1F7BC8E3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757E-C052-4CE6-DD85-A298F028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95CB3-04F1-1EC5-0949-AACC2985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3BB3-BE49-2BC7-8DDB-35213AEC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6614-FA43-8D72-65B2-C76E97C3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D014-1F48-3A92-0A58-75172EB9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979C-6515-D85D-3F7B-2BB5130C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D70E-772A-77C3-8D1F-D1F57F3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BA83-62BB-50D3-43F1-27900B47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A713-2C19-7516-191F-6BBAB6F6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A4DA3-3222-9A6E-A3A5-8413AFB1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8376-35F1-7836-C775-C8BCFBE2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83B6-F4CB-AAC6-481E-DF6CE7B8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9241-2CD5-225D-F26D-4E696899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02915-F142-5DED-E852-5371917B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BEDDA-9732-432C-E7AD-B6A98D9E4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246E9-846F-0B59-128D-6FECF5F04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19E89-787D-C938-9B0E-0158BA1A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F42FF-FC39-2B91-78F3-604BD889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7A4E-B361-66F0-4B22-B1855B4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40A5-FC7B-E3BC-2DBE-19B7E0CC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F0395-C029-7D77-E4E0-4867DF09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2935D-51DC-C893-6E89-393F4097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38DF0-E19B-E98F-2A02-DD5BF6A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A5FD9-E867-0DA7-C38F-47475D1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4018B-04D7-7682-A4DC-EBA372C8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98A63-E4E5-9BFE-A52F-0C2C7382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7BEC-6AEC-FBD6-0022-05D17B81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00BD-BE27-509E-37BC-06C9FFEC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9BA9A-05DD-BEC7-00DF-8C39B1EB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6E99-D9D9-D421-1DC6-6FEE64A8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49A8-789C-B3EB-C361-71DCA521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29989-DB0B-2019-8175-3BF1375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2326-7F7F-A883-8069-4AE099BF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10CB7-9CD9-4DA3-CCC6-48EB94E04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521-6732-05E0-858A-A0395A454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4D72-5170-B11C-A8AB-98771C65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FF62-9BAA-962B-0F45-C3E1A44E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77E2-B026-2C67-4D20-38E8F815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3A658-5845-E2E2-B77F-371AFD78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B26E-9B04-1E6F-9FA0-9A3BF334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6E90-2999-8ED0-9FBE-59F51FF3A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76BF-5451-4E75-8AC4-56CBDBF7F44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9C59-3E8B-ABEC-F5AC-6F923CF42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CAFE-E04B-C52A-142E-46DDBE7C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FB49-791E-43A1-955F-92ED2C07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6D9E-C335-04B4-B95D-E3A448F40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3C06-1314-882E-B951-33EFBDB6E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C600-D64A-3A2F-9E93-FAE8D5A9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Promotion Letter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27E05-60D1-8BFC-156E-087D6ED2C9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0787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9905-E0F8-36A1-DD5B-2CBDA22BC1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sales letter or sales promotion letter  is a short marketing letter used to promote a product or service. </a:t>
            </a:r>
          </a:p>
          <a:p>
            <a:r>
              <a:rPr lang="en-US" dirty="0"/>
              <a:t>It is often written with the goal of inspiring the desire in the target audience to buy the advertised product or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F6F9-A997-D370-2D04-F8A018FA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Promotion Letter Writing Tips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8026-201D-C8F4-0627-FF66E128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letters should be highly professional.</a:t>
            </a:r>
          </a:p>
          <a:p>
            <a:r>
              <a:rPr lang="en-US" dirty="0"/>
              <a:t>These letters should be formal.</a:t>
            </a:r>
          </a:p>
          <a:p>
            <a:r>
              <a:rPr lang="en-US" dirty="0"/>
              <a:t>The letter is written to appeal to the customers about a latest offer or product.</a:t>
            </a:r>
          </a:p>
          <a:p>
            <a:r>
              <a:rPr lang="en-US" dirty="0"/>
              <a:t>It must not contain any irrelevant information.</a:t>
            </a:r>
          </a:p>
          <a:p>
            <a:r>
              <a:rPr lang="en-US" dirty="0"/>
              <a:t>The letter should be typed and not handwritten.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B75C-A29E-CB98-67A8-73492479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 between Sales and </a:t>
            </a:r>
            <a:r>
              <a:rPr lang="en-US"/>
              <a:t>Sales Promotion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5537-A7A7-1210-3E54-2B054B3D7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at selling some goods / services.	</a:t>
            </a:r>
          </a:p>
          <a:p>
            <a:r>
              <a:rPr lang="en-US" dirty="0"/>
              <a:t>Has formal style	</a:t>
            </a:r>
          </a:p>
          <a:p>
            <a:r>
              <a:rPr lang="en-US" dirty="0"/>
              <a:t>Generally issued in a series.	</a:t>
            </a:r>
          </a:p>
          <a:p>
            <a:r>
              <a:rPr lang="en-US" dirty="0"/>
              <a:t>Has convincing tone and attitude.</a:t>
            </a:r>
          </a:p>
          <a:p>
            <a:r>
              <a:rPr lang="en-US" dirty="0"/>
              <a:t>Motivates the reader to buy.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94DC6-64C9-3DF8-2F96-4863F5FE2A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at creating good relationships.</a:t>
            </a:r>
          </a:p>
          <a:p>
            <a:r>
              <a:rPr lang="en-US" dirty="0"/>
              <a:t>Has formal/informal style.</a:t>
            </a:r>
          </a:p>
          <a:p>
            <a:r>
              <a:rPr lang="en-US" dirty="0"/>
              <a:t>Issued for an important circumstance</a:t>
            </a:r>
          </a:p>
          <a:p>
            <a:r>
              <a:rPr lang="en-US" dirty="0"/>
              <a:t>or event.</a:t>
            </a:r>
          </a:p>
          <a:p>
            <a:r>
              <a:rPr lang="en-US" dirty="0"/>
              <a:t>Has suggestive tone and attitude.</a:t>
            </a:r>
          </a:p>
          <a:p>
            <a:r>
              <a:rPr lang="en-US" dirty="0"/>
              <a:t>Expresses desire to serve the reader.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C0A5-5E16-EC16-7DE6-CDA16BE5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B6BD-608E-B4C4-7DD9-9221CF37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Sales Promotion Letter</vt:lpstr>
      <vt:lpstr>Sales Promotion Letter Writing Tips </vt:lpstr>
      <vt:lpstr>Difference between Sales and Sales Promotion Letters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2023-05-21T14:11:47Z</dcterms:created>
  <dcterms:modified xsi:type="dcterms:W3CDTF">2023-05-21T14:12:04Z</dcterms:modified>
</cp:coreProperties>
</file>