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7" r:id="rId4"/>
    <p:sldId id="282" r:id="rId5"/>
    <p:sldId id="283" r:id="rId6"/>
    <p:sldId id="284" r:id="rId7"/>
    <p:sldId id="285" r:id="rId8"/>
    <p:sldId id="286" r:id="rId9"/>
    <p:sldId id="275" r:id="rId10"/>
    <p:sldId id="276" r:id="rId11"/>
    <p:sldId id="28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5E78-3BF0-BA45-0343-F3DA1B60F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D0E10-203D-EDC2-DEA2-4F1D04D2F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D13C8-4A80-77A4-52D7-7701E0C7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12EC-1B42-4C1F-8FAC-F2E3C702FC4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B0545-FC65-FF15-5E78-188E9C5B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86EB0-8878-E4D3-90BE-47B3A595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618A-0691-4D7C-A352-0BAA39F1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3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9701-4E58-833C-8200-BAAC2617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E7062-6297-2B94-1CD3-E05B9639C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6DE3F-EAEC-EFDC-5A42-16529663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12EC-1B42-4C1F-8FAC-F2E3C702FC4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9C973-11A8-6DFD-F94D-56A9C1D8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BF7C-8A9A-D41F-50D4-F969019D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618A-0691-4D7C-A352-0BAA39F1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AB9F5-3839-5CF9-44B5-FBFB0F44C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FA154-82BE-574C-11F8-502592EE4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56A4-03B2-F180-DBA9-7378E67F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12EC-1B42-4C1F-8FAC-F2E3C702FC4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E602C-C356-EB3D-2B75-5DBE3203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45C2C-D61A-661B-C787-375BA161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618A-0691-4D7C-A352-0BAA39F1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1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E554-5F99-260B-84E6-57A38B5C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0F7D-4C7A-8C9D-3FCB-1835009A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1EB0-412A-82D0-5ABA-2D1D4BD1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12EC-1B42-4C1F-8FAC-F2E3C702FC4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F5A0-AAA6-7C3E-438C-76308C29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6E8C4-E0DE-B62C-286D-9824F74E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618A-0691-4D7C-A352-0BAA39F1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5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4248-445C-C815-9309-920A5106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9ED82-F744-F204-E099-CDFDA7746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9398A-1277-3D41-D4A8-79FEE1BE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12EC-1B42-4C1F-8FAC-F2E3C702FC4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20F2-01D4-3C5C-94CE-85A349F6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A1D71-304F-340C-A352-E11EE2C9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618A-0691-4D7C-A352-0BAA39F1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CAA1-E3BD-E144-C49D-7D07E57B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CDB4-F8A5-2ADE-E2A7-A109C8DC3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C3C94-BDFE-D7DC-806F-B2C9340DC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8AA97-8E1F-F14C-D6F0-3CDFFFD0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12EC-1B42-4C1F-8FAC-F2E3C702FC4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06A59-EC6F-28CC-4790-8EC8BA67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272ED-F357-EF6F-3698-591D2F55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618A-0691-4D7C-A352-0BAA39F1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3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41DA-6FAA-C370-108A-228ACCBC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1C755-6ADF-313B-0950-33FD3B74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1CED9-9C8C-401B-AF3F-9364F15C7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5A926-7142-DD79-25B9-01F52C7C3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0448B-285E-7B24-8750-73F62B57B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F2983-F5D5-A2AA-7641-1935A1ED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12EC-1B42-4C1F-8FAC-F2E3C702FC4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6E620-A53E-BFB8-5BDE-9FF22719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3044B-7A00-2205-DBAB-5F065A2A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618A-0691-4D7C-A352-0BAA39F1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4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EE9C-0451-82B3-5333-A74AFA45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BC0F0-A3E8-BFC6-5172-192B8524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12EC-1B42-4C1F-8FAC-F2E3C702FC4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78A83-AFA1-3A8D-0F30-64CC93C1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00829-1E65-85B2-6289-C4B3C47E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618A-0691-4D7C-A352-0BAA39F1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B8C11-6289-CB93-591D-E45289B6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12EC-1B42-4C1F-8FAC-F2E3C702FC4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74706-A02A-FEBA-9CB4-B4399F35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90613-D0B2-AAF8-9FDF-133303BE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618A-0691-4D7C-A352-0BAA39F1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3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F64B-95B6-0C6B-4F8A-1DA4A6CA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7760-0613-7CAA-420E-5B66226A0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AC85B-87AD-6C92-0BB9-2C7D42999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A2A62-7F89-CED0-FD3F-64B7BF4A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12EC-1B42-4C1F-8FAC-F2E3C702FC4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E19DF-7855-E439-6C39-33F3A2AE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924BA-26E0-E731-EB0C-76475813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618A-0691-4D7C-A352-0BAA39F1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6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2D36-24FA-1F0C-9CD6-D614AB087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37C0A-5EB6-FC06-28C2-5380C3BF8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70573-C4BA-1CEC-66B9-C8A0A0815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5E427-C00E-7E07-2D6B-569B059D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12EC-1B42-4C1F-8FAC-F2E3C702FC4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BEC47-2383-9003-C931-A4ED4DF5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7267C-72DF-83B3-AA67-520EB04B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618A-0691-4D7C-A352-0BAA39F1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9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485D6-23CA-A862-E2C8-25EFFB57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04D88-4993-74A9-057C-4DDCEB27E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DE33-C40C-0C73-450E-473758706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712EC-1B42-4C1F-8FAC-F2E3C702FC4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04ED8-A1FF-79D2-991A-B381196BF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AFA9B-B9F0-7462-75F7-34DDE10CF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8618A-0691-4D7C-A352-0BAA39F1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3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3DD7-D719-1429-DA4F-1F7E4E6C9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Applets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F89AF-5A89-D073-9303-A54D25171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C303-8560-CFDC-147C-E0817BBC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4184-9BA1-52A1-9AFE-E7720D92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  </a:t>
            </a:r>
          </a:p>
          <a:p>
            <a:r>
              <a:rPr lang="en-US" dirty="0"/>
              <a:t>&lt;body&gt;  </a:t>
            </a:r>
          </a:p>
          <a:p>
            <a:r>
              <a:rPr lang="en-US" dirty="0"/>
              <a:t>&lt;applet code="</a:t>
            </a:r>
            <a:r>
              <a:rPr lang="en-US" dirty="0" err="1"/>
              <a:t>GraphicsDemo.class</a:t>
            </a:r>
            <a:r>
              <a:rPr lang="en-US" dirty="0"/>
              <a:t>" width="300" height="300"&gt;  </a:t>
            </a:r>
          </a:p>
          <a:p>
            <a:r>
              <a:rPr lang="en-US" dirty="0"/>
              <a:t>&lt;/applet&gt;  </a:t>
            </a:r>
          </a:p>
          <a:p>
            <a:r>
              <a:rPr lang="en-US" dirty="0"/>
              <a:t>&lt;/body&gt;  </a:t>
            </a:r>
          </a:p>
          <a:p>
            <a:r>
              <a:rPr lang="en-US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08331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0A6A-B825-8109-6BB1-DE6FF182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044F6A-05DA-59EA-AEAB-D76819C48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680" y="315023"/>
            <a:ext cx="7329268" cy="66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5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4575-4B19-EB63-893E-84099562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Image in Applet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6B6C-A5FF-1BE6-6016-0C1603B17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Applet is mostly used in games and animation. For this purpose image is required to be displayed. The </a:t>
            </a:r>
            <a:r>
              <a:rPr lang="en-US" dirty="0" err="1"/>
              <a:t>java.awt.Graphics</a:t>
            </a:r>
            <a:r>
              <a:rPr lang="en-US" dirty="0"/>
              <a:t> class provide a method </a:t>
            </a:r>
            <a:r>
              <a:rPr lang="en-US" dirty="0" err="1"/>
              <a:t>drawImage</a:t>
            </a:r>
            <a:r>
              <a:rPr lang="en-US" dirty="0"/>
              <a:t>() to display the image.</a:t>
            </a:r>
          </a:p>
          <a:p>
            <a:endParaRPr lang="en-US" dirty="0"/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public abstract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boolean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drawImage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(Image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img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, int x, int y,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ImageObserver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 observer):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is used draw the specified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8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F873-1FF0-8534-20A7-8F5F8479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the object of Image: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1762B-1084-E259-DE4F-F24DB2C5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java.applet.Applet</a:t>
            </a:r>
            <a:r>
              <a:rPr lang="en-US" dirty="0"/>
              <a:t> class provides </a:t>
            </a:r>
            <a:r>
              <a:rPr lang="en-US" dirty="0" err="1"/>
              <a:t>getImage</a:t>
            </a:r>
            <a:r>
              <a:rPr lang="en-US" dirty="0"/>
              <a:t>() method that returns the object of Image. Syntax:</a:t>
            </a:r>
          </a:p>
          <a:p>
            <a:pPr algn="ctr"/>
            <a:r>
              <a:rPr lang="en-US" i="1" dirty="0"/>
              <a:t>public Image </a:t>
            </a:r>
            <a:r>
              <a:rPr lang="en-US" i="1" dirty="0" err="1"/>
              <a:t>getImage</a:t>
            </a:r>
            <a:r>
              <a:rPr lang="en-US" i="1" dirty="0"/>
              <a:t>(URL u, String image){} </a:t>
            </a:r>
          </a:p>
        </p:txBody>
      </p:sp>
    </p:spTree>
    <p:extLst>
      <p:ext uri="{BB962C8B-B14F-4D97-AF65-F5344CB8AC3E}">
        <p14:creationId xmlns:p14="http://schemas.microsoft.com/office/powerpoint/2010/main" val="3834177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6861-8864-2716-9221-60339302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006EE-E3AF-2D79-F133-4D4DFF2D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required methods of Applet class to display image: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public URL </a:t>
            </a:r>
            <a:r>
              <a:rPr lang="en-US" b="1" i="1" dirty="0" err="1"/>
              <a:t>getDocumentBase</a:t>
            </a:r>
            <a:r>
              <a:rPr lang="en-US" b="1" i="1" dirty="0"/>
              <a:t>(): is used to return the URL of the document in which applet is embedded.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public URL </a:t>
            </a:r>
            <a:r>
              <a:rPr lang="en-US" b="1" i="1" dirty="0" err="1"/>
              <a:t>getCodeBase</a:t>
            </a:r>
            <a:r>
              <a:rPr lang="en-US" b="1" i="1" dirty="0"/>
              <a:t>(): is used to return the base URL.</a:t>
            </a:r>
          </a:p>
        </p:txBody>
      </p:sp>
    </p:spTree>
    <p:extLst>
      <p:ext uri="{BB962C8B-B14F-4D97-AF65-F5344CB8AC3E}">
        <p14:creationId xmlns:p14="http://schemas.microsoft.com/office/powerpoint/2010/main" val="154947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A153-3C15-3122-1BFD-C8DAE76A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3D557-CC76-6C0B-127C-EB086AEFA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  </a:t>
            </a:r>
          </a:p>
          <a:p>
            <a:r>
              <a:rPr lang="en-US" dirty="0"/>
              <a:t>import </a:t>
            </a:r>
            <a:r>
              <a:rPr lang="en-US" dirty="0" err="1"/>
              <a:t>java.applet</a:t>
            </a:r>
            <a:r>
              <a:rPr lang="en-US" dirty="0"/>
              <a:t>.*;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public class </a:t>
            </a:r>
            <a:r>
              <a:rPr lang="en-US" dirty="0" err="1"/>
              <a:t>DisplayImage</a:t>
            </a:r>
            <a:r>
              <a:rPr lang="en-US" dirty="0"/>
              <a:t> extends Applet {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Image picture;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public void </a:t>
            </a:r>
            <a:r>
              <a:rPr lang="en-US" dirty="0" err="1"/>
              <a:t>init</a:t>
            </a:r>
            <a:r>
              <a:rPr lang="en-US" dirty="0"/>
              <a:t>() {  </a:t>
            </a:r>
          </a:p>
          <a:p>
            <a:r>
              <a:rPr lang="en-US" dirty="0"/>
              <a:t>    picture = </a:t>
            </a:r>
            <a:r>
              <a:rPr lang="en-US" dirty="0" err="1"/>
              <a:t>getImage</a:t>
            </a:r>
            <a:r>
              <a:rPr lang="en-US" dirty="0"/>
              <a:t>(</a:t>
            </a:r>
            <a:r>
              <a:rPr lang="en-US" dirty="0" err="1"/>
              <a:t>getDocumentBase</a:t>
            </a:r>
            <a:r>
              <a:rPr lang="en-US" dirty="0"/>
              <a:t>(),“image.jpg");  </a:t>
            </a:r>
          </a:p>
          <a:p>
            <a:r>
              <a:rPr lang="en-US" dirty="0"/>
              <a:t>  }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public void paint(Graphics g) {  </a:t>
            </a:r>
          </a:p>
          <a:p>
            <a:r>
              <a:rPr lang="en-US" dirty="0"/>
              <a:t>    </a:t>
            </a:r>
            <a:r>
              <a:rPr lang="en-US" dirty="0" err="1"/>
              <a:t>g.drawImage</a:t>
            </a:r>
            <a:r>
              <a:rPr lang="en-US" dirty="0"/>
              <a:t>(picture, 30,30, this);  </a:t>
            </a:r>
          </a:p>
          <a:p>
            <a:r>
              <a:rPr lang="en-US" dirty="0"/>
              <a:t>  } 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398785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6766-D27C-4F52-1EBC-19C7E7C1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Java Applet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A175-946C-A0A8-8299-4035ACB2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Applet is a special type of program that is embedded in the webpage to generate the dynamic content. It runs inside the browser and works at client side.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Advantage of Applet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works at client side so less response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Secured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can be executed by browsers running under many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plateforms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 including Linux, Windows, Mac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Os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etc.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6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2517-A055-B9B2-5D1E-22ABEEB8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methods of Graphics class: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70446-32C6-B511-F03D-E59C19CB7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83957" cy="487997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public abstract void </a:t>
            </a:r>
            <a:r>
              <a:rPr lang="en-US" sz="1800" dirty="0" err="1"/>
              <a:t>drawString</a:t>
            </a:r>
            <a:r>
              <a:rPr lang="en-US" sz="1800" dirty="0"/>
              <a:t>(String str, int x, int y): is used to draw the specified string.</a:t>
            </a:r>
          </a:p>
          <a:p>
            <a:r>
              <a:rPr lang="en-US" sz="1800" dirty="0"/>
              <a:t>public void </a:t>
            </a:r>
            <a:r>
              <a:rPr lang="en-US" sz="1800" dirty="0" err="1"/>
              <a:t>drawRect</a:t>
            </a:r>
            <a:r>
              <a:rPr lang="en-US" sz="1800" dirty="0"/>
              <a:t>(int x, int y, int width, int height): draws a rectangle with the specified width and height.</a:t>
            </a:r>
          </a:p>
          <a:p>
            <a:r>
              <a:rPr lang="en-US" sz="1800" dirty="0"/>
              <a:t>public abstract void </a:t>
            </a:r>
            <a:r>
              <a:rPr lang="en-US" sz="1800" dirty="0" err="1"/>
              <a:t>fillRect</a:t>
            </a:r>
            <a:r>
              <a:rPr lang="en-US" sz="1800" dirty="0"/>
              <a:t>(int x, int y, int width, int height): is used to fill rectangle with the default color and specified width and height.</a:t>
            </a:r>
          </a:p>
          <a:p>
            <a:r>
              <a:rPr lang="en-US" sz="1800" dirty="0"/>
              <a:t>public abstract void </a:t>
            </a:r>
            <a:r>
              <a:rPr lang="en-US" sz="1800" dirty="0" err="1"/>
              <a:t>drawOval</a:t>
            </a:r>
            <a:r>
              <a:rPr lang="en-US" sz="1800" dirty="0"/>
              <a:t>(int x, int y, int width, int height): is used to draw oval with the specified width and height.</a:t>
            </a:r>
          </a:p>
          <a:p>
            <a:r>
              <a:rPr lang="en-US" sz="1800" dirty="0"/>
              <a:t>public abstract void </a:t>
            </a:r>
            <a:r>
              <a:rPr lang="en-US" sz="1800" dirty="0" err="1"/>
              <a:t>fillOval</a:t>
            </a:r>
            <a:r>
              <a:rPr lang="en-US" sz="1800" dirty="0"/>
              <a:t>(int x, int y, int width, int height): is used to fill oval with the default color and specified width and height.</a:t>
            </a:r>
          </a:p>
          <a:p>
            <a:r>
              <a:rPr lang="en-US" sz="1800" dirty="0"/>
              <a:t>public abstract void </a:t>
            </a:r>
            <a:r>
              <a:rPr lang="en-US" sz="1800" dirty="0" err="1"/>
              <a:t>drawLine</a:t>
            </a:r>
            <a:r>
              <a:rPr lang="en-US" sz="1800" dirty="0"/>
              <a:t>(int x1, int y1, int x2, int y2): is used to draw line between the points(x1, y1) and (x2, y2).</a:t>
            </a:r>
          </a:p>
          <a:p>
            <a:r>
              <a:rPr lang="en-US" sz="1800" dirty="0"/>
              <a:t>public abstract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drawImage</a:t>
            </a:r>
            <a:r>
              <a:rPr lang="en-US" sz="1800" dirty="0"/>
              <a:t>(Image </a:t>
            </a:r>
            <a:r>
              <a:rPr lang="en-US" sz="1800" dirty="0" err="1"/>
              <a:t>img</a:t>
            </a:r>
            <a:r>
              <a:rPr lang="en-US" sz="1800" dirty="0"/>
              <a:t>, int x, int y, </a:t>
            </a:r>
            <a:r>
              <a:rPr lang="en-US" sz="1800" dirty="0" err="1"/>
              <a:t>ImageObserver</a:t>
            </a:r>
            <a:r>
              <a:rPr lang="en-US" sz="1800" dirty="0"/>
              <a:t> observer): is used draw the specified image.</a:t>
            </a:r>
          </a:p>
          <a:p>
            <a:r>
              <a:rPr lang="en-US" sz="1800" dirty="0"/>
              <a:t>public abstract void </a:t>
            </a:r>
            <a:r>
              <a:rPr lang="en-US" sz="1800" dirty="0" err="1"/>
              <a:t>drawArc</a:t>
            </a:r>
            <a:r>
              <a:rPr lang="en-US" sz="1800" dirty="0"/>
              <a:t>(int x, int y, int width, int height, int </a:t>
            </a:r>
            <a:r>
              <a:rPr lang="en-US" sz="1800" dirty="0" err="1"/>
              <a:t>startAngle</a:t>
            </a:r>
            <a:r>
              <a:rPr lang="en-US" sz="1800" dirty="0"/>
              <a:t>, int </a:t>
            </a:r>
            <a:r>
              <a:rPr lang="en-US" sz="1800" dirty="0" err="1"/>
              <a:t>arcAngle</a:t>
            </a:r>
            <a:r>
              <a:rPr lang="en-US" sz="1800" dirty="0"/>
              <a:t>): is used draw a circular or elliptical arc.</a:t>
            </a:r>
          </a:p>
          <a:p>
            <a:r>
              <a:rPr lang="en-US" sz="1800" dirty="0"/>
              <a:t>public abstract void </a:t>
            </a:r>
            <a:r>
              <a:rPr lang="en-US" sz="1800" dirty="0" err="1"/>
              <a:t>fillArc</a:t>
            </a:r>
            <a:r>
              <a:rPr lang="en-US" sz="1800" dirty="0"/>
              <a:t>(int x, int y, int width, int height, int </a:t>
            </a:r>
            <a:r>
              <a:rPr lang="en-US" sz="1800" dirty="0" err="1"/>
              <a:t>startAngle</a:t>
            </a:r>
            <a:r>
              <a:rPr lang="en-US" sz="1800" dirty="0"/>
              <a:t>, int </a:t>
            </a:r>
            <a:r>
              <a:rPr lang="en-US" sz="1800" dirty="0" err="1"/>
              <a:t>arcAngle</a:t>
            </a:r>
            <a:r>
              <a:rPr lang="en-US" sz="1800" dirty="0"/>
              <a:t>): is used to fill a circular or elliptical arc.</a:t>
            </a:r>
          </a:p>
          <a:p>
            <a:r>
              <a:rPr lang="en-US" sz="1800" dirty="0"/>
              <a:t>public abstract void </a:t>
            </a:r>
            <a:r>
              <a:rPr lang="en-US" sz="1800" dirty="0" err="1"/>
              <a:t>setColor</a:t>
            </a:r>
            <a:r>
              <a:rPr lang="en-US" sz="1800" dirty="0"/>
              <a:t>(Color c): is used to set the graphics current color to the specified color.</a:t>
            </a:r>
          </a:p>
          <a:p>
            <a:r>
              <a:rPr lang="en-US" sz="1800" dirty="0"/>
              <a:t>public abstract void </a:t>
            </a:r>
            <a:r>
              <a:rPr lang="en-US" sz="1800" dirty="0" err="1"/>
              <a:t>setFont</a:t>
            </a:r>
            <a:r>
              <a:rPr lang="en-US" sz="1800" dirty="0"/>
              <a:t>(Font font): is used to set the graphics current font to the specified font.</a:t>
            </a:r>
          </a:p>
        </p:txBody>
      </p:sp>
    </p:spTree>
    <p:extLst>
      <p:ext uri="{BB962C8B-B14F-4D97-AF65-F5344CB8AC3E}">
        <p14:creationId xmlns:p14="http://schemas.microsoft.com/office/powerpoint/2010/main" val="138836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1E50-F070-ED0F-C735-7798B72E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applets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61D8-DE41-8A12-5CCF-C3E21DDA8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Web Browser </a:t>
            </a:r>
          </a:p>
          <a:p>
            <a:r>
              <a:rPr lang="en-US" dirty="0"/>
              <a:t>By using Applet Viewer </a:t>
            </a:r>
          </a:p>
        </p:txBody>
      </p:sp>
    </p:spTree>
    <p:extLst>
      <p:ext uri="{BB962C8B-B14F-4D97-AF65-F5344CB8AC3E}">
        <p14:creationId xmlns:p14="http://schemas.microsoft.com/office/powerpoint/2010/main" val="265091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8189-494E-BB26-F4F7-0EB792EA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the applet within a Java-compatible Web browser: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5E01-3AAD-EA57-2B40-EF97894FE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Suppose we have a Applet.java file in which we have our java code.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Compiling: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Applet.java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an Html file and embed the Applet tag in the HTML file.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run an applet in a web browser, we must create an HTML text file with a tag that loads the applet. For this, we may use the APPLET or OBJECT tags.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 in applet tag:</a:t>
            </a:r>
            <a:endParaRPr lang="en-US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specifies the name of the applet class to load into the browser.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Width: 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specifies the width of an applet.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Height: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sets the height of an applet.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3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7268-CE56-6D68-8D67-1D1754F5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F7C7-6488-E8C8-A3F2-144C3AFF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7646" cy="4209415"/>
          </a:xfrm>
        </p:spPr>
        <p:txBody>
          <a:bodyPr/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&lt;applet code="</a:t>
            </a:r>
            <a:r>
              <a:rPr lang="en-US" dirty="0" err="1"/>
              <a:t>GfgApplet.class</a:t>
            </a:r>
            <a:r>
              <a:rPr lang="en-US" dirty="0"/>
              <a:t>" width=300 height=100&gt;&lt;/applet&gt;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22594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14D2-74DB-5B03-7597-DB6D91B2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Using an Applet Viewer to run the applet: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75B-7904-2BFD-A780-ECED7E2E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a java application that allows you to view applets. It’s similar to a mini-browser that will enable you to see how an applet might appear in a browser. It recognizes the APPLET tag and uses it during the creation process. The APPLET tag should be written in the source code file, with comments around it.</a:t>
            </a:r>
          </a:p>
          <a:p>
            <a:endParaRPr lang="en-US" dirty="0"/>
          </a:p>
          <a:p>
            <a:r>
              <a:rPr lang="en-US" dirty="0"/>
              <a:t>Write HTML APPLET tag in comments in the source file.</a:t>
            </a:r>
          </a:p>
          <a:p>
            <a:r>
              <a:rPr lang="en-US" dirty="0"/>
              <a:t>Compile the applet source code using </a:t>
            </a:r>
            <a:r>
              <a:rPr lang="en-US" dirty="0" err="1"/>
              <a:t>javac</a:t>
            </a:r>
            <a:r>
              <a:rPr lang="en-US" dirty="0"/>
              <a:t>.</a:t>
            </a:r>
          </a:p>
          <a:p>
            <a:r>
              <a:rPr lang="en-US" dirty="0"/>
              <a:t>Use applet viewer </a:t>
            </a:r>
            <a:r>
              <a:rPr lang="en-US" dirty="0" err="1"/>
              <a:t>ClassName.class</a:t>
            </a:r>
            <a:r>
              <a:rPr lang="en-US" dirty="0"/>
              <a:t> to view the applet</a:t>
            </a:r>
          </a:p>
        </p:txBody>
      </p:sp>
    </p:spTree>
    <p:extLst>
      <p:ext uri="{BB962C8B-B14F-4D97-AF65-F5344CB8AC3E}">
        <p14:creationId xmlns:p14="http://schemas.microsoft.com/office/powerpoint/2010/main" val="328595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42CD-0E8E-8AF9-3807-25DEA4A7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9100-2C37-0660-A7A0-3B6769D6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To use the applet viewer utility to run the applet, type the following at the command prompt: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dirty="0"/>
              <a:t>c:\&gt;javac Applet.java</a:t>
            </a:r>
          </a:p>
          <a:p>
            <a:r>
              <a:rPr lang="en-US" dirty="0"/>
              <a:t>c:\&gt;appletviewer Applet.java</a:t>
            </a:r>
          </a:p>
        </p:txBody>
      </p:sp>
    </p:spTree>
    <p:extLst>
      <p:ext uri="{BB962C8B-B14F-4D97-AF65-F5344CB8AC3E}">
        <p14:creationId xmlns:p14="http://schemas.microsoft.com/office/powerpoint/2010/main" val="203457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B44C-C9F4-7D66-CEEE-E53A930D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graphics in applets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34B57-6FE9-5335-4044-40476133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java.applet.Applet</a:t>
            </a:r>
            <a:r>
              <a:rPr lang="en-US" dirty="0"/>
              <a:t>;  </a:t>
            </a:r>
          </a:p>
          <a:p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public class </a:t>
            </a:r>
            <a:r>
              <a:rPr lang="en-US" dirty="0" err="1"/>
              <a:t>GraphicsDemo</a:t>
            </a:r>
            <a:r>
              <a:rPr lang="en-US" dirty="0"/>
              <a:t> extends Applet{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public void paint(Graphics g){  </a:t>
            </a:r>
          </a:p>
          <a:p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Color.red</a:t>
            </a:r>
            <a:r>
              <a:rPr lang="en-US" dirty="0"/>
              <a:t>);  </a:t>
            </a:r>
          </a:p>
          <a:p>
            <a:r>
              <a:rPr lang="en-US" dirty="0" err="1"/>
              <a:t>g.drawString</a:t>
            </a:r>
            <a:r>
              <a:rPr lang="en-US" dirty="0"/>
              <a:t>("Welcome",50, 50);  </a:t>
            </a:r>
          </a:p>
          <a:p>
            <a:r>
              <a:rPr lang="en-US" dirty="0" err="1"/>
              <a:t>g.drawLine</a:t>
            </a:r>
            <a:r>
              <a:rPr lang="en-US" dirty="0"/>
              <a:t>(20,30,20,300);  </a:t>
            </a:r>
          </a:p>
          <a:p>
            <a:r>
              <a:rPr lang="en-US" dirty="0" err="1"/>
              <a:t>g.drawRect</a:t>
            </a:r>
            <a:r>
              <a:rPr lang="en-US" dirty="0"/>
              <a:t>(70,100,30,30);  </a:t>
            </a:r>
          </a:p>
          <a:p>
            <a:r>
              <a:rPr lang="en-US" dirty="0" err="1"/>
              <a:t>g.fillRect</a:t>
            </a:r>
            <a:r>
              <a:rPr lang="en-US" dirty="0"/>
              <a:t>(170,100,30,30);  </a:t>
            </a:r>
          </a:p>
          <a:p>
            <a:r>
              <a:rPr lang="en-US" dirty="0" err="1"/>
              <a:t>g.drawOval</a:t>
            </a:r>
            <a:r>
              <a:rPr lang="en-US" dirty="0"/>
              <a:t>(70,200,30,30);  </a:t>
            </a:r>
          </a:p>
          <a:p>
            <a:r>
              <a:rPr lang="en-US" dirty="0"/>
              <a:t>  </a:t>
            </a:r>
          </a:p>
          <a:p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Color.pink</a:t>
            </a:r>
            <a:r>
              <a:rPr lang="en-US" dirty="0"/>
              <a:t>);  </a:t>
            </a:r>
          </a:p>
          <a:p>
            <a:r>
              <a:rPr lang="en-US" dirty="0" err="1"/>
              <a:t>g.fillOval</a:t>
            </a:r>
            <a:r>
              <a:rPr lang="en-US" dirty="0"/>
              <a:t>(170,200,30,30);  </a:t>
            </a:r>
          </a:p>
          <a:p>
            <a:r>
              <a:rPr lang="en-US" dirty="0" err="1"/>
              <a:t>g.drawArc</a:t>
            </a:r>
            <a:r>
              <a:rPr lang="en-US" dirty="0"/>
              <a:t>(90,150,30,30,30,270);  </a:t>
            </a:r>
          </a:p>
          <a:p>
            <a:r>
              <a:rPr lang="en-US" dirty="0" err="1"/>
              <a:t>g.fillArc</a:t>
            </a:r>
            <a:r>
              <a:rPr lang="en-US" dirty="0"/>
              <a:t>(270,150,30,30,0,180);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0312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1032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erdana</vt:lpstr>
      <vt:lpstr>inter-bold</vt:lpstr>
      <vt:lpstr>inter-regular</vt:lpstr>
      <vt:lpstr>Nunito</vt:lpstr>
      <vt:lpstr>Times New Roman</vt:lpstr>
      <vt:lpstr>Office Theme</vt:lpstr>
      <vt:lpstr>Java Applets</vt:lpstr>
      <vt:lpstr>Java Applet </vt:lpstr>
      <vt:lpstr>Commonly used methods of Graphics class:</vt:lpstr>
      <vt:lpstr>Run applets</vt:lpstr>
      <vt:lpstr>Executing the applet within a Java-compatible Web browser:</vt:lpstr>
      <vt:lpstr>Example</vt:lpstr>
      <vt:lpstr> Using an Applet Viewer to run the applet:</vt:lpstr>
      <vt:lpstr>Example</vt:lpstr>
      <vt:lpstr>Java graphics in applets</vt:lpstr>
      <vt:lpstr>Html code</vt:lpstr>
      <vt:lpstr>PowerPoint Presentation</vt:lpstr>
      <vt:lpstr>Displaying Image in Applet </vt:lpstr>
      <vt:lpstr>How to get the object of Image:</vt:lpstr>
      <vt:lpstr>Cont.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Mahwish Fatima BUKC</dc:creator>
  <cp:lastModifiedBy>Mahwish Fatima BUKC</cp:lastModifiedBy>
  <cp:revision>11</cp:revision>
  <dcterms:created xsi:type="dcterms:W3CDTF">2023-05-21T11:15:50Z</dcterms:created>
  <dcterms:modified xsi:type="dcterms:W3CDTF">2023-06-12T04:04:41Z</dcterms:modified>
</cp:coreProperties>
</file>