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9AD8-66F5-405D-A5A9-CA7E6C58330C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B547-3D33-4C81-941D-2D615BC62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93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9AD8-66F5-405D-A5A9-CA7E6C58330C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B547-3D33-4C81-941D-2D615BC62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24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9AD8-66F5-405D-A5A9-CA7E6C58330C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B547-3D33-4C81-941D-2D615BC62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33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9AD8-66F5-405D-A5A9-CA7E6C58330C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B547-3D33-4C81-941D-2D615BC625C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5020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9AD8-66F5-405D-A5A9-CA7E6C58330C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B547-3D33-4C81-941D-2D615BC62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13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9AD8-66F5-405D-A5A9-CA7E6C58330C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B547-3D33-4C81-941D-2D615BC62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78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9AD8-66F5-405D-A5A9-CA7E6C58330C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B547-3D33-4C81-941D-2D615BC62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813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9AD8-66F5-405D-A5A9-CA7E6C58330C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B547-3D33-4C81-941D-2D615BC62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856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9AD8-66F5-405D-A5A9-CA7E6C58330C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B547-3D33-4C81-941D-2D615BC62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75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9AD8-66F5-405D-A5A9-CA7E6C58330C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B547-3D33-4C81-941D-2D615BC62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69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9AD8-66F5-405D-A5A9-CA7E6C58330C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B547-3D33-4C81-941D-2D615BC62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6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9AD8-66F5-405D-A5A9-CA7E6C58330C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B547-3D33-4C81-941D-2D615BC62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95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9AD8-66F5-405D-A5A9-CA7E6C58330C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B547-3D33-4C81-941D-2D615BC62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38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9AD8-66F5-405D-A5A9-CA7E6C58330C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B547-3D33-4C81-941D-2D615BC62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29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9AD8-66F5-405D-A5A9-CA7E6C58330C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B547-3D33-4C81-941D-2D615BC62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93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9AD8-66F5-405D-A5A9-CA7E6C58330C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B547-3D33-4C81-941D-2D615BC62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04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9AD8-66F5-405D-A5A9-CA7E6C58330C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B547-3D33-4C81-941D-2D615BC62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05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39B9AD8-66F5-405D-A5A9-CA7E6C58330C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7B547-3D33-4C81-941D-2D615BC62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852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0326B-A38C-5055-25AD-ECC054CA9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6" y="1669773"/>
            <a:ext cx="7339687" cy="1524001"/>
          </a:xfrm>
        </p:spPr>
        <p:txBody>
          <a:bodyPr/>
          <a:lstStyle/>
          <a:p>
            <a:r>
              <a:rPr lang="en-US" dirty="0"/>
              <a:t>Digital literacy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C0B3E3-06CF-CC7B-A71D-1D87AD14D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0782"/>
            <a:ext cx="3894123" cy="1232453"/>
          </a:xfrm>
        </p:spPr>
        <p:txBody>
          <a:bodyPr>
            <a:normAutofit fontScale="92500"/>
          </a:bodyPr>
          <a:lstStyle/>
          <a:p>
            <a:r>
              <a:rPr lang="en-US" dirty="0"/>
              <a:t>Abdul Wahab (02-131222-132)</a:t>
            </a:r>
          </a:p>
          <a:p>
            <a:r>
              <a:rPr lang="en-US" dirty="0"/>
              <a:t>Abdullah Sadiq(02-131222-99)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5EF8AD-52E1-8787-A919-05EA30099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721" y="3193773"/>
            <a:ext cx="5955323" cy="329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437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-up of hands typing on a computer&#10;&#10;Description automatically generated with medium confidence">
            <a:extLst>
              <a:ext uri="{FF2B5EF4-FFF2-40B4-BE49-F238E27FC236}">
                <a16:creationId xmlns:a16="http://schemas.microsoft.com/office/drawing/2014/main" id="{30B57859-9F9A-8142-9A78-CC9ABFE105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889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D489E29-742E-4D34-AB08-CE3217805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6053153" y="1320127"/>
            <a:ext cx="4812846" cy="419548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E16AB2-4070-F884-4DC7-96DE33467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4887" y="1641860"/>
            <a:ext cx="4204298" cy="1034728"/>
          </a:xfrm>
        </p:spPr>
        <p:txBody>
          <a:bodyPr>
            <a:normAutofit/>
          </a:bodyPr>
          <a:lstStyle/>
          <a:p>
            <a:r>
              <a:rPr lang="en-US" sz="2800"/>
              <a:t>Life long learning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7144C-4704-9ED3-666C-83B238927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886" y="2266122"/>
            <a:ext cx="4169380" cy="292775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A person who  is digitally literate understands the relationship between technology, life-long learning, personal privacy, and stewardship of information</a:t>
            </a:r>
          </a:p>
          <a:p>
            <a:r>
              <a:rPr lang="en-GB" sz="1800" dirty="0"/>
              <a:t>“Digital literacy is the ability to identify and use technology confidently, creatively and critically to meet the demands and challenges of life, learning and work in a digital society”.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0C38D9-A4BA-F21B-05B1-5FC5BD571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5" y="-11133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68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Programming data on computer monitor">
            <a:extLst>
              <a:ext uri="{FF2B5EF4-FFF2-40B4-BE49-F238E27FC236}">
                <a16:creationId xmlns:a16="http://schemas.microsoft.com/office/drawing/2014/main" id="{8C280BFE-4E65-A075-5EA4-6030BA0076F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l="551" t="23391" r="854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8AC934-D004-EDC7-F82A-CFFA272C5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What is Digital Literacy?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260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8C5DF3-866C-304A-D589-9AD0D33E02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"/>
          <a:stretch/>
        </p:blipFill>
        <p:spPr>
          <a:xfrm>
            <a:off x="1106423" y="609603"/>
            <a:ext cx="4987988" cy="30330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91352D-8C33-2DCA-5472-98A13902E6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226" r="3" b="3"/>
          <a:stretch/>
        </p:blipFill>
        <p:spPr>
          <a:xfrm>
            <a:off x="1106423" y="3857190"/>
            <a:ext cx="4987988" cy="278276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E0F7585-A314-35A3-2381-84A9116771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7133471" y="1912473"/>
            <a:ext cx="3287713" cy="303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712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02C23-4A90-08EA-21EB-18E59CE1B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Eight essential of digital Literacy</a:t>
            </a:r>
          </a:p>
        </p:txBody>
      </p:sp>
      <p:pic>
        <p:nvPicPr>
          <p:cNvPr id="3080" name="Picture 8" descr="Components of Digital Literacy. The eight components include creativity, critical thinking and evaluation, cultural and social understanding, collaboration, find and select information, effective communication, e-safety, and functional skills (Hague &amp; Payton, 2010, p. 19).">
            <a:extLst>
              <a:ext uri="{FF2B5EF4-FFF2-40B4-BE49-F238E27FC236}">
                <a16:creationId xmlns:a16="http://schemas.microsoft.com/office/drawing/2014/main" id="{AA559E3C-C30B-5D12-EAC8-77ABE821C2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080" y="1853248"/>
            <a:ext cx="6794696" cy="439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73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4646A-1AC9-2939-55C2-E11EC71D5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64047"/>
          </a:xfrm>
        </p:spPr>
        <p:txBody>
          <a:bodyPr/>
          <a:lstStyle/>
          <a:p>
            <a:r>
              <a:rPr lang="en-US" dirty="0"/>
              <a:t>Why its </a:t>
            </a:r>
            <a:r>
              <a:rPr lang="en-US" dirty="0" err="1"/>
              <a:t>improtant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C282A-4279-CC3F-8621-28EDF7BD9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 Literacy is an </a:t>
            </a:r>
            <a:r>
              <a:rPr lang="en-US" dirty="0" err="1"/>
              <a:t>improtant</a:t>
            </a:r>
            <a:r>
              <a:rPr lang="en-US" dirty="0"/>
              <a:t> topic because Technology is changing faster than society is.</a:t>
            </a:r>
          </a:p>
          <a:p>
            <a:r>
              <a:rPr lang="en-GB" dirty="0"/>
              <a:t>Digital literacy can improve the academic performance of students by allowing them to create content such as presentations, videos and blog posts.</a:t>
            </a:r>
          </a:p>
          <a:p>
            <a:r>
              <a:rPr lang="en-GB" dirty="0"/>
              <a:t>                                                                   </a:t>
            </a:r>
          </a:p>
          <a:p>
            <a:endParaRPr lang="en-US" dirty="0"/>
          </a:p>
        </p:txBody>
      </p:sp>
      <p:pic>
        <p:nvPicPr>
          <p:cNvPr id="4098" name="Picture 2" descr="How E-learning is contributing to Digital Literacy in India? | - Times of  India">
            <a:extLst>
              <a:ext uri="{FF2B5EF4-FFF2-40B4-BE49-F238E27FC236}">
                <a16:creationId xmlns:a16="http://schemas.microsoft.com/office/drawing/2014/main" id="{75E8E809-A5C4-0173-F728-EC4DC919A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892" y="3629465"/>
            <a:ext cx="3811711" cy="2489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73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7FB4-0E58-C156-5EFF-B7DED9336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literacy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24654-444F-1B74-D5AD-8CB6DE8C9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Determines the nature and extent of information needed.</a:t>
            </a:r>
          </a:p>
          <a:p>
            <a:endParaRPr lang="en-US" dirty="0"/>
          </a:p>
          <a:p>
            <a:r>
              <a:rPr lang="en-US" dirty="0"/>
              <a:t>Accesses the needed information effectively and efficiently.</a:t>
            </a:r>
          </a:p>
          <a:p>
            <a:endParaRPr lang="en-US" dirty="0"/>
          </a:p>
          <a:p>
            <a:r>
              <a:rPr lang="en-US" dirty="0"/>
              <a:t>Evaluation information and its Sources critically and incorporates selected information into his or her knowledge base and value system</a:t>
            </a:r>
          </a:p>
          <a:p>
            <a:endParaRPr lang="en-US" dirty="0"/>
          </a:p>
          <a:p>
            <a:r>
              <a:rPr lang="en-US" dirty="0"/>
              <a:t>Uses information effectively to accomplish a specific purpose.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380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4434D-30BC-672D-43A6-B65D52A76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/>
              <a:t>What it is.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E513C-1CA1-453D-AFF1-BB9B5EFBF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5965394" cy="4196185"/>
          </a:xfrm>
        </p:spPr>
        <p:txBody>
          <a:bodyPr>
            <a:normAutofit/>
          </a:bodyPr>
          <a:lstStyle/>
          <a:p>
            <a:r>
              <a:rPr lang="en-GB" dirty="0"/>
              <a:t>Digital literacy means having the skills you need to live, learn, and work in a society where communication and access to information is increasingly through digital technologies like internet platforms, social media, and mobile devices. Developing your critical thinking skills.</a:t>
            </a:r>
          </a:p>
          <a:p>
            <a:r>
              <a:rPr lang="en-GB" dirty="0"/>
              <a:t>Information literacy can no longer be defined without considering technology literacy in order for individuals to function in an information-rich, technology-infused world. 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66CCC5-547B-F35E-D2BD-9C7B875C0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380" y="2509115"/>
            <a:ext cx="3089309" cy="290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592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EE162-3FC7-47B9-30BB-5D4C3B02E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848138"/>
            <a:ext cx="9404723" cy="1005109"/>
          </a:xfrm>
        </p:spPr>
        <p:txBody>
          <a:bodyPr/>
          <a:lstStyle/>
          <a:p>
            <a:r>
              <a:rPr lang="en-US" dirty="0"/>
              <a:t>Digital citizenship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ED685-C2E7-A5DC-3FA3-2856BFD66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these skills  to  actively participate in civic society and contribute to a vibrant, informed, and engaged community.</a:t>
            </a:r>
          </a:p>
          <a:p>
            <a:r>
              <a:rPr lang="en-US" dirty="0"/>
              <a:t>Digital citizenship is the norms of appropriate, responsible technology use.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9C4BE-E288-0C78-BFB3-073261D65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023" y="3429000"/>
            <a:ext cx="2142977" cy="301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196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AFC63-C894-20F2-CBC7-C51E19F87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834887"/>
            <a:ext cx="9404723" cy="1018360"/>
          </a:xfrm>
        </p:spPr>
        <p:txBody>
          <a:bodyPr/>
          <a:lstStyle/>
          <a:p>
            <a:r>
              <a:rPr lang="en-US" dirty="0"/>
              <a:t>Social 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DC4EF-9923-4AA8-1C6D-15C5D5BD9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8584026" cy="4195481"/>
          </a:xfrm>
        </p:spPr>
        <p:txBody>
          <a:bodyPr/>
          <a:lstStyle/>
          <a:p>
            <a:r>
              <a:rPr lang="en-US" dirty="0"/>
              <a:t>Uses this skills and the appropriate  technology to communicate and collaborate with peers, colleagues, family, and on occasion the general public.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5BB8E-CA61-0ED6-7622-4DBD5F573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864" y="3195667"/>
            <a:ext cx="4539231" cy="305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784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763</TotalTime>
  <Words>307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Digital literacy</vt:lpstr>
      <vt:lpstr>What is Digital Literacy?</vt:lpstr>
      <vt:lpstr>PowerPoint Presentation</vt:lpstr>
      <vt:lpstr>The Eight essential of digital Literacy</vt:lpstr>
      <vt:lpstr>Why its improtant</vt:lpstr>
      <vt:lpstr>Information literacy</vt:lpstr>
      <vt:lpstr>What it is.</vt:lpstr>
      <vt:lpstr>Digital citizenship</vt:lpstr>
      <vt:lpstr>Social Networking</vt:lpstr>
      <vt:lpstr>Life long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literacy</dc:title>
  <dc:creator>02-131222-132</dc:creator>
  <cp:lastModifiedBy>02-131222-132</cp:lastModifiedBy>
  <cp:revision>4</cp:revision>
  <dcterms:created xsi:type="dcterms:W3CDTF">2023-05-18T06:46:47Z</dcterms:created>
  <dcterms:modified xsi:type="dcterms:W3CDTF">2023-05-22T05:10:12Z</dcterms:modified>
</cp:coreProperties>
</file>