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02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8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5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9B9AD8-66F5-405D-A5A9-CA7E6C58330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5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326B-A38C-5055-25AD-ECC054CA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1669773"/>
            <a:ext cx="7339687" cy="1524001"/>
          </a:xfrm>
        </p:spPr>
        <p:txBody>
          <a:bodyPr/>
          <a:lstStyle/>
          <a:p>
            <a:r>
              <a:rPr lang="en-US" dirty="0"/>
              <a:t>Digital literacy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0B3E3-06CF-CC7B-A71D-1D87AD14D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0782"/>
            <a:ext cx="3894123" cy="1232453"/>
          </a:xfrm>
        </p:spPr>
        <p:txBody>
          <a:bodyPr>
            <a:normAutofit fontScale="92500"/>
          </a:bodyPr>
          <a:lstStyle/>
          <a:p>
            <a:r>
              <a:rPr lang="en-US" dirty="0"/>
              <a:t>Abdul Wahab (02-131222-132)</a:t>
            </a:r>
          </a:p>
          <a:p>
            <a:r>
              <a:rPr lang="en-US" dirty="0"/>
              <a:t>Abdullah Sadiq(02-131222-99)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EF8AD-52E1-8787-A919-05EA3009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721" y="3193773"/>
            <a:ext cx="5955323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C280BFE-4E65-A075-5EA4-6030BA0076F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551" t="23391" r="85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AC934-D004-EDC7-F82A-CFFA272C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What is Digital Literacy?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6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C5DF3-866C-304A-D589-9AD0D33E0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"/>
          <a:stretch/>
        </p:blipFill>
        <p:spPr>
          <a:xfrm>
            <a:off x="1106423" y="609603"/>
            <a:ext cx="4987988" cy="30330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1352D-8C33-2DCA-5472-98A13902E6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26" r="3" b="3"/>
          <a:stretch/>
        </p:blipFill>
        <p:spPr>
          <a:xfrm>
            <a:off x="1106423" y="3857190"/>
            <a:ext cx="4987988" cy="2782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E0F7585-A314-35A3-2381-84A911677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33471" y="1912473"/>
            <a:ext cx="3287713" cy="30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1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C23-4A90-08EA-21EB-18E59CE1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Eight essential of digital Literacy</a:t>
            </a:r>
          </a:p>
        </p:txBody>
      </p:sp>
      <p:pic>
        <p:nvPicPr>
          <p:cNvPr id="3080" name="Picture 8" descr="Components of Digital Literacy. The eight components include creativity, critical thinking and evaluation, cultural and social understanding, collaboration, find and select information, effective communication, e-safety, and functional skills (Hague &amp; Payton, 2010, p. 19).">
            <a:extLst>
              <a:ext uri="{FF2B5EF4-FFF2-40B4-BE49-F238E27FC236}">
                <a16:creationId xmlns:a16="http://schemas.microsoft.com/office/drawing/2014/main" id="{AA559E3C-C30B-5D12-EAC8-77ABE821C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1853248"/>
            <a:ext cx="6794696" cy="43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646A-1AC9-2939-55C2-E11EC71D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4047"/>
          </a:xfrm>
        </p:spPr>
        <p:txBody>
          <a:bodyPr/>
          <a:lstStyle/>
          <a:p>
            <a:r>
              <a:rPr lang="en-US" dirty="0"/>
              <a:t>Why its </a:t>
            </a:r>
            <a:r>
              <a:rPr lang="en-US" dirty="0" err="1"/>
              <a:t>improtant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282A-4279-CC3F-8621-28EDF7BD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Literacy is an </a:t>
            </a:r>
            <a:r>
              <a:rPr lang="en-US" dirty="0" err="1"/>
              <a:t>improtant</a:t>
            </a:r>
            <a:r>
              <a:rPr lang="en-US" dirty="0"/>
              <a:t> topic because Technology is changing faster than society is.</a:t>
            </a:r>
          </a:p>
          <a:p>
            <a:r>
              <a:rPr lang="en-GB" dirty="0"/>
              <a:t>Digital literacy can improve the academic performance of students by allowing them to create content such as presentations, videos and blog posts.</a:t>
            </a:r>
          </a:p>
          <a:p>
            <a:r>
              <a:rPr lang="en-GB" dirty="0"/>
              <a:t>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4098" name="Picture 2" descr="How E-learning is contributing to Digital Literacy in India? | - Times of  India">
            <a:extLst>
              <a:ext uri="{FF2B5EF4-FFF2-40B4-BE49-F238E27FC236}">
                <a16:creationId xmlns:a16="http://schemas.microsoft.com/office/drawing/2014/main" id="{75E8E809-A5C4-0173-F728-EC4DC919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3629465"/>
            <a:ext cx="3811711" cy="248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7FB4-0E58-C156-5EFF-B7DED933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4654-444F-1B74-D5AD-8CB6DE8C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the nature and extent of information needed.</a:t>
            </a:r>
          </a:p>
          <a:p>
            <a:endParaRPr lang="en-US" dirty="0"/>
          </a:p>
          <a:p>
            <a:r>
              <a:rPr lang="en-US" dirty="0"/>
              <a:t>Accesses the needed information effectively and efficiently.</a:t>
            </a:r>
          </a:p>
          <a:p>
            <a:endParaRPr lang="en-US" dirty="0"/>
          </a:p>
          <a:p>
            <a:r>
              <a:rPr lang="en-US" dirty="0"/>
              <a:t>Evaluation information and its Sources critically and incorporates selected information into his or her knowledge base and value system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/>
              <a:t>information effectively </a:t>
            </a:r>
            <a:r>
              <a:rPr lang="en-US" dirty="0"/>
              <a:t>to accomplish a specific purpose.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434D-30BC-672D-43A6-B65D52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What it is.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513C-1CA1-453D-AFF1-BB9B5EFBF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GB"/>
              <a:t>Digital literacy means having the skills you need to live, learn, and work in a society where communication and access to information is increasingly through digital technologies like internet platforms, social media, and mobile devices. Developing your critical thinking skills.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5D631-774D-9BCB-BC47-1377D348C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6"/>
          <a:stretch/>
        </p:blipFill>
        <p:spPr>
          <a:xfrm>
            <a:off x="7534655" y="2076370"/>
            <a:ext cx="4008888" cy="4147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359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163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Digital literacy</vt:lpstr>
      <vt:lpstr>What is Digital Literacy?</vt:lpstr>
      <vt:lpstr>PowerPoint Presentation</vt:lpstr>
      <vt:lpstr>The Eight essential of digital Literacy</vt:lpstr>
      <vt:lpstr>Why its improtant</vt:lpstr>
      <vt:lpstr>Information literacy</vt:lpstr>
      <vt:lpstr>What it is.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literacy</dc:title>
  <dc:creator>02-131222-132</dc:creator>
  <cp:lastModifiedBy>02-131222-132</cp:lastModifiedBy>
  <cp:revision>1</cp:revision>
  <dcterms:created xsi:type="dcterms:W3CDTF">2023-05-18T06:46:47Z</dcterms:created>
  <dcterms:modified xsi:type="dcterms:W3CDTF">2023-05-18T07:31:57Z</dcterms:modified>
</cp:coreProperties>
</file>