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6" r:id="rId5"/>
    <p:sldId id="265" r:id="rId6"/>
    <p:sldId id="261" r:id="rId7"/>
    <p:sldId id="267" r:id="rId8"/>
    <p:sldId id="268" r:id="rId9"/>
    <p:sldId id="269" r:id="rId10"/>
    <p:sldId id="262" r:id="rId11"/>
    <p:sldId id="264"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5" autoAdjust="0"/>
    <p:restoredTop sz="94660"/>
  </p:normalViewPr>
  <p:slideViewPr>
    <p:cSldViewPr snapToGrid="0">
      <p:cViewPr varScale="1">
        <p:scale>
          <a:sx n="68" d="100"/>
          <a:sy n="68" d="100"/>
        </p:scale>
        <p:origin x="84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5BBF3-457B-4403-AAAB-1B742C829C19}" type="doc">
      <dgm:prSet loTypeId="urn:microsoft.com/office/officeart/2005/8/layout/arrow5" loCatId="relationship" qsTypeId="urn:microsoft.com/office/officeart/2005/8/quickstyle/simple4" qsCatId="simple" csTypeId="urn:microsoft.com/office/officeart/2005/8/colors/accent3_5" csCatId="accent3" phldr="1"/>
      <dgm:spPr/>
      <dgm:t>
        <a:bodyPr/>
        <a:lstStyle/>
        <a:p>
          <a:endParaRPr lang="en-US"/>
        </a:p>
      </dgm:t>
    </dgm:pt>
    <dgm:pt modelId="{140A4790-6281-492F-AC5F-B6AC47278E58}">
      <dgm:prSet phldrT="[Text]"/>
      <dgm:spPr/>
      <dgm:t>
        <a:bodyPr/>
        <a:lstStyle/>
        <a:p>
          <a:r>
            <a:rPr lang="en-US" dirty="0"/>
            <a:t>Challenges</a:t>
          </a:r>
        </a:p>
      </dgm:t>
    </dgm:pt>
    <dgm:pt modelId="{D8F09AC7-3D31-45DA-BBA6-089AA5C2B762}" type="parTrans" cxnId="{A1744FCA-B145-4B20-B082-657624A69F4F}">
      <dgm:prSet/>
      <dgm:spPr/>
      <dgm:t>
        <a:bodyPr/>
        <a:lstStyle/>
        <a:p>
          <a:endParaRPr lang="en-US"/>
        </a:p>
      </dgm:t>
    </dgm:pt>
    <dgm:pt modelId="{37A79576-DECF-4D46-BCEC-E7C272129E29}" type="sibTrans" cxnId="{A1744FCA-B145-4B20-B082-657624A69F4F}">
      <dgm:prSet/>
      <dgm:spPr/>
      <dgm:t>
        <a:bodyPr/>
        <a:lstStyle/>
        <a:p>
          <a:endParaRPr lang="en-US"/>
        </a:p>
      </dgm:t>
    </dgm:pt>
    <dgm:pt modelId="{DE3A3362-E1B3-4B8B-91D6-F4A2BC5485A0}">
      <dgm:prSet phldrT="[Text]"/>
      <dgm:spPr/>
      <dgm:t>
        <a:bodyPr/>
        <a:lstStyle/>
        <a:p>
          <a:r>
            <a:rPr lang="en-US" dirty="0"/>
            <a:t>Time Management</a:t>
          </a:r>
        </a:p>
      </dgm:t>
    </dgm:pt>
    <dgm:pt modelId="{9A005660-8D11-42A8-AF0D-233A26E77204}" type="parTrans" cxnId="{D377585A-11DF-4D29-BF12-135DBAE913C1}">
      <dgm:prSet/>
      <dgm:spPr/>
      <dgm:t>
        <a:bodyPr/>
        <a:lstStyle/>
        <a:p>
          <a:endParaRPr lang="en-US"/>
        </a:p>
      </dgm:t>
    </dgm:pt>
    <dgm:pt modelId="{AAC13F2E-B689-42D2-BFF2-B7E8502E1B18}" type="sibTrans" cxnId="{D377585A-11DF-4D29-BF12-135DBAE913C1}">
      <dgm:prSet/>
      <dgm:spPr/>
      <dgm:t>
        <a:bodyPr/>
        <a:lstStyle/>
        <a:p>
          <a:endParaRPr lang="en-US"/>
        </a:p>
      </dgm:t>
    </dgm:pt>
    <dgm:pt modelId="{9FC32999-8C28-4168-A65E-E6592D8E0E16}">
      <dgm:prSet phldrT="[Text]"/>
      <dgm:spPr/>
      <dgm:t>
        <a:bodyPr/>
        <a:lstStyle/>
        <a:p>
          <a:r>
            <a:rPr lang="en-US" dirty="0"/>
            <a:t>Technological Difficulties</a:t>
          </a:r>
        </a:p>
      </dgm:t>
    </dgm:pt>
    <dgm:pt modelId="{DC85234B-B4A9-4AF6-90C6-F1028CB5DEBF}" type="parTrans" cxnId="{6EE69F10-0C5B-4BDD-BDD3-804781DD3EBC}">
      <dgm:prSet/>
      <dgm:spPr/>
      <dgm:t>
        <a:bodyPr/>
        <a:lstStyle/>
        <a:p>
          <a:endParaRPr lang="en-US"/>
        </a:p>
      </dgm:t>
    </dgm:pt>
    <dgm:pt modelId="{40B949BA-B181-430D-818E-329671119A2B}" type="sibTrans" cxnId="{6EE69F10-0C5B-4BDD-BDD3-804781DD3EBC}">
      <dgm:prSet/>
      <dgm:spPr/>
      <dgm:t>
        <a:bodyPr/>
        <a:lstStyle/>
        <a:p>
          <a:endParaRPr lang="en-US"/>
        </a:p>
      </dgm:t>
    </dgm:pt>
    <dgm:pt modelId="{CF8C0DC4-2897-47AA-917D-047A7620B650}">
      <dgm:prSet phldrT="[Text]"/>
      <dgm:spPr/>
      <dgm:t>
        <a:bodyPr/>
        <a:lstStyle/>
        <a:p>
          <a:r>
            <a:rPr lang="en-US" dirty="0"/>
            <a:t>Less Interpersonal Communication </a:t>
          </a:r>
        </a:p>
      </dgm:t>
    </dgm:pt>
    <dgm:pt modelId="{7AFC27DA-55AB-4F15-ADF4-4234E6CBCBD5}" type="parTrans" cxnId="{8A2268A7-2683-4F5D-965B-59398E65BBCF}">
      <dgm:prSet/>
      <dgm:spPr/>
      <dgm:t>
        <a:bodyPr/>
        <a:lstStyle/>
        <a:p>
          <a:endParaRPr lang="en-US"/>
        </a:p>
      </dgm:t>
    </dgm:pt>
    <dgm:pt modelId="{8EA45893-0311-4CDF-BDE8-A57CBC3EBC76}" type="sibTrans" cxnId="{8A2268A7-2683-4F5D-965B-59398E65BBCF}">
      <dgm:prSet/>
      <dgm:spPr/>
      <dgm:t>
        <a:bodyPr/>
        <a:lstStyle/>
        <a:p>
          <a:endParaRPr lang="en-US"/>
        </a:p>
      </dgm:t>
    </dgm:pt>
    <dgm:pt modelId="{CC56BFE5-EA10-4CE9-828D-E8C622275DCA}">
      <dgm:prSet phldrT="[Text]"/>
      <dgm:spPr/>
      <dgm:t>
        <a:bodyPr/>
        <a:lstStyle/>
        <a:p>
          <a:r>
            <a:rPr lang="en-US" dirty="0"/>
            <a:t>Strengths</a:t>
          </a:r>
        </a:p>
      </dgm:t>
    </dgm:pt>
    <dgm:pt modelId="{3B2C571C-6AE7-4121-B67B-4F9DD5141659}" type="parTrans" cxnId="{D5F2163C-1833-4413-B82F-B468F3CB2E49}">
      <dgm:prSet/>
      <dgm:spPr/>
      <dgm:t>
        <a:bodyPr/>
        <a:lstStyle/>
        <a:p>
          <a:endParaRPr lang="en-US"/>
        </a:p>
      </dgm:t>
    </dgm:pt>
    <dgm:pt modelId="{49B322F6-790E-4B19-8DBF-1071C2EACE6F}" type="sibTrans" cxnId="{D5F2163C-1833-4413-B82F-B468F3CB2E49}">
      <dgm:prSet/>
      <dgm:spPr/>
      <dgm:t>
        <a:bodyPr/>
        <a:lstStyle/>
        <a:p>
          <a:endParaRPr lang="en-US"/>
        </a:p>
      </dgm:t>
    </dgm:pt>
    <dgm:pt modelId="{224874DB-B1C5-4709-8914-0DCE9D62C605}">
      <dgm:prSet phldrT="[Text]"/>
      <dgm:spPr/>
      <dgm:t>
        <a:bodyPr/>
        <a:lstStyle/>
        <a:p>
          <a:r>
            <a:rPr lang="en-US" dirty="0"/>
            <a:t>Knowledge construction</a:t>
          </a:r>
        </a:p>
      </dgm:t>
    </dgm:pt>
    <dgm:pt modelId="{22945C7A-A568-4A58-BA94-C34F4BE40855}" type="parTrans" cxnId="{32BEF181-83B3-4F75-ABEC-DD639673D49B}">
      <dgm:prSet/>
      <dgm:spPr/>
      <dgm:t>
        <a:bodyPr/>
        <a:lstStyle/>
        <a:p>
          <a:endParaRPr lang="en-US"/>
        </a:p>
      </dgm:t>
    </dgm:pt>
    <dgm:pt modelId="{8D4F77ED-A717-40CD-933E-8B4D8314B851}" type="sibTrans" cxnId="{32BEF181-83B3-4F75-ABEC-DD639673D49B}">
      <dgm:prSet/>
      <dgm:spPr/>
      <dgm:t>
        <a:bodyPr/>
        <a:lstStyle/>
        <a:p>
          <a:endParaRPr lang="en-US"/>
        </a:p>
      </dgm:t>
    </dgm:pt>
    <dgm:pt modelId="{D83A133E-F758-46EB-9E65-C2BD058552EB}">
      <dgm:prSet phldrT="[Text]"/>
      <dgm:spPr/>
      <dgm:t>
        <a:bodyPr/>
        <a:lstStyle/>
        <a:p>
          <a:r>
            <a:rPr lang="en-US" dirty="0"/>
            <a:t>Good Digital Citizenship</a:t>
          </a:r>
        </a:p>
      </dgm:t>
    </dgm:pt>
    <dgm:pt modelId="{8D9987CE-EF50-4A3E-BBD2-8528901CC30C}" type="parTrans" cxnId="{DB56FD69-B0FD-436C-844F-D2BFBC6E3955}">
      <dgm:prSet/>
      <dgm:spPr/>
      <dgm:t>
        <a:bodyPr/>
        <a:lstStyle/>
        <a:p>
          <a:endParaRPr lang="en-US"/>
        </a:p>
      </dgm:t>
    </dgm:pt>
    <dgm:pt modelId="{16533F80-7638-47CB-9B40-4E8985449BCE}" type="sibTrans" cxnId="{DB56FD69-B0FD-436C-844F-D2BFBC6E3955}">
      <dgm:prSet/>
      <dgm:spPr/>
      <dgm:t>
        <a:bodyPr/>
        <a:lstStyle/>
        <a:p>
          <a:endParaRPr lang="en-US"/>
        </a:p>
      </dgm:t>
    </dgm:pt>
    <dgm:pt modelId="{AB23CA22-7815-42EA-BD9D-12B0D83C2A01}">
      <dgm:prSet phldrT="[Text]"/>
      <dgm:spPr/>
      <dgm:t>
        <a:bodyPr/>
        <a:lstStyle/>
        <a:p>
          <a:r>
            <a:rPr lang="en-US" dirty="0"/>
            <a:t>Communication and Collaboration</a:t>
          </a:r>
        </a:p>
      </dgm:t>
    </dgm:pt>
    <dgm:pt modelId="{97DBED9F-2F8D-4B85-9E9F-6F15D10DF0B7}" type="parTrans" cxnId="{473EA226-2E54-4D6F-9048-44EA18394DEC}">
      <dgm:prSet/>
      <dgm:spPr/>
      <dgm:t>
        <a:bodyPr/>
        <a:lstStyle/>
        <a:p>
          <a:endParaRPr lang="en-US"/>
        </a:p>
      </dgm:t>
    </dgm:pt>
    <dgm:pt modelId="{E4D1AB34-223D-43A8-AB4A-9A7FEC7D5CB7}" type="sibTrans" cxnId="{473EA226-2E54-4D6F-9048-44EA18394DEC}">
      <dgm:prSet/>
      <dgm:spPr/>
      <dgm:t>
        <a:bodyPr/>
        <a:lstStyle/>
        <a:p>
          <a:endParaRPr lang="en-US"/>
        </a:p>
      </dgm:t>
    </dgm:pt>
    <dgm:pt modelId="{E6FF6A55-282C-4587-BEC6-F40A8C57023C}" type="pres">
      <dgm:prSet presAssocID="{0C05BBF3-457B-4403-AAAB-1B742C829C19}" presName="diagram" presStyleCnt="0">
        <dgm:presLayoutVars>
          <dgm:dir/>
          <dgm:resizeHandles val="exact"/>
        </dgm:presLayoutVars>
      </dgm:prSet>
      <dgm:spPr/>
    </dgm:pt>
    <dgm:pt modelId="{842D7D37-B1E5-4C00-99AA-26BE99EAAE8E}" type="pres">
      <dgm:prSet presAssocID="{140A4790-6281-492F-AC5F-B6AC47278E58}" presName="arrow" presStyleLbl="node1" presStyleIdx="0" presStyleCnt="2" custScaleY="100003" custRadScaleRad="67439">
        <dgm:presLayoutVars>
          <dgm:bulletEnabled val="1"/>
        </dgm:presLayoutVars>
      </dgm:prSet>
      <dgm:spPr/>
    </dgm:pt>
    <dgm:pt modelId="{4DC158FC-7213-47BE-BCEA-32A1546EB7E8}" type="pres">
      <dgm:prSet presAssocID="{CC56BFE5-EA10-4CE9-828D-E8C622275DCA}" presName="arrow" presStyleLbl="node1" presStyleIdx="1" presStyleCnt="2" custRadScaleRad="76338" custRadScaleInc="-705">
        <dgm:presLayoutVars>
          <dgm:bulletEnabled val="1"/>
        </dgm:presLayoutVars>
      </dgm:prSet>
      <dgm:spPr/>
    </dgm:pt>
  </dgm:ptLst>
  <dgm:cxnLst>
    <dgm:cxn modelId="{6EE69F10-0C5B-4BDD-BDD3-804781DD3EBC}" srcId="{140A4790-6281-492F-AC5F-B6AC47278E58}" destId="{9FC32999-8C28-4168-A65E-E6592D8E0E16}" srcOrd="1" destOrd="0" parTransId="{DC85234B-B4A9-4AF6-90C6-F1028CB5DEBF}" sibTransId="{40B949BA-B181-430D-818E-329671119A2B}"/>
    <dgm:cxn modelId="{473EA226-2E54-4D6F-9048-44EA18394DEC}" srcId="{CC56BFE5-EA10-4CE9-828D-E8C622275DCA}" destId="{AB23CA22-7815-42EA-BD9D-12B0D83C2A01}" srcOrd="2" destOrd="0" parTransId="{97DBED9F-2F8D-4B85-9E9F-6F15D10DF0B7}" sibTransId="{E4D1AB34-223D-43A8-AB4A-9A7FEC7D5CB7}"/>
    <dgm:cxn modelId="{D5F2163C-1833-4413-B82F-B468F3CB2E49}" srcId="{0C05BBF3-457B-4403-AAAB-1B742C829C19}" destId="{CC56BFE5-EA10-4CE9-828D-E8C622275DCA}" srcOrd="1" destOrd="0" parTransId="{3B2C571C-6AE7-4121-B67B-4F9DD5141659}" sibTransId="{49B322F6-790E-4B19-8DBF-1071C2EACE6F}"/>
    <dgm:cxn modelId="{70A1D567-B153-4DCE-A0B0-E23EC75001F1}" type="presOf" srcId="{CF8C0DC4-2897-47AA-917D-047A7620B650}" destId="{842D7D37-B1E5-4C00-99AA-26BE99EAAE8E}" srcOrd="0" destOrd="3" presId="urn:microsoft.com/office/officeart/2005/8/layout/arrow5"/>
    <dgm:cxn modelId="{DB56FD69-B0FD-436C-844F-D2BFBC6E3955}" srcId="{CC56BFE5-EA10-4CE9-828D-E8C622275DCA}" destId="{D83A133E-F758-46EB-9E65-C2BD058552EB}" srcOrd="1" destOrd="0" parTransId="{8D9987CE-EF50-4A3E-BBD2-8528901CC30C}" sibTransId="{16533F80-7638-47CB-9B40-4E8985449BCE}"/>
    <dgm:cxn modelId="{D377585A-11DF-4D29-BF12-135DBAE913C1}" srcId="{140A4790-6281-492F-AC5F-B6AC47278E58}" destId="{DE3A3362-E1B3-4B8B-91D6-F4A2BC5485A0}" srcOrd="0" destOrd="0" parTransId="{9A005660-8D11-42A8-AF0D-233A26E77204}" sibTransId="{AAC13F2E-B689-42D2-BFF2-B7E8502E1B18}"/>
    <dgm:cxn modelId="{32BEF181-83B3-4F75-ABEC-DD639673D49B}" srcId="{CC56BFE5-EA10-4CE9-828D-E8C622275DCA}" destId="{224874DB-B1C5-4709-8914-0DCE9D62C605}" srcOrd="0" destOrd="0" parTransId="{22945C7A-A568-4A58-BA94-C34F4BE40855}" sibTransId="{8D4F77ED-A717-40CD-933E-8B4D8314B851}"/>
    <dgm:cxn modelId="{FD746196-206A-4F00-BD33-462246C1C97E}" type="presOf" srcId="{9FC32999-8C28-4168-A65E-E6592D8E0E16}" destId="{842D7D37-B1E5-4C00-99AA-26BE99EAAE8E}" srcOrd="0" destOrd="2" presId="urn:microsoft.com/office/officeart/2005/8/layout/arrow5"/>
    <dgm:cxn modelId="{004C7896-BA1F-4BCA-A45D-B84EEDBAC028}" type="presOf" srcId="{AB23CA22-7815-42EA-BD9D-12B0D83C2A01}" destId="{4DC158FC-7213-47BE-BCEA-32A1546EB7E8}" srcOrd="0" destOrd="3" presId="urn:microsoft.com/office/officeart/2005/8/layout/arrow5"/>
    <dgm:cxn modelId="{631908A2-4286-4876-96ED-34B03A557FC5}" type="presOf" srcId="{140A4790-6281-492F-AC5F-B6AC47278E58}" destId="{842D7D37-B1E5-4C00-99AA-26BE99EAAE8E}" srcOrd="0" destOrd="0" presId="urn:microsoft.com/office/officeart/2005/8/layout/arrow5"/>
    <dgm:cxn modelId="{8A2268A7-2683-4F5D-965B-59398E65BBCF}" srcId="{140A4790-6281-492F-AC5F-B6AC47278E58}" destId="{CF8C0DC4-2897-47AA-917D-047A7620B650}" srcOrd="2" destOrd="0" parTransId="{7AFC27DA-55AB-4F15-ADF4-4234E6CBCBD5}" sibTransId="{8EA45893-0311-4CDF-BDE8-A57CBC3EBC76}"/>
    <dgm:cxn modelId="{347126AA-B25E-4A92-A52E-08FC884C3A5F}" type="presOf" srcId="{CC56BFE5-EA10-4CE9-828D-E8C622275DCA}" destId="{4DC158FC-7213-47BE-BCEA-32A1546EB7E8}" srcOrd="0" destOrd="0" presId="urn:microsoft.com/office/officeart/2005/8/layout/arrow5"/>
    <dgm:cxn modelId="{88483DBA-C0D3-4188-9D3D-00F76F82AD0C}" type="presOf" srcId="{D83A133E-F758-46EB-9E65-C2BD058552EB}" destId="{4DC158FC-7213-47BE-BCEA-32A1546EB7E8}" srcOrd="0" destOrd="2" presId="urn:microsoft.com/office/officeart/2005/8/layout/arrow5"/>
    <dgm:cxn modelId="{25BA56C1-FF6C-41D8-8499-8D7C7895E858}" type="presOf" srcId="{224874DB-B1C5-4709-8914-0DCE9D62C605}" destId="{4DC158FC-7213-47BE-BCEA-32A1546EB7E8}" srcOrd="0" destOrd="1" presId="urn:microsoft.com/office/officeart/2005/8/layout/arrow5"/>
    <dgm:cxn modelId="{A1744FCA-B145-4B20-B082-657624A69F4F}" srcId="{0C05BBF3-457B-4403-AAAB-1B742C829C19}" destId="{140A4790-6281-492F-AC5F-B6AC47278E58}" srcOrd="0" destOrd="0" parTransId="{D8F09AC7-3D31-45DA-BBA6-089AA5C2B762}" sibTransId="{37A79576-DECF-4D46-BCEC-E7C272129E29}"/>
    <dgm:cxn modelId="{25491ED7-E5B0-44C3-A484-703D8E7E4901}" type="presOf" srcId="{0C05BBF3-457B-4403-AAAB-1B742C829C19}" destId="{E6FF6A55-282C-4587-BEC6-F40A8C57023C}" srcOrd="0" destOrd="0" presId="urn:microsoft.com/office/officeart/2005/8/layout/arrow5"/>
    <dgm:cxn modelId="{BED0CEE7-2802-4BE2-A24F-1C41B568B4F6}" type="presOf" srcId="{DE3A3362-E1B3-4B8B-91D6-F4A2BC5485A0}" destId="{842D7D37-B1E5-4C00-99AA-26BE99EAAE8E}" srcOrd="0" destOrd="1" presId="urn:microsoft.com/office/officeart/2005/8/layout/arrow5"/>
    <dgm:cxn modelId="{F641D8CB-AE98-4D3F-B355-BBB0D9734099}" type="presParOf" srcId="{E6FF6A55-282C-4587-BEC6-F40A8C57023C}" destId="{842D7D37-B1E5-4C00-99AA-26BE99EAAE8E}" srcOrd="0" destOrd="0" presId="urn:microsoft.com/office/officeart/2005/8/layout/arrow5"/>
    <dgm:cxn modelId="{CD8760EE-1EC9-4BCE-B198-ACBFE558D4C2}" type="presParOf" srcId="{E6FF6A55-282C-4587-BEC6-F40A8C57023C}" destId="{4DC158FC-7213-47BE-BCEA-32A1546EB7E8}"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EC5FA8-16C2-41B4-A6C3-8B49A11D50A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3F2B003-0605-48D9-9F5B-AC5AE3106425}">
      <dgm:prSet phldrT="[Text]"/>
      <dgm:spPr/>
      <dgm:t>
        <a:bodyPr/>
        <a:lstStyle/>
        <a:p>
          <a:r>
            <a:rPr lang="en-US" dirty="0"/>
            <a:t>Character</a:t>
          </a:r>
        </a:p>
      </dgm:t>
    </dgm:pt>
    <dgm:pt modelId="{6C7A40F5-A9CF-471C-B7E1-2131B10ACF27}" type="parTrans" cxnId="{2A6F8FFA-5C1B-475E-9404-EF768A01E9E6}">
      <dgm:prSet/>
      <dgm:spPr/>
      <dgm:t>
        <a:bodyPr/>
        <a:lstStyle/>
        <a:p>
          <a:endParaRPr lang="en-US"/>
        </a:p>
      </dgm:t>
    </dgm:pt>
    <dgm:pt modelId="{B25DFBC7-969A-4300-A3AA-9A2084D1A47B}" type="sibTrans" cxnId="{2A6F8FFA-5C1B-475E-9404-EF768A01E9E6}">
      <dgm:prSet/>
      <dgm:spPr/>
      <dgm:t>
        <a:bodyPr/>
        <a:lstStyle/>
        <a:p>
          <a:endParaRPr lang="en-US"/>
        </a:p>
      </dgm:t>
    </dgm:pt>
    <dgm:pt modelId="{87C3DC76-00CE-43A4-91E3-3D9BB995E6BF}">
      <dgm:prSet phldrT="[Text]"/>
      <dgm:spPr/>
      <dgm:t>
        <a:bodyPr/>
        <a:lstStyle/>
        <a:p>
          <a:r>
            <a:rPr lang="en-US"/>
            <a:t>Critical thinking</a:t>
          </a:r>
        </a:p>
      </dgm:t>
    </dgm:pt>
    <dgm:pt modelId="{3DF1871F-205E-4275-8AE3-548596BBF20D}" type="parTrans" cxnId="{3BBAD9A0-C921-49D2-BBC5-765F72F7BDB9}">
      <dgm:prSet/>
      <dgm:spPr/>
      <dgm:t>
        <a:bodyPr/>
        <a:lstStyle/>
        <a:p>
          <a:endParaRPr lang="en-US"/>
        </a:p>
      </dgm:t>
    </dgm:pt>
    <dgm:pt modelId="{1F423375-E946-47FA-9FC1-99117185191B}" type="sibTrans" cxnId="{3BBAD9A0-C921-49D2-BBC5-765F72F7BDB9}">
      <dgm:prSet/>
      <dgm:spPr/>
      <dgm:t>
        <a:bodyPr/>
        <a:lstStyle/>
        <a:p>
          <a:endParaRPr lang="en-US"/>
        </a:p>
      </dgm:t>
    </dgm:pt>
    <dgm:pt modelId="{CABB6161-A103-4F3D-9AD7-69C989C2EAD7}">
      <dgm:prSet phldrT="[Text]"/>
      <dgm:spPr/>
      <dgm:t>
        <a:bodyPr/>
        <a:lstStyle/>
        <a:p>
          <a:r>
            <a:rPr lang="en-US"/>
            <a:t>Communication</a:t>
          </a:r>
        </a:p>
      </dgm:t>
    </dgm:pt>
    <dgm:pt modelId="{1F999FBF-D3BD-4542-BEFA-B3A2E7C69521}" type="parTrans" cxnId="{4BA1AC88-BDE5-4EC5-BC9F-7EDA1F0D25AD}">
      <dgm:prSet/>
      <dgm:spPr/>
      <dgm:t>
        <a:bodyPr/>
        <a:lstStyle/>
        <a:p>
          <a:endParaRPr lang="en-US"/>
        </a:p>
      </dgm:t>
    </dgm:pt>
    <dgm:pt modelId="{430B7A3A-8E8B-4D8F-B511-1E90A5102EA6}" type="sibTrans" cxnId="{4BA1AC88-BDE5-4EC5-BC9F-7EDA1F0D25AD}">
      <dgm:prSet/>
      <dgm:spPr/>
      <dgm:t>
        <a:bodyPr/>
        <a:lstStyle/>
        <a:p>
          <a:endParaRPr lang="en-US"/>
        </a:p>
      </dgm:t>
    </dgm:pt>
    <dgm:pt modelId="{E6B2185F-4D4B-4626-9ECF-BA9DBC87B6C4}">
      <dgm:prSet phldrT="[Text]"/>
      <dgm:spPr/>
      <dgm:t>
        <a:bodyPr/>
        <a:lstStyle/>
        <a:p>
          <a:r>
            <a:rPr lang="en-US"/>
            <a:t>Collaboration</a:t>
          </a:r>
        </a:p>
      </dgm:t>
    </dgm:pt>
    <dgm:pt modelId="{ABFDE85E-95F0-40FF-B463-F2B36790BEC9}" type="parTrans" cxnId="{29DD7B8F-E92B-41DF-AD2D-7D4DBC68DFE7}">
      <dgm:prSet/>
      <dgm:spPr/>
      <dgm:t>
        <a:bodyPr/>
        <a:lstStyle/>
        <a:p>
          <a:endParaRPr lang="en-US"/>
        </a:p>
      </dgm:t>
    </dgm:pt>
    <dgm:pt modelId="{4BC18F97-4485-42F7-B001-1D5F39F9338E}" type="sibTrans" cxnId="{29DD7B8F-E92B-41DF-AD2D-7D4DBC68DFE7}">
      <dgm:prSet/>
      <dgm:spPr/>
      <dgm:t>
        <a:bodyPr/>
        <a:lstStyle/>
        <a:p>
          <a:endParaRPr lang="en-US"/>
        </a:p>
      </dgm:t>
    </dgm:pt>
    <dgm:pt modelId="{3E5D5A68-2528-48EA-B5D6-3C2A63827507}">
      <dgm:prSet phldrT="[Text]"/>
      <dgm:spPr/>
      <dgm:t>
        <a:bodyPr/>
        <a:lstStyle/>
        <a:p>
          <a:r>
            <a:rPr lang="en-US"/>
            <a:t>Creativity</a:t>
          </a:r>
        </a:p>
      </dgm:t>
    </dgm:pt>
    <dgm:pt modelId="{67F46833-3476-4CA3-BB41-101E26480388}" type="parTrans" cxnId="{ACC15001-5B1C-4FD8-8373-156D07F42878}">
      <dgm:prSet/>
      <dgm:spPr/>
      <dgm:t>
        <a:bodyPr/>
        <a:lstStyle/>
        <a:p>
          <a:endParaRPr lang="en-US"/>
        </a:p>
      </dgm:t>
    </dgm:pt>
    <dgm:pt modelId="{405CD977-EB18-46A0-80FD-9D9A5547434B}" type="sibTrans" cxnId="{ACC15001-5B1C-4FD8-8373-156D07F42878}">
      <dgm:prSet/>
      <dgm:spPr/>
      <dgm:t>
        <a:bodyPr/>
        <a:lstStyle/>
        <a:p>
          <a:endParaRPr lang="en-US"/>
        </a:p>
      </dgm:t>
    </dgm:pt>
    <dgm:pt modelId="{7E67AAFA-C29D-42B6-98AA-9D2F225ED003}">
      <dgm:prSet phldrT="[Text]"/>
      <dgm:spPr/>
      <dgm:t>
        <a:bodyPr/>
        <a:lstStyle/>
        <a:p>
          <a:r>
            <a:rPr lang="en-US"/>
            <a:t>Citizenship</a:t>
          </a:r>
        </a:p>
      </dgm:t>
    </dgm:pt>
    <dgm:pt modelId="{A7E74056-D6B0-433A-AA17-BE9C66FBEC7F}" type="parTrans" cxnId="{41D7EC84-56F0-4D16-AC7F-5AB094044BF1}">
      <dgm:prSet/>
      <dgm:spPr/>
      <dgm:t>
        <a:bodyPr/>
        <a:lstStyle/>
        <a:p>
          <a:endParaRPr lang="en-US"/>
        </a:p>
      </dgm:t>
    </dgm:pt>
    <dgm:pt modelId="{8A9DFAD3-D131-4BB4-8FA4-64553D7EC125}" type="sibTrans" cxnId="{41D7EC84-56F0-4D16-AC7F-5AB094044BF1}">
      <dgm:prSet/>
      <dgm:spPr/>
      <dgm:t>
        <a:bodyPr/>
        <a:lstStyle/>
        <a:p>
          <a:endParaRPr lang="en-US"/>
        </a:p>
      </dgm:t>
    </dgm:pt>
    <dgm:pt modelId="{3240D902-ECBD-45CB-8D34-9948B7F8BCF7}" type="pres">
      <dgm:prSet presAssocID="{9DEC5FA8-16C2-41B4-A6C3-8B49A11D50AE}" presName="linear" presStyleCnt="0">
        <dgm:presLayoutVars>
          <dgm:animLvl val="lvl"/>
          <dgm:resizeHandles val="exact"/>
        </dgm:presLayoutVars>
      </dgm:prSet>
      <dgm:spPr/>
    </dgm:pt>
    <dgm:pt modelId="{3D3594A6-0862-40CB-9A72-B3DBF5817B15}" type="pres">
      <dgm:prSet presAssocID="{03F2B003-0605-48D9-9F5B-AC5AE3106425}" presName="parentText" presStyleLbl="node1" presStyleIdx="0" presStyleCnt="6">
        <dgm:presLayoutVars>
          <dgm:chMax val="0"/>
          <dgm:bulletEnabled val="1"/>
        </dgm:presLayoutVars>
      </dgm:prSet>
      <dgm:spPr/>
    </dgm:pt>
    <dgm:pt modelId="{DEFFC963-CB3C-4751-81C9-38D6E9C49868}" type="pres">
      <dgm:prSet presAssocID="{B25DFBC7-969A-4300-A3AA-9A2084D1A47B}" presName="spacer" presStyleCnt="0"/>
      <dgm:spPr/>
    </dgm:pt>
    <dgm:pt modelId="{FAAC07B4-EB94-40A7-8B2D-E42FEC9B2E80}" type="pres">
      <dgm:prSet presAssocID="{87C3DC76-00CE-43A4-91E3-3D9BB995E6BF}" presName="parentText" presStyleLbl="node1" presStyleIdx="1" presStyleCnt="6">
        <dgm:presLayoutVars>
          <dgm:chMax val="0"/>
          <dgm:bulletEnabled val="1"/>
        </dgm:presLayoutVars>
      </dgm:prSet>
      <dgm:spPr/>
    </dgm:pt>
    <dgm:pt modelId="{E1C20673-9478-45CE-AB9E-CECE648534B0}" type="pres">
      <dgm:prSet presAssocID="{1F423375-E946-47FA-9FC1-99117185191B}" presName="spacer" presStyleCnt="0"/>
      <dgm:spPr/>
    </dgm:pt>
    <dgm:pt modelId="{6068DEBF-19B1-432C-971C-B576E4D9CB2C}" type="pres">
      <dgm:prSet presAssocID="{CABB6161-A103-4F3D-9AD7-69C989C2EAD7}" presName="parentText" presStyleLbl="node1" presStyleIdx="2" presStyleCnt="6">
        <dgm:presLayoutVars>
          <dgm:chMax val="0"/>
          <dgm:bulletEnabled val="1"/>
        </dgm:presLayoutVars>
      </dgm:prSet>
      <dgm:spPr/>
    </dgm:pt>
    <dgm:pt modelId="{5974D648-5A45-460A-80AA-DBF3FE041408}" type="pres">
      <dgm:prSet presAssocID="{430B7A3A-8E8B-4D8F-B511-1E90A5102EA6}" presName="spacer" presStyleCnt="0"/>
      <dgm:spPr/>
    </dgm:pt>
    <dgm:pt modelId="{58B33CCA-C232-4D22-ABB7-5DDDE0E29D0D}" type="pres">
      <dgm:prSet presAssocID="{E6B2185F-4D4B-4626-9ECF-BA9DBC87B6C4}" presName="parentText" presStyleLbl="node1" presStyleIdx="3" presStyleCnt="6">
        <dgm:presLayoutVars>
          <dgm:chMax val="0"/>
          <dgm:bulletEnabled val="1"/>
        </dgm:presLayoutVars>
      </dgm:prSet>
      <dgm:spPr/>
    </dgm:pt>
    <dgm:pt modelId="{C15579DD-9DF0-4541-9703-045C6C19D0D9}" type="pres">
      <dgm:prSet presAssocID="{4BC18F97-4485-42F7-B001-1D5F39F9338E}" presName="spacer" presStyleCnt="0"/>
      <dgm:spPr/>
    </dgm:pt>
    <dgm:pt modelId="{DC9650F0-28F4-4AE4-8C1F-B54DC6031C5A}" type="pres">
      <dgm:prSet presAssocID="{3E5D5A68-2528-48EA-B5D6-3C2A63827507}" presName="parentText" presStyleLbl="node1" presStyleIdx="4" presStyleCnt="6">
        <dgm:presLayoutVars>
          <dgm:chMax val="0"/>
          <dgm:bulletEnabled val="1"/>
        </dgm:presLayoutVars>
      </dgm:prSet>
      <dgm:spPr/>
    </dgm:pt>
    <dgm:pt modelId="{CB2F8087-58FF-4BA6-9654-A16323531AB5}" type="pres">
      <dgm:prSet presAssocID="{405CD977-EB18-46A0-80FD-9D9A5547434B}" presName="spacer" presStyleCnt="0"/>
      <dgm:spPr/>
    </dgm:pt>
    <dgm:pt modelId="{A3B7DABF-8182-44EB-B181-91D8E1C59DAE}" type="pres">
      <dgm:prSet presAssocID="{7E67AAFA-C29D-42B6-98AA-9D2F225ED003}" presName="parentText" presStyleLbl="node1" presStyleIdx="5" presStyleCnt="6">
        <dgm:presLayoutVars>
          <dgm:chMax val="0"/>
          <dgm:bulletEnabled val="1"/>
        </dgm:presLayoutVars>
      </dgm:prSet>
      <dgm:spPr/>
    </dgm:pt>
  </dgm:ptLst>
  <dgm:cxnLst>
    <dgm:cxn modelId="{ACC15001-5B1C-4FD8-8373-156D07F42878}" srcId="{9DEC5FA8-16C2-41B4-A6C3-8B49A11D50AE}" destId="{3E5D5A68-2528-48EA-B5D6-3C2A63827507}" srcOrd="4" destOrd="0" parTransId="{67F46833-3476-4CA3-BB41-101E26480388}" sibTransId="{405CD977-EB18-46A0-80FD-9D9A5547434B}"/>
    <dgm:cxn modelId="{34B0F548-01B4-4012-85C8-3C1386B8F90C}" type="presOf" srcId="{CABB6161-A103-4F3D-9AD7-69C989C2EAD7}" destId="{6068DEBF-19B1-432C-971C-B576E4D9CB2C}" srcOrd="0" destOrd="0" presId="urn:microsoft.com/office/officeart/2005/8/layout/vList2"/>
    <dgm:cxn modelId="{08D4BB7E-D5C3-4BFD-B15C-51E5BADAB9BE}" type="presOf" srcId="{03F2B003-0605-48D9-9F5B-AC5AE3106425}" destId="{3D3594A6-0862-40CB-9A72-B3DBF5817B15}" srcOrd="0" destOrd="0" presId="urn:microsoft.com/office/officeart/2005/8/layout/vList2"/>
    <dgm:cxn modelId="{41D7EC84-56F0-4D16-AC7F-5AB094044BF1}" srcId="{9DEC5FA8-16C2-41B4-A6C3-8B49A11D50AE}" destId="{7E67AAFA-C29D-42B6-98AA-9D2F225ED003}" srcOrd="5" destOrd="0" parTransId="{A7E74056-D6B0-433A-AA17-BE9C66FBEC7F}" sibTransId="{8A9DFAD3-D131-4BB4-8FA4-64553D7EC125}"/>
    <dgm:cxn modelId="{4BA1AC88-BDE5-4EC5-BC9F-7EDA1F0D25AD}" srcId="{9DEC5FA8-16C2-41B4-A6C3-8B49A11D50AE}" destId="{CABB6161-A103-4F3D-9AD7-69C989C2EAD7}" srcOrd="2" destOrd="0" parTransId="{1F999FBF-D3BD-4542-BEFA-B3A2E7C69521}" sibTransId="{430B7A3A-8E8B-4D8F-B511-1E90A5102EA6}"/>
    <dgm:cxn modelId="{29DD7B8F-E92B-41DF-AD2D-7D4DBC68DFE7}" srcId="{9DEC5FA8-16C2-41B4-A6C3-8B49A11D50AE}" destId="{E6B2185F-4D4B-4626-9ECF-BA9DBC87B6C4}" srcOrd="3" destOrd="0" parTransId="{ABFDE85E-95F0-40FF-B463-F2B36790BEC9}" sibTransId="{4BC18F97-4485-42F7-B001-1D5F39F9338E}"/>
    <dgm:cxn modelId="{B0A06499-7AAD-44E8-A447-6DF66D2C7431}" type="presOf" srcId="{E6B2185F-4D4B-4626-9ECF-BA9DBC87B6C4}" destId="{58B33CCA-C232-4D22-ABB7-5DDDE0E29D0D}" srcOrd="0" destOrd="0" presId="urn:microsoft.com/office/officeart/2005/8/layout/vList2"/>
    <dgm:cxn modelId="{3BBAD9A0-C921-49D2-BBC5-765F72F7BDB9}" srcId="{9DEC5FA8-16C2-41B4-A6C3-8B49A11D50AE}" destId="{87C3DC76-00CE-43A4-91E3-3D9BB995E6BF}" srcOrd="1" destOrd="0" parTransId="{3DF1871F-205E-4275-8AE3-548596BBF20D}" sibTransId="{1F423375-E946-47FA-9FC1-99117185191B}"/>
    <dgm:cxn modelId="{ACD9EDC3-AFD3-4206-9BAB-4D7C074B64FE}" type="presOf" srcId="{7E67AAFA-C29D-42B6-98AA-9D2F225ED003}" destId="{A3B7DABF-8182-44EB-B181-91D8E1C59DAE}" srcOrd="0" destOrd="0" presId="urn:microsoft.com/office/officeart/2005/8/layout/vList2"/>
    <dgm:cxn modelId="{FCB7F9C6-1E39-4873-96E4-C56C2E5FB77B}" type="presOf" srcId="{87C3DC76-00CE-43A4-91E3-3D9BB995E6BF}" destId="{FAAC07B4-EB94-40A7-8B2D-E42FEC9B2E80}" srcOrd="0" destOrd="0" presId="urn:microsoft.com/office/officeart/2005/8/layout/vList2"/>
    <dgm:cxn modelId="{5D9BC3D6-0F6D-4630-AFB3-AD4C65D33C23}" type="presOf" srcId="{9DEC5FA8-16C2-41B4-A6C3-8B49A11D50AE}" destId="{3240D902-ECBD-45CB-8D34-9948B7F8BCF7}" srcOrd="0" destOrd="0" presId="urn:microsoft.com/office/officeart/2005/8/layout/vList2"/>
    <dgm:cxn modelId="{47786BE3-5E4F-4C77-9EDC-139F6F51EBF9}" type="presOf" srcId="{3E5D5A68-2528-48EA-B5D6-3C2A63827507}" destId="{DC9650F0-28F4-4AE4-8C1F-B54DC6031C5A}" srcOrd="0" destOrd="0" presId="urn:microsoft.com/office/officeart/2005/8/layout/vList2"/>
    <dgm:cxn modelId="{2A6F8FFA-5C1B-475E-9404-EF768A01E9E6}" srcId="{9DEC5FA8-16C2-41B4-A6C3-8B49A11D50AE}" destId="{03F2B003-0605-48D9-9F5B-AC5AE3106425}" srcOrd="0" destOrd="0" parTransId="{6C7A40F5-A9CF-471C-B7E1-2131B10ACF27}" sibTransId="{B25DFBC7-969A-4300-A3AA-9A2084D1A47B}"/>
    <dgm:cxn modelId="{C48D28A1-8EFC-4C09-B1D5-E586F8AE4995}" type="presParOf" srcId="{3240D902-ECBD-45CB-8D34-9948B7F8BCF7}" destId="{3D3594A6-0862-40CB-9A72-B3DBF5817B15}" srcOrd="0" destOrd="0" presId="urn:microsoft.com/office/officeart/2005/8/layout/vList2"/>
    <dgm:cxn modelId="{8D4FD950-26B5-40E1-8C34-37117A78FF19}" type="presParOf" srcId="{3240D902-ECBD-45CB-8D34-9948B7F8BCF7}" destId="{DEFFC963-CB3C-4751-81C9-38D6E9C49868}" srcOrd="1" destOrd="0" presId="urn:microsoft.com/office/officeart/2005/8/layout/vList2"/>
    <dgm:cxn modelId="{2BA09D7C-3731-4F25-AE63-2E9655B1401F}" type="presParOf" srcId="{3240D902-ECBD-45CB-8D34-9948B7F8BCF7}" destId="{FAAC07B4-EB94-40A7-8B2D-E42FEC9B2E80}" srcOrd="2" destOrd="0" presId="urn:microsoft.com/office/officeart/2005/8/layout/vList2"/>
    <dgm:cxn modelId="{F73926E0-5E82-4545-8ABB-2D3FB9471DC0}" type="presParOf" srcId="{3240D902-ECBD-45CB-8D34-9948B7F8BCF7}" destId="{E1C20673-9478-45CE-AB9E-CECE648534B0}" srcOrd="3" destOrd="0" presId="urn:microsoft.com/office/officeart/2005/8/layout/vList2"/>
    <dgm:cxn modelId="{A110CDC0-9492-4276-8EA4-4AE54A102B01}" type="presParOf" srcId="{3240D902-ECBD-45CB-8D34-9948B7F8BCF7}" destId="{6068DEBF-19B1-432C-971C-B576E4D9CB2C}" srcOrd="4" destOrd="0" presId="urn:microsoft.com/office/officeart/2005/8/layout/vList2"/>
    <dgm:cxn modelId="{41473313-9894-484E-A9F9-D570FFB63021}" type="presParOf" srcId="{3240D902-ECBD-45CB-8D34-9948B7F8BCF7}" destId="{5974D648-5A45-460A-80AA-DBF3FE041408}" srcOrd="5" destOrd="0" presId="urn:microsoft.com/office/officeart/2005/8/layout/vList2"/>
    <dgm:cxn modelId="{2FE85F0F-64A4-47CD-B511-0F21FA9C3D1F}" type="presParOf" srcId="{3240D902-ECBD-45CB-8D34-9948B7F8BCF7}" destId="{58B33CCA-C232-4D22-ABB7-5DDDE0E29D0D}" srcOrd="6" destOrd="0" presId="urn:microsoft.com/office/officeart/2005/8/layout/vList2"/>
    <dgm:cxn modelId="{5B218F7A-76B7-4B70-809A-EE09FB6E4E86}" type="presParOf" srcId="{3240D902-ECBD-45CB-8D34-9948B7F8BCF7}" destId="{C15579DD-9DF0-4541-9703-045C6C19D0D9}" srcOrd="7" destOrd="0" presId="urn:microsoft.com/office/officeart/2005/8/layout/vList2"/>
    <dgm:cxn modelId="{571A2B53-EA90-4C27-8874-BAB5BF4C4C5C}" type="presParOf" srcId="{3240D902-ECBD-45CB-8D34-9948B7F8BCF7}" destId="{DC9650F0-28F4-4AE4-8C1F-B54DC6031C5A}" srcOrd="8" destOrd="0" presId="urn:microsoft.com/office/officeart/2005/8/layout/vList2"/>
    <dgm:cxn modelId="{DBCA901E-2B48-4D25-B959-8679762F456F}" type="presParOf" srcId="{3240D902-ECBD-45CB-8D34-9948B7F8BCF7}" destId="{CB2F8087-58FF-4BA6-9654-A16323531AB5}" srcOrd="9" destOrd="0" presId="urn:microsoft.com/office/officeart/2005/8/layout/vList2"/>
    <dgm:cxn modelId="{83E42F3B-7F9F-4F97-8B06-46FEEE73D692}" type="presParOf" srcId="{3240D902-ECBD-45CB-8D34-9948B7F8BCF7}" destId="{A3B7DABF-8182-44EB-B181-91D8E1C59DA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D7D37-B1E5-4C00-99AA-26BE99EAAE8E}">
      <dsp:nvSpPr>
        <dsp:cNvPr id="0" name=""/>
        <dsp:cNvSpPr/>
      </dsp:nvSpPr>
      <dsp:spPr>
        <a:xfrm rot="16200000">
          <a:off x="1085578" y="7"/>
          <a:ext cx="3695574" cy="3695685"/>
        </a:xfrm>
        <a:prstGeom prst="downArrow">
          <a:avLst>
            <a:gd name="adj1" fmla="val 50000"/>
            <a:gd name="adj2" fmla="val 35000"/>
          </a:avLst>
        </a:prstGeom>
        <a:gradFill rotWithShape="0">
          <a:gsLst>
            <a:gs pos="0">
              <a:schemeClr val="accent3">
                <a:alpha val="90000"/>
                <a:hueOff val="0"/>
                <a:satOff val="0"/>
                <a:lumOff val="0"/>
                <a:alphaOff val="0"/>
                <a:tint val="94000"/>
                <a:satMod val="100000"/>
                <a:lumMod val="104000"/>
              </a:schemeClr>
            </a:gs>
            <a:gs pos="69000">
              <a:schemeClr val="accent3">
                <a:alpha val="90000"/>
                <a:hueOff val="0"/>
                <a:satOff val="0"/>
                <a:lumOff val="0"/>
                <a:alphaOff val="0"/>
                <a:shade val="86000"/>
                <a:satMod val="130000"/>
                <a:lumMod val="102000"/>
              </a:schemeClr>
            </a:gs>
            <a:gs pos="100000">
              <a:schemeClr val="accent3">
                <a:alpha val="9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t>Challenges</a:t>
          </a:r>
        </a:p>
        <a:p>
          <a:pPr marL="171450" lvl="1" indent="-171450" algn="l" defTabSz="755650">
            <a:lnSpc>
              <a:spcPct val="90000"/>
            </a:lnSpc>
            <a:spcBef>
              <a:spcPct val="0"/>
            </a:spcBef>
            <a:spcAft>
              <a:spcPct val="15000"/>
            </a:spcAft>
            <a:buChar char="•"/>
          </a:pPr>
          <a:r>
            <a:rPr lang="en-US" sz="1700" kern="1200" dirty="0"/>
            <a:t>Time Management</a:t>
          </a:r>
        </a:p>
        <a:p>
          <a:pPr marL="171450" lvl="1" indent="-171450" algn="l" defTabSz="755650">
            <a:lnSpc>
              <a:spcPct val="90000"/>
            </a:lnSpc>
            <a:spcBef>
              <a:spcPct val="0"/>
            </a:spcBef>
            <a:spcAft>
              <a:spcPct val="15000"/>
            </a:spcAft>
            <a:buChar char="•"/>
          </a:pPr>
          <a:r>
            <a:rPr lang="en-US" sz="1700" kern="1200" dirty="0"/>
            <a:t>Technological Difficulties</a:t>
          </a:r>
        </a:p>
        <a:p>
          <a:pPr marL="171450" lvl="1" indent="-171450" algn="l" defTabSz="755650">
            <a:lnSpc>
              <a:spcPct val="90000"/>
            </a:lnSpc>
            <a:spcBef>
              <a:spcPct val="0"/>
            </a:spcBef>
            <a:spcAft>
              <a:spcPct val="15000"/>
            </a:spcAft>
            <a:buChar char="•"/>
          </a:pPr>
          <a:r>
            <a:rPr lang="en-US" sz="1700" kern="1200" dirty="0"/>
            <a:t>Less Interpersonal Communication </a:t>
          </a:r>
        </a:p>
      </dsp:txBody>
      <dsp:txXfrm rot="5400000">
        <a:off x="1085523" y="923955"/>
        <a:ext cx="3048960" cy="1847787"/>
      </dsp:txXfrm>
    </dsp:sp>
    <dsp:sp modelId="{4DC158FC-7213-47BE-BCEA-32A1546EB7E8}">
      <dsp:nvSpPr>
        <dsp:cNvPr id="0" name=""/>
        <dsp:cNvSpPr/>
      </dsp:nvSpPr>
      <dsp:spPr>
        <a:xfrm rot="5400000">
          <a:off x="5867939" y="0"/>
          <a:ext cx="3695574" cy="3695574"/>
        </a:xfrm>
        <a:prstGeom prst="downArrow">
          <a:avLst>
            <a:gd name="adj1" fmla="val 50000"/>
            <a:gd name="adj2" fmla="val 35000"/>
          </a:avLst>
        </a:prstGeom>
        <a:gradFill rotWithShape="0">
          <a:gsLst>
            <a:gs pos="0">
              <a:schemeClr val="accent3">
                <a:alpha val="90000"/>
                <a:hueOff val="0"/>
                <a:satOff val="0"/>
                <a:lumOff val="0"/>
                <a:alphaOff val="-40000"/>
                <a:tint val="94000"/>
                <a:satMod val="100000"/>
                <a:lumMod val="104000"/>
              </a:schemeClr>
            </a:gs>
            <a:gs pos="69000">
              <a:schemeClr val="accent3">
                <a:alpha val="90000"/>
                <a:hueOff val="0"/>
                <a:satOff val="0"/>
                <a:lumOff val="0"/>
                <a:alphaOff val="-40000"/>
                <a:shade val="86000"/>
                <a:satMod val="130000"/>
                <a:lumMod val="102000"/>
              </a:schemeClr>
            </a:gs>
            <a:gs pos="100000">
              <a:schemeClr val="accent3">
                <a:alpha val="90000"/>
                <a:hueOff val="0"/>
                <a:satOff val="0"/>
                <a:lumOff val="0"/>
                <a:alphaOff val="-4000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t" anchorCtr="0">
          <a:noAutofit/>
        </a:bodyPr>
        <a:lstStyle/>
        <a:p>
          <a:pPr marL="0" lvl="0" indent="0" algn="l" defTabSz="977900">
            <a:lnSpc>
              <a:spcPct val="90000"/>
            </a:lnSpc>
            <a:spcBef>
              <a:spcPct val="0"/>
            </a:spcBef>
            <a:spcAft>
              <a:spcPct val="35000"/>
            </a:spcAft>
            <a:buNone/>
          </a:pPr>
          <a:r>
            <a:rPr lang="en-US" sz="2200" kern="1200" dirty="0"/>
            <a:t>Strengths</a:t>
          </a:r>
        </a:p>
        <a:p>
          <a:pPr marL="171450" lvl="1" indent="-171450" algn="l" defTabSz="755650">
            <a:lnSpc>
              <a:spcPct val="90000"/>
            </a:lnSpc>
            <a:spcBef>
              <a:spcPct val="0"/>
            </a:spcBef>
            <a:spcAft>
              <a:spcPct val="15000"/>
            </a:spcAft>
            <a:buChar char="•"/>
          </a:pPr>
          <a:r>
            <a:rPr lang="en-US" sz="1700" kern="1200" dirty="0"/>
            <a:t>Knowledge construction</a:t>
          </a:r>
        </a:p>
        <a:p>
          <a:pPr marL="171450" lvl="1" indent="-171450" algn="l" defTabSz="755650">
            <a:lnSpc>
              <a:spcPct val="90000"/>
            </a:lnSpc>
            <a:spcBef>
              <a:spcPct val="0"/>
            </a:spcBef>
            <a:spcAft>
              <a:spcPct val="15000"/>
            </a:spcAft>
            <a:buChar char="•"/>
          </a:pPr>
          <a:r>
            <a:rPr lang="en-US" sz="1700" kern="1200" dirty="0"/>
            <a:t>Good Digital Citizenship</a:t>
          </a:r>
        </a:p>
        <a:p>
          <a:pPr marL="171450" lvl="1" indent="-171450" algn="l" defTabSz="755650">
            <a:lnSpc>
              <a:spcPct val="90000"/>
            </a:lnSpc>
            <a:spcBef>
              <a:spcPct val="0"/>
            </a:spcBef>
            <a:spcAft>
              <a:spcPct val="15000"/>
            </a:spcAft>
            <a:buChar char="•"/>
          </a:pPr>
          <a:r>
            <a:rPr lang="en-US" sz="1700" kern="1200" dirty="0"/>
            <a:t>Communication and Collaboration</a:t>
          </a:r>
        </a:p>
      </dsp:txBody>
      <dsp:txXfrm rot="-5400000">
        <a:off x="6514664" y="923894"/>
        <a:ext cx="3048849" cy="1847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3594A6-0862-40CB-9A72-B3DBF5817B15}">
      <dsp:nvSpPr>
        <dsp:cNvPr id="0" name=""/>
        <dsp:cNvSpPr/>
      </dsp:nvSpPr>
      <dsp:spPr>
        <a:xfrm>
          <a:off x="0" y="69975"/>
          <a:ext cx="5924550" cy="67860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Character</a:t>
          </a:r>
        </a:p>
      </dsp:txBody>
      <dsp:txXfrm>
        <a:off x="33127" y="103102"/>
        <a:ext cx="5858296" cy="612346"/>
      </dsp:txXfrm>
    </dsp:sp>
    <dsp:sp modelId="{FAAC07B4-EB94-40A7-8B2D-E42FEC9B2E80}">
      <dsp:nvSpPr>
        <dsp:cNvPr id="0" name=""/>
        <dsp:cNvSpPr/>
      </dsp:nvSpPr>
      <dsp:spPr>
        <a:xfrm>
          <a:off x="0" y="832095"/>
          <a:ext cx="5924550" cy="678600"/>
        </a:xfrm>
        <a:prstGeom prst="roundRect">
          <a:avLst/>
        </a:prstGeom>
        <a:gradFill rotWithShape="0">
          <a:gsLst>
            <a:gs pos="0">
              <a:schemeClr val="accent5">
                <a:hueOff val="-3685892"/>
                <a:satOff val="4125"/>
                <a:lumOff val="235"/>
                <a:alphaOff val="0"/>
                <a:tint val="94000"/>
                <a:satMod val="100000"/>
                <a:lumMod val="104000"/>
              </a:schemeClr>
            </a:gs>
            <a:gs pos="69000">
              <a:schemeClr val="accent5">
                <a:hueOff val="-3685892"/>
                <a:satOff val="4125"/>
                <a:lumOff val="235"/>
                <a:alphaOff val="0"/>
                <a:shade val="86000"/>
                <a:satMod val="130000"/>
                <a:lumMod val="102000"/>
              </a:schemeClr>
            </a:gs>
            <a:gs pos="100000">
              <a:schemeClr val="accent5">
                <a:hueOff val="-3685892"/>
                <a:satOff val="4125"/>
                <a:lumOff val="23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Critical thinking</a:t>
          </a:r>
        </a:p>
      </dsp:txBody>
      <dsp:txXfrm>
        <a:off x="33127" y="865222"/>
        <a:ext cx="5858296" cy="612346"/>
      </dsp:txXfrm>
    </dsp:sp>
    <dsp:sp modelId="{6068DEBF-19B1-432C-971C-B576E4D9CB2C}">
      <dsp:nvSpPr>
        <dsp:cNvPr id="0" name=""/>
        <dsp:cNvSpPr/>
      </dsp:nvSpPr>
      <dsp:spPr>
        <a:xfrm>
          <a:off x="0" y="1594215"/>
          <a:ext cx="5924550" cy="678600"/>
        </a:xfrm>
        <a:prstGeom prst="roundRect">
          <a:avLst/>
        </a:prstGeom>
        <a:gradFill rotWithShape="0">
          <a:gsLst>
            <a:gs pos="0">
              <a:schemeClr val="accent5">
                <a:hueOff val="-7371783"/>
                <a:satOff val="8250"/>
                <a:lumOff val="471"/>
                <a:alphaOff val="0"/>
                <a:tint val="94000"/>
                <a:satMod val="100000"/>
                <a:lumMod val="104000"/>
              </a:schemeClr>
            </a:gs>
            <a:gs pos="69000">
              <a:schemeClr val="accent5">
                <a:hueOff val="-7371783"/>
                <a:satOff val="8250"/>
                <a:lumOff val="471"/>
                <a:alphaOff val="0"/>
                <a:shade val="86000"/>
                <a:satMod val="130000"/>
                <a:lumMod val="102000"/>
              </a:schemeClr>
            </a:gs>
            <a:gs pos="100000">
              <a:schemeClr val="accent5">
                <a:hueOff val="-7371783"/>
                <a:satOff val="8250"/>
                <a:lumOff val="47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Communication</a:t>
          </a:r>
        </a:p>
      </dsp:txBody>
      <dsp:txXfrm>
        <a:off x="33127" y="1627342"/>
        <a:ext cx="5858296" cy="612346"/>
      </dsp:txXfrm>
    </dsp:sp>
    <dsp:sp modelId="{58B33CCA-C232-4D22-ABB7-5DDDE0E29D0D}">
      <dsp:nvSpPr>
        <dsp:cNvPr id="0" name=""/>
        <dsp:cNvSpPr/>
      </dsp:nvSpPr>
      <dsp:spPr>
        <a:xfrm>
          <a:off x="0" y="2356335"/>
          <a:ext cx="5924550" cy="678600"/>
        </a:xfrm>
        <a:prstGeom prst="roundRect">
          <a:avLst/>
        </a:prstGeom>
        <a:gradFill rotWithShape="0">
          <a:gsLst>
            <a:gs pos="0">
              <a:schemeClr val="accent5">
                <a:hueOff val="-11057675"/>
                <a:satOff val="12375"/>
                <a:lumOff val="706"/>
                <a:alphaOff val="0"/>
                <a:tint val="94000"/>
                <a:satMod val="100000"/>
                <a:lumMod val="104000"/>
              </a:schemeClr>
            </a:gs>
            <a:gs pos="69000">
              <a:schemeClr val="accent5">
                <a:hueOff val="-11057675"/>
                <a:satOff val="12375"/>
                <a:lumOff val="706"/>
                <a:alphaOff val="0"/>
                <a:shade val="86000"/>
                <a:satMod val="130000"/>
                <a:lumMod val="102000"/>
              </a:schemeClr>
            </a:gs>
            <a:gs pos="100000">
              <a:schemeClr val="accent5">
                <a:hueOff val="-11057675"/>
                <a:satOff val="12375"/>
                <a:lumOff val="70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Collaboration</a:t>
          </a:r>
        </a:p>
      </dsp:txBody>
      <dsp:txXfrm>
        <a:off x="33127" y="2389462"/>
        <a:ext cx="5858296" cy="612346"/>
      </dsp:txXfrm>
    </dsp:sp>
    <dsp:sp modelId="{DC9650F0-28F4-4AE4-8C1F-B54DC6031C5A}">
      <dsp:nvSpPr>
        <dsp:cNvPr id="0" name=""/>
        <dsp:cNvSpPr/>
      </dsp:nvSpPr>
      <dsp:spPr>
        <a:xfrm>
          <a:off x="0" y="3118455"/>
          <a:ext cx="5924550" cy="678600"/>
        </a:xfrm>
        <a:prstGeom prst="roundRect">
          <a:avLst/>
        </a:prstGeom>
        <a:gradFill rotWithShape="0">
          <a:gsLst>
            <a:gs pos="0">
              <a:schemeClr val="accent5">
                <a:hueOff val="-14743566"/>
                <a:satOff val="16500"/>
                <a:lumOff val="942"/>
                <a:alphaOff val="0"/>
                <a:tint val="94000"/>
                <a:satMod val="100000"/>
                <a:lumMod val="104000"/>
              </a:schemeClr>
            </a:gs>
            <a:gs pos="69000">
              <a:schemeClr val="accent5">
                <a:hueOff val="-14743566"/>
                <a:satOff val="16500"/>
                <a:lumOff val="942"/>
                <a:alphaOff val="0"/>
                <a:shade val="86000"/>
                <a:satMod val="130000"/>
                <a:lumMod val="102000"/>
              </a:schemeClr>
            </a:gs>
            <a:gs pos="100000">
              <a:schemeClr val="accent5">
                <a:hueOff val="-14743566"/>
                <a:satOff val="16500"/>
                <a:lumOff val="94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Creativity</a:t>
          </a:r>
        </a:p>
      </dsp:txBody>
      <dsp:txXfrm>
        <a:off x="33127" y="3151582"/>
        <a:ext cx="5858296" cy="612346"/>
      </dsp:txXfrm>
    </dsp:sp>
    <dsp:sp modelId="{A3B7DABF-8182-44EB-B181-91D8E1C59DAE}">
      <dsp:nvSpPr>
        <dsp:cNvPr id="0" name=""/>
        <dsp:cNvSpPr/>
      </dsp:nvSpPr>
      <dsp:spPr>
        <a:xfrm>
          <a:off x="0" y="3880575"/>
          <a:ext cx="5924550" cy="67860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Citizenship</a:t>
          </a:r>
        </a:p>
      </dsp:txBody>
      <dsp:txXfrm>
        <a:off x="33127" y="3913702"/>
        <a:ext cx="5858296" cy="612346"/>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192100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44093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943066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491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9714855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956786-C8DA-4B65-A6D7-DC9A0F872B34}"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862507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956786-C8DA-4B65-A6D7-DC9A0F872B34}"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6831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4137656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50308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56786-C8DA-4B65-A6D7-DC9A0F872B3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8520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956786-C8DA-4B65-A6D7-DC9A0F872B34}"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05044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322189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956786-C8DA-4B65-A6D7-DC9A0F872B34}"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234802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956786-C8DA-4B65-A6D7-DC9A0F872B34}"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204943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56786-C8DA-4B65-A6D7-DC9A0F872B34}"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749290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978636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956786-C8DA-4B65-A6D7-DC9A0F872B34}"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6ACF7-5A22-4687-BE45-0D55D6A884D4}" type="slidenum">
              <a:rPr lang="en-US" smtClean="0"/>
              <a:t>‹#›</a:t>
            </a:fld>
            <a:endParaRPr lang="en-US"/>
          </a:p>
        </p:txBody>
      </p:sp>
    </p:spTree>
    <p:extLst>
      <p:ext uri="{BB962C8B-B14F-4D97-AF65-F5344CB8AC3E}">
        <p14:creationId xmlns:p14="http://schemas.microsoft.com/office/powerpoint/2010/main" val="185416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A956786-C8DA-4B65-A6D7-DC9A0F872B34}" type="datetimeFigureOut">
              <a:rPr lang="en-US" smtClean="0"/>
              <a:t>5/27/2023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E26ACF7-5A22-4687-BE45-0D55D6A884D4}" type="slidenum">
              <a:rPr lang="en-US" smtClean="0"/>
              <a:t>‹#›</a:t>
            </a:fld>
            <a:endParaRPr lang="en-US"/>
          </a:p>
        </p:txBody>
      </p:sp>
    </p:spTree>
    <p:extLst>
      <p:ext uri="{BB962C8B-B14F-4D97-AF65-F5344CB8AC3E}">
        <p14:creationId xmlns:p14="http://schemas.microsoft.com/office/powerpoint/2010/main" val="10891056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esternsydney.edu.au/studysmart/home/study_skills_guides/digital_literacy/what_is_digital_literacy" TargetMode="External"/><Relationship Id="rId2" Type="http://schemas.openxmlformats.org/officeDocument/2006/relationships/hyperlink" Target="https://www.cambridge.org/elt/blog/2022/04/07/understanding-developing-digital-literacy/" TargetMode="External"/><Relationship Id="rId1" Type="http://schemas.openxmlformats.org/officeDocument/2006/relationships/slideLayout" Target="../slideLayouts/slideLayout2.xml"/><Relationship Id="rId5" Type="http://schemas.openxmlformats.org/officeDocument/2006/relationships/hyperlink" Target="https://thedigitalfury.com/what-is-digital-literacy/" TargetMode="External"/><Relationship Id="rId4" Type="http://schemas.openxmlformats.org/officeDocument/2006/relationships/hyperlink" Target="https://potomac.edu/what-is-digital-literac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rawpixel.com/search/technolog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DD3C-525E-F2BA-7885-09B748D7730A}"/>
              </a:ext>
            </a:extLst>
          </p:cNvPr>
          <p:cNvSpPr>
            <a:spLocks noGrp="1"/>
          </p:cNvSpPr>
          <p:nvPr>
            <p:ph type="ctrTitle"/>
          </p:nvPr>
        </p:nvSpPr>
        <p:spPr>
          <a:xfrm>
            <a:off x="1290083" y="810473"/>
            <a:ext cx="9385005" cy="2783331"/>
          </a:xfrm>
        </p:spPr>
        <p:txBody>
          <a:bodyPr>
            <a:normAutofit/>
          </a:bodyPr>
          <a:lstStyle/>
          <a:p>
            <a:r>
              <a:rPr lang="en-US" sz="6400" dirty="0"/>
              <a:t>Digital Literacy</a:t>
            </a:r>
          </a:p>
        </p:txBody>
      </p:sp>
      <p:sp>
        <p:nvSpPr>
          <p:cNvPr id="3" name="Subtitle 2">
            <a:extLst>
              <a:ext uri="{FF2B5EF4-FFF2-40B4-BE49-F238E27FC236}">
                <a16:creationId xmlns:a16="http://schemas.microsoft.com/office/drawing/2014/main" id="{FA2092DD-7A05-0933-38FE-FD2170C6FB22}"/>
              </a:ext>
            </a:extLst>
          </p:cNvPr>
          <p:cNvSpPr>
            <a:spLocks noGrp="1"/>
          </p:cNvSpPr>
          <p:nvPr>
            <p:ph type="subTitle" idx="1"/>
          </p:nvPr>
        </p:nvSpPr>
        <p:spPr>
          <a:xfrm>
            <a:off x="662762" y="4952373"/>
            <a:ext cx="6737498" cy="1405897"/>
          </a:xfrm>
        </p:spPr>
        <p:txBody>
          <a:bodyPr>
            <a:normAutofit/>
          </a:bodyPr>
          <a:lstStyle/>
          <a:p>
            <a:pPr algn="l">
              <a:lnSpc>
                <a:spcPct val="100000"/>
              </a:lnSpc>
            </a:pPr>
            <a:r>
              <a:rPr lang="en-US" sz="2000" dirty="0"/>
              <a:t>Abdul Wahab Aslam (02-131222-132)</a:t>
            </a:r>
          </a:p>
          <a:p>
            <a:pPr algn="l">
              <a:lnSpc>
                <a:spcPct val="100000"/>
              </a:lnSpc>
            </a:pPr>
            <a:r>
              <a:rPr lang="en-US" sz="2000" dirty="0"/>
              <a:t>Muhammad </a:t>
            </a:r>
            <a:r>
              <a:rPr lang="en-US" sz="2000" dirty="0" err="1"/>
              <a:t>Buland</a:t>
            </a:r>
            <a:r>
              <a:rPr lang="en-US" sz="2000" dirty="0"/>
              <a:t> Bakht (02-131222-128)</a:t>
            </a:r>
          </a:p>
          <a:p>
            <a:pPr algn="l">
              <a:lnSpc>
                <a:spcPct val="100000"/>
              </a:lnSpc>
            </a:pPr>
            <a:r>
              <a:rPr lang="en-US" sz="2000" dirty="0"/>
              <a:t>Abdullah (02-131222-099)</a:t>
            </a:r>
          </a:p>
          <a:p>
            <a:pPr algn="l">
              <a:lnSpc>
                <a:spcPct val="100000"/>
              </a:lnSpc>
            </a:pPr>
            <a:endParaRPr lang="en-US" sz="2000" dirty="0"/>
          </a:p>
        </p:txBody>
      </p:sp>
      <p:pic>
        <p:nvPicPr>
          <p:cNvPr id="4" name="Picture 3">
            <a:extLst>
              <a:ext uri="{FF2B5EF4-FFF2-40B4-BE49-F238E27FC236}">
                <a16:creationId xmlns:a16="http://schemas.microsoft.com/office/drawing/2014/main" id="{381A9347-2A4C-7B46-2B34-F57B46DE6D11}"/>
              </a:ext>
            </a:extLst>
          </p:cNvPr>
          <p:cNvPicPr>
            <a:picLocks noChangeAspect="1"/>
          </p:cNvPicPr>
          <p:nvPr/>
        </p:nvPicPr>
        <p:blipFill>
          <a:blip r:embed="rId2"/>
          <a:stretch>
            <a:fillRect/>
          </a:stretch>
        </p:blipFill>
        <p:spPr>
          <a:xfrm>
            <a:off x="7145051" y="3917544"/>
            <a:ext cx="3810330" cy="2493480"/>
          </a:xfrm>
          <a:prstGeom prst="rect">
            <a:avLst/>
          </a:prstGeom>
        </p:spPr>
      </p:pic>
    </p:spTree>
    <p:extLst>
      <p:ext uri="{BB962C8B-B14F-4D97-AF65-F5344CB8AC3E}">
        <p14:creationId xmlns:p14="http://schemas.microsoft.com/office/powerpoint/2010/main" val="2728923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FD0B-C2B7-EA8F-20FB-ECB8196358D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D11669B-58ED-5C77-17F0-281DF699CC53}"/>
              </a:ext>
            </a:extLst>
          </p:cNvPr>
          <p:cNvSpPr>
            <a:spLocks noGrp="1"/>
          </p:cNvSpPr>
          <p:nvPr>
            <p:ph idx="1"/>
          </p:nvPr>
        </p:nvSpPr>
        <p:spPr>
          <a:xfrm>
            <a:off x="924443" y="2106042"/>
            <a:ext cx="10353762" cy="3695136"/>
          </a:xfrm>
        </p:spPr>
        <p:txBody>
          <a:bodyPr/>
          <a:lstStyle/>
          <a:p>
            <a:pPr marL="0" indent="0" algn="just">
              <a:buNone/>
            </a:pPr>
            <a:r>
              <a:rPr lang="en-US" kern="100" dirty="0">
                <a:effectLst/>
                <a:latin typeface="+mj-lt"/>
                <a:ea typeface="Calibri" panose="020F0502020204030204" pitchFamily="34" charset="0"/>
                <a:cs typeface="Times New Roman" panose="02020603050405020304" pitchFamily="18" charset="0"/>
              </a:rPr>
              <a:t>Digital Literacy is about more than just using computers. To become digitally literate, people need to develop a range of skills. We need to be able to use technology to search for and create content, solve problems, and innovate. We need to be able to connect and communicate effectively online, learn, collaborate with peers, and discover and share new information. While doing all of this, we need to be able to recognize risk, stay safe online, protect their physical and emotional wellbeing, and practice positive online behaviors. </a:t>
            </a:r>
          </a:p>
          <a:p>
            <a:pPr marL="0" indent="0">
              <a:buNone/>
            </a:pPr>
            <a:endParaRPr lang="en-US" dirty="0"/>
          </a:p>
        </p:txBody>
      </p:sp>
    </p:spTree>
    <p:extLst>
      <p:ext uri="{BB962C8B-B14F-4D97-AF65-F5344CB8AC3E}">
        <p14:creationId xmlns:p14="http://schemas.microsoft.com/office/powerpoint/2010/main" val="397094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D61C-A640-C393-1D9E-2B65C3BF160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D28F5D7-3FCA-08BA-3CF1-9CCF01EBC129}"/>
              </a:ext>
            </a:extLst>
          </p:cNvPr>
          <p:cNvSpPr>
            <a:spLocks noGrp="1"/>
          </p:cNvSpPr>
          <p:nvPr>
            <p:ph idx="1"/>
          </p:nvPr>
        </p:nvSpPr>
        <p:spPr/>
        <p:txBody>
          <a:bodyPr/>
          <a:lstStyle/>
          <a:p>
            <a:r>
              <a:rPr lang="en-US" sz="1800" dirty="0">
                <a:hlinkClick r:id="rId2"/>
              </a:rPr>
              <a:t>https://www.cambridge.org/elt/blog/2022/04/07/understanding-developing-digital-literacy/</a:t>
            </a:r>
            <a:endParaRPr lang="en-US" sz="1800" dirty="0"/>
          </a:p>
          <a:p>
            <a:r>
              <a:rPr lang="en-US" sz="1800" dirty="0">
                <a:hlinkClick r:id="rId3"/>
              </a:rPr>
              <a:t>https://www.westernsydney.edu.au/studysmart/home/study_skills_guides/digital_literacy/what_is_digital_literacy</a:t>
            </a:r>
            <a:endParaRPr lang="en-US" sz="1800" dirty="0"/>
          </a:p>
          <a:p>
            <a:r>
              <a:rPr lang="en-US" sz="1800" dirty="0">
                <a:hlinkClick r:id="rId4"/>
              </a:rPr>
              <a:t>https://potomac.edu/what-is-digital-literacy/</a:t>
            </a:r>
            <a:endParaRPr lang="en-US" sz="1800" dirty="0"/>
          </a:p>
          <a:p>
            <a:r>
              <a:rPr lang="en-US" sz="1800" dirty="0">
                <a:hlinkClick r:id="rId5"/>
              </a:rPr>
              <a:t>https://thedigitalfury.com/what-is-digital-literacy/</a:t>
            </a:r>
            <a:endParaRPr lang="en-US" sz="1800" dirty="0"/>
          </a:p>
          <a:p>
            <a:pPr marL="0" indent="0">
              <a:buNone/>
            </a:pPr>
            <a:endParaRPr lang="en-US" sz="1800" dirty="0"/>
          </a:p>
          <a:p>
            <a:endParaRPr lang="en-US" dirty="0"/>
          </a:p>
        </p:txBody>
      </p:sp>
    </p:spTree>
    <p:extLst>
      <p:ext uri="{BB962C8B-B14F-4D97-AF65-F5344CB8AC3E}">
        <p14:creationId xmlns:p14="http://schemas.microsoft.com/office/powerpoint/2010/main" val="2998066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67C5-6E8C-5F7B-E9B7-4D5BD4BB50D0}"/>
              </a:ext>
            </a:extLst>
          </p:cNvPr>
          <p:cNvSpPr>
            <a:spLocks noGrp="1"/>
          </p:cNvSpPr>
          <p:nvPr>
            <p:ph type="title"/>
          </p:nvPr>
        </p:nvSpPr>
        <p:spPr>
          <a:xfrm>
            <a:off x="919119" y="2765839"/>
            <a:ext cx="10353761" cy="1326321"/>
          </a:xfrm>
        </p:spPr>
        <p:txBody>
          <a:bodyPr>
            <a:normAutofit/>
          </a:bodyPr>
          <a:lstStyle/>
          <a:p>
            <a:r>
              <a:rPr lang="en-US" sz="5000" dirty="0"/>
              <a:t>Thank You</a:t>
            </a:r>
          </a:p>
        </p:txBody>
      </p:sp>
    </p:spTree>
    <p:extLst>
      <p:ext uri="{BB962C8B-B14F-4D97-AF65-F5344CB8AC3E}">
        <p14:creationId xmlns:p14="http://schemas.microsoft.com/office/powerpoint/2010/main" val="362417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24" name="Picture 23" descr="A picture containing person, screenshot, car, indoor&#10;&#10;Description automatically generated">
            <a:extLst>
              <a:ext uri="{FF2B5EF4-FFF2-40B4-BE49-F238E27FC236}">
                <a16:creationId xmlns:a16="http://schemas.microsoft.com/office/drawing/2014/main" id="{6F000997-4797-6C86-5741-44843B1AD56D}"/>
              </a:ext>
            </a:extLst>
          </p:cNvPr>
          <p:cNvPicPr>
            <a:picLocks noChangeAspect="1"/>
          </p:cNvPicPr>
          <p:nvPr/>
        </p:nvPicPr>
        <p:blipFill rotWithShape="1">
          <a:blip r:embed="rId3">
            <a:alphaModFix amt="35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29"/>
          <a:stretch/>
        </p:blipFill>
        <p:spPr>
          <a:xfrm>
            <a:off x="304174" y="0"/>
            <a:ext cx="12191980" cy="6855970"/>
          </a:xfrm>
          <a:prstGeom prst="rect">
            <a:avLst/>
          </a:prstGeom>
        </p:spPr>
      </p:pic>
      <p:sp>
        <p:nvSpPr>
          <p:cNvPr id="29" name="Rectangle 2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C47BBA02-1BE2-4CE6-546E-3551DAD20973}"/>
              </a:ext>
            </a:extLst>
          </p:cNvPr>
          <p:cNvSpPr>
            <a:spLocks noGrp="1"/>
          </p:cNvSpPr>
          <p:nvPr>
            <p:ph type="title"/>
          </p:nvPr>
        </p:nvSpPr>
        <p:spPr>
          <a:xfrm>
            <a:off x="-1188496" y="435044"/>
            <a:ext cx="10353761" cy="1326321"/>
          </a:xfrm>
        </p:spPr>
        <p:txBody>
          <a:bodyPr>
            <a:normAutofit/>
          </a:bodyPr>
          <a:lstStyle/>
          <a:p>
            <a:r>
              <a:rPr lang="en-US" dirty="0"/>
              <a:t>What is digital literacy?</a:t>
            </a:r>
          </a:p>
        </p:txBody>
      </p:sp>
      <p:sp>
        <p:nvSpPr>
          <p:cNvPr id="3" name="Content Placeholder 2">
            <a:extLst>
              <a:ext uri="{FF2B5EF4-FFF2-40B4-BE49-F238E27FC236}">
                <a16:creationId xmlns:a16="http://schemas.microsoft.com/office/drawing/2014/main" id="{5A847BB1-E26C-64AF-864B-770667303AF7}"/>
              </a:ext>
            </a:extLst>
          </p:cNvPr>
          <p:cNvSpPr>
            <a:spLocks noGrp="1"/>
          </p:cNvSpPr>
          <p:nvPr>
            <p:ph idx="1"/>
          </p:nvPr>
        </p:nvSpPr>
        <p:spPr>
          <a:xfrm>
            <a:off x="304174" y="1750677"/>
            <a:ext cx="7544162" cy="4262865"/>
          </a:xfrm>
        </p:spPr>
        <p:txBody>
          <a:bodyPr>
            <a:normAutofit/>
          </a:bodyPr>
          <a:lstStyle/>
          <a:p>
            <a:pPr marL="0" indent="0" algn="just">
              <a:buNone/>
            </a:pPr>
            <a:r>
              <a:rPr lang="en-US" sz="2400" dirty="0">
                <a:effectLst/>
                <a:latin typeface="+mj-lt"/>
                <a:ea typeface="Calibri" panose="020F0502020204030204" pitchFamily="34" charset="0"/>
              </a:rPr>
              <a:t>Digital literacy refers to the ability to use digital technologies effectively and responsibly to access, evaluate, create, and communicate information. It encompasses a range of  technical skills, cognitive knowledge, and attitudes required to navigate the digital world and participate in the digital age. </a:t>
            </a:r>
            <a:endParaRPr lang="en-US" sz="2400" dirty="0">
              <a:latin typeface="+mj-lt"/>
            </a:endParaRPr>
          </a:p>
        </p:txBody>
      </p:sp>
      <p:pic>
        <p:nvPicPr>
          <p:cNvPr id="4" name="Picture 3">
            <a:extLst>
              <a:ext uri="{FF2B5EF4-FFF2-40B4-BE49-F238E27FC236}">
                <a16:creationId xmlns:a16="http://schemas.microsoft.com/office/drawing/2014/main" id="{B2CD890A-D172-D0F4-EAC3-CB48F21B6645}"/>
              </a:ext>
            </a:extLst>
          </p:cNvPr>
          <p:cNvPicPr>
            <a:picLocks noChangeAspect="1"/>
          </p:cNvPicPr>
          <p:nvPr/>
        </p:nvPicPr>
        <p:blipFill>
          <a:blip r:embed="rId5"/>
          <a:stretch>
            <a:fillRect/>
          </a:stretch>
        </p:blipFill>
        <p:spPr>
          <a:xfrm>
            <a:off x="8152510" y="1414876"/>
            <a:ext cx="3441895" cy="3451605"/>
          </a:xfrm>
          <a:prstGeom prst="rect">
            <a:avLst/>
          </a:prstGeom>
        </p:spPr>
      </p:pic>
    </p:spTree>
    <p:extLst>
      <p:ext uri="{BB962C8B-B14F-4D97-AF65-F5344CB8AC3E}">
        <p14:creationId xmlns:p14="http://schemas.microsoft.com/office/powerpoint/2010/main" val="380898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75520-968C-C3C8-8D46-029EDB50AB9E}"/>
              </a:ext>
            </a:extLst>
          </p:cNvPr>
          <p:cNvSpPr>
            <a:spLocks noGrp="1"/>
          </p:cNvSpPr>
          <p:nvPr>
            <p:ph type="title"/>
          </p:nvPr>
        </p:nvSpPr>
        <p:spPr>
          <a:xfrm>
            <a:off x="913795" y="609600"/>
            <a:ext cx="10353761" cy="1326321"/>
          </a:xfrm>
        </p:spPr>
        <p:txBody>
          <a:bodyPr>
            <a:normAutofit/>
          </a:bodyPr>
          <a:lstStyle/>
          <a:p>
            <a:r>
              <a:rPr lang="en-US" dirty="0"/>
              <a:t>Why does Digital literacy Matter?</a:t>
            </a:r>
          </a:p>
        </p:txBody>
      </p:sp>
      <p:sp>
        <p:nvSpPr>
          <p:cNvPr id="14" name="Content Placeholder 2">
            <a:extLst>
              <a:ext uri="{FF2B5EF4-FFF2-40B4-BE49-F238E27FC236}">
                <a16:creationId xmlns:a16="http://schemas.microsoft.com/office/drawing/2014/main" id="{4ADFAE99-BEBD-FE65-5F39-D30B89D7B53E}"/>
              </a:ext>
            </a:extLst>
          </p:cNvPr>
          <p:cNvSpPr>
            <a:spLocks noGrp="1"/>
          </p:cNvSpPr>
          <p:nvPr>
            <p:ph idx="1"/>
          </p:nvPr>
        </p:nvSpPr>
        <p:spPr>
          <a:xfrm>
            <a:off x="913795" y="2096064"/>
            <a:ext cx="6352824" cy="3695136"/>
          </a:xfrm>
        </p:spPr>
        <p:txBody>
          <a:bodyPr>
            <a:normAutofit/>
          </a:bodyPr>
          <a:lstStyle/>
          <a:p>
            <a:pPr marL="0" indent="0">
              <a:lnSpc>
                <a:spcPct val="110000"/>
              </a:lnSpc>
              <a:buNone/>
            </a:pPr>
            <a:r>
              <a:rPr lang="en-US" sz="1700" kern="100" dirty="0">
                <a:effectLst/>
                <a:latin typeface="+mj-lt"/>
                <a:ea typeface="Calibri" panose="020F0502020204030204" pitchFamily="34" charset="0"/>
                <a:cs typeface="Times New Roman" panose="02020603050405020304" pitchFamily="18" charset="0"/>
              </a:rPr>
              <a:t>Digital literacy is increasingly important in today’s digital world, as it enables individuals to </a:t>
            </a:r>
            <a:r>
              <a:rPr lang="en-US" sz="1700" b="1" kern="100" dirty="0">
                <a:effectLst/>
                <a:latin typeface="+mj-lt"/>
                <a:ea typeface="Calibri" panose="020F0502020204030204" pitchFamily="34" charset="0"/>
                <a:cs typeface="Times New Roman" panose="02020603050405020304" pitchFamily="18" charset="0"/>
              </a:rPr>
              <a:t>participate fully</a:t>
            </a:r>
            <a:r>
              <a:rPr lang="en-US" sz="1700" kern="100" dirty="0">
                <a:effectLst/>
                <a:latin typeface="+mj-lt"/>
                <a:ea typeface="Calibri" panose="020F0502020204030204" pitchFamily="34" charset="0"/>
                <a:cs typeface="Times New Roman" panose="02020603050405020304" pitchFamily="18" charset="0"/>
              </a:rPr>
              <a:t> in society and the economy. It can also help to bridge the digital divide, which refers to the </a:t>
            </a:r>
            <a:r>
              <a:rPr lang="en-US" sz="1700" b="1" kern="100" dirty="0">
                <a:effectLst/>
                <a:latin typeface="+mj-lt"/>
                <a:ea typeface="Calibri" panose="020F0502020204030204" pitchFamily="34" charset="0"/>
                <a:cs typeface="Times New Roman" panose="02020603050405020304" pitchFamily="18" charset="0"/>
              </a:rPr>
              <a:t>gap between those who have access to digital technologies</a:t>
            </a:r>
            <a:r>
              <a:rPr lang="en-US" sz="1700" kern="100" dirty="0">
                <a:effectLst/>
                <a:latin typeface="+mj-lt"/>
                <a:ea typeface="Calibri" panose="020F0502020204030204" pitchFamily="34" charset="0"/>
                <a:cs typeface="Times New Roman" panose="02020603050405020304" pitchFamily="18" charset="0"/>
              </a:rPr>
              <a:t> and those who do not.</a:t>
            </a:r>
          </a:p>
          <a:p>
            <a:pPr marL="0" indent="0">
              <a:lnSpc>
                <a:spcPct val="110000"/>
              </a:lnSpc>
              <a:buNone/>
            </a:pPr>
            <a:r>
              <a:rPr lang="en-US" sz="1700" kern="100" dirty="0">
                <a:effectLst/>
                <a:latin typeface="+mj-lt"/>
                <a:ea typeface="Calibri" panose="020F0502020204030204" pitchFamily="34" charset="0"/>
                <a:cs typeface="Times New Roman" panose="02020603050405020304" pitchFamily="18" charset="0"/>
              </a:rPr>
              <a:t>Digital literacy encompasses a vast collection of skills that help users </a:t>
            </a:r>
            <a:r>
              <a:rPr lang="en-US" sz="1700" b="1" kern="100" dirty="0">
                <a:effectLst/>
                <a:latin typeface="+mj-lt"/>
                <a:ea typeface="Calibri" panose="020F0502020204030204" pitchFamily="34" charset="0"/>
                <a:cs typeface="Times New Roman" panose="02020603050405020304" pitchFamily="18" charset="0"/>
              </a:rPr>
              <a:t>utilize digital tools to the fullest </a:t>
            </a:r>
            <a:r>
              <a:rPr lang="en-US" sz="1700" kern="100" dirty="0">
                <a:effectLst/>
                <a:latin typeface="+mj-lt"/>
                <a:ea typeface="Calibri" panose="020F0502020204030204" pitchFamily="34" charset="0"/>
                <a:cs typeface="Times New Roman" panose="02020603050405020304" pitchFamily="18" charset="0"/>
              </a:rPr>
              <a:t>through finding, creating, sharing, and evaluating information. </a:t>
            </a:r>
          </a:p>
        </p:txBody>
      </p:sp>
      <p:pic>
        <p:nvPicPr>
          <p:cNvPr id="13" name="Picture 4" descr="A book on a table&#10;&#10;Description automatically generated with low confidence">
            <a:extLst>
              <a:ext uri="{FF2B5EF4-FFF2-40B4-BE49-F238E27FC236}">
                <a16:creationId xmlns:a16="http://schemas.microsoft.com/office/drawing/2014/main" id="{E2EADABC-490E-1B19-38EC-A158E6F8D02E}"/>
              </a:ext>
            </a:extLst>
          </p:cNvPr>
          <p:cNvPicPr>
            <a:picLocks noChangeAspect="1"/>
          </p:cNvPicPr>
          <p:nvPr/>
        </p:nvPicPr>
        <p:blipFill rotWithShape="1">
          <a:blip r:embed="rId3"/>
          <a:srcRect l="18206" r="25244" b="-2"/>
          <a:stretch/>
        </p:blipFill>
        <p:spPr>
          <a:xfrm>
            <a:off x="7678736" y="2210935"/>
            <a:ext cx="3511778"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0283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3CD2-1987-F206-EF94-CD0CD01BF798}"/>
              </a:ext>
            </a:extLst>
          </p:cNvPr>
          <p:cNvSpPr>
            <a:spLocks noGrp="1"/>
          </p:cNvSpPr>
          <p:nvPr>
            <p:ph type="title"/>
          </p:nvPr>
        </p:nvSpPr>
        <p:spPr>
          <a:xfrm>
            <a:off x="913795" y="88605"/>
            <a:ext cx="10353761" cy="1326321"/>
          </a:xfrm>
        </p:spPr>
        <p:txBody>
          <a:bodyPr>
            <a:normAutofit/>
          </a:bodyPr>
          <a:lstStyle/>
          <a:p>
            <a:pPr algn="l"/>
            <a:r>
              <a:rPr lang="en-US" sz="2200" dirty="0" err="1"/>
              <a:t>Cont</a:t>
            </a:r>
            <a:r>
              <a:rPr lang="en-US" sz="2200" dirty="0"/>
              <a:t>…</a:t>
            </a:r>
          </a:p>
        </p:txBody>
      </p:sp>
      <p:sp>
        <p:nvSpPr>
          <p:cNvPr id="3" name="Content Placeholder 2">
            <a:extLst>
              <a:ext uri="{FF2B5EF4-FFF2-40B4-BE49-F238E27FC236}">
                <a16:creationId xmlns:a16="http://schemas.microsoft.com/office/drawing/2014/main" id="{E77245F9-5472-246D-54A7-19F9B806A80D}"/>
              </a:ext>
            </a:extLst>
          </p:cNvPr>
          <p:cNvSpPr>
            <a:spLocks noGrp="1"/>
          </p:cNvSpPr>
          <p:nvPr>
            <p:ph idx="1"/>
          </p:nvPr>
        </p:nvSpPr>
        <p:spPr>
          <a:xfrm>
            <a:off x="927862" y="765833"/>
            <a:ext cx="10353762" cy="5255630"/>
          </a:xfrm>
        </p:spPr>
        <p:txBody>
          <a:bodyPr>
            <a:normAutofit/>
          </a:bodyPr>
          <a:lstStyle/>
          <a:p>
            <a:pPr marL="0" marR="0" indent="0" algn="just">
              <a:lnSpc>
                <a:spcPct val="107000"/>
              </a:lnSpc>
              <a:spcBef>
                <a:spcPts val="0"/>
              </a:spcBef>
              <a:spcAft>
                <a:spcPts val="800"/>
              </a:spcAft>
              <a:buNone/>
            </a:pPr>
            <a:endParaRPr lang="en-US" sz="2200" kern="100" dirty="0">
              <a:effectLst/>
              <a:latin typeface="+mj-lt"/>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pPr>
            <a:r>
              <a:rPr lang="en-US" sz="2200" kern="100" dirty="0">
                <a:effectLst/>
                <a:latin typeface="+mj-lt"/>
                <a:ea typeface="Calibri" panose="020F0502020204030204" pitchFamily="34" charset="0"/>
                <a:cs typeface="Times New Roman" panose="02020603050405020304" pitchFamily="18" charset="0"/>
              </a:rPr>
              <a:t>Digital literacy is crucial as technology increasingly permeates all aspects of our lives, from education and employment to communication and social interaction.</a:t>
            </a:r>
          </a:p>
          <a:p>
            <a:pPr marR="0" algn="just">
              <a:lnSpc>
                <a:spcPct val="107000"/>
              </a:lnSpc>
              <a:spcBef>
                <a:spcPts val="0"/>
              </a:spcBef>
              <a:spcAft>
                <a:spcPts val="800"/>
              </a:spcAft>
            </a:pPr>
            <a:r>
              <a:rPr lang="en-US" sz="2200" kern="100" dirty="0">
                <a:effectLst/>
                <a:latin typeface="+mj-lt"/>
                <a:ea typeface="Calibri" panose="020F0502020204030204" pitchFamily="34" charset="0"/>
                <a:cs typeface="Times New Roman" panose="02020603050405020304" pitchFamily="18" charset="0"/>
              </a:rPr>
              <a:t>Digital literacy has become crucial in </a:t>
            </a:r>
            <a:r>
              <a:rPr lang="en-US" sz="2200" b="1" kern="100" dirty="0">
                <a:effectLst/>
                <a:latin typeface="+mj-lt"/>
                <a:ea typeface="Calibri" panose="020F0502020204030204" pitchFamily="34" charset="0"/>
                <a:cs typeface="Times New Roman" panose="02020603050405020304" pitchFamily="18" charset="0"/>
              </a:rPr>
              <a:t>functioning critically and effectively</a:t>
            </a:r>
            <a:r>
              <a:rPr lang="en-US" sz="2200" kern="100" dirty="0">
                <a:effectLst/>
                <a:latin typeface="+mj-lt"/>
                <a:ea typeface="Calibri" panose="020F0502020204030204" pitchFamily="34" charset="0"/>
                <a:cs typeface="Times New Roman" panose="02020603050405020304" pitchFamily="18" charset="0"/>
              </a:rPr>
              <a:t> in the now-digital world, which is why we should encourage teaching and learning digital skills for all ages. The </a:t>
            </a:r>
            <a:r>
              <a:rPr lang="en-US" sz="2200" b="1" kern="100" dirty="0">
                <a:effectLst/>
                <a:latin typeface="+mj-lt"/>
                <a:ea typeface="Calibri" panose="020F0502020204030204" pitchFamily="34" charset="0"/>
                <a:cs typeface="Times New Roman" panose="02020603050405020304" pitchFamily="18" charset="0"/>
              </a:rPr>
              <a:t>lifelong skills enables one to use </a:t>
            </a:r>
            <a:r>
              <a:rPr lang="en-US" sz="2200" kern="100" dirty="0">
                <a:effectLst/>
                <a:latin typeface="+mj-lt"/>
                <a:ea typeface="Calibri" panose="020F0502020204030204" pitchFamily="34" charset="0"/>
                <a:cs typeface="Times New Roman" panose="02020603050405020304" pitchFamily="18" charset="0"/>
              </a:rPr>
              <a:t>digital platforms thoughtfully and responsibly, to </a:t>
            </a:r>
            <a:r>
              <a:rPr lang="en-US" sz="2200" b="1" kern="100" dirty="0">
                <a:effectLst/>
                <a:latin typeface="+mj-lt"/>
                <a:ea typeface="Calibri" panose="020F0502020204030204" pitchFamily="34" charset="0"/>
                <a:cs typeface="Times New Roman" panose="02020603050405020304" pitchFamily="18" charset="0"/>
              </a:rPr>
              <a:t>apply skills </a:t>
            </a:r>
            <a:r>
              <a:rPr lang="en-US" sz="2200" kern="100" dirty="0">
                <a:effectLst/>
                <a:latin typeface="+mj-lt"/>
                <a:ea typeface="Calibri" panose="020F0502020204030204" pitchFamily="34" charset="0"/>
                <a:cs typeface="Times New Roman" panose="02020603050405020304" pitchFamily="18" charset="0"/>
              </a:rPr>
              <a:t>across different media and applications and be able to manage digital footprint in a positive manner.</a:t>
            </a:r>
          </a:p>
        </p:txBody>
      </p:sp>
    </p:spTree>
    <p:extLst>
      <p:ext uri="{BB962C8B-B14F-4D97-AF65-F5344CB8AC3E}">
        <p14:creationId xmlns:p14="http://schemas.microsoft.com/office/powerpoint/2010/main" val="205400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Sphere of mesh and nodes">
            <a:extLst>
              <a:ext uri="{FF2B5EF4-FFF2-40B4-BE49-F238E27FC236}">
                <a16:creationId xmlns:a16="http://schemas.microsoft.com/office/drawing/2014/main" id="{4D7AF957-9FAC-5EA2-C48B-B505E0618EA6}"/>
              </a:ext>
            </a:extLst>
          </p:cNvPr>
          <p:cNvPicPr>
            <a:picLocks noChangeAspect="1"/>
          </p:cNvPicPr>
          <p:nvPr/>
        </p:nvPicPr>
        <p:blipFill rotWithShape="1">
          <a:blip r:embed="rId3">
            <a:alphaModFix amt="35000"/>
          </a:blip>
          <a:srcRect t="2688" b="22334"/>
          <a:stretch/>
        </p:blipFill>
        <p:spPr>
          <a:xfrm>
            <a:off x="20" y="2030"/>
            <a:ext cx="12191980" cy="6855970"/>
          </a:xfrm>
          <a:prstGeom prst="rect">
            <a:avLst/>
          </a:prstGeom>
        </p:spPr>
      </p:pic>
      <p:sp>
        <p:nvSpPr>
          <p:cNvPr id="14" name="Rectangle 8">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F5A76BB2-52EA-9A84-48D3-F8C47E5E3463}"/>
              </a:ext>
            </a:extLst>
          </p:cNvPr>
          <p:cNvSpPr>
            <a:spLocks noGrp="1"/>
          </p:cNvSpPr>
          <p:nvPr>
            <p:ph type="title"/>
          </p:nvPr>
        </p:nvSpPr>
        <p:spPr>
          <a:xfrm>
            <a:off x="913795" y="609600"/>
            <a:ext cx="10353761" cy="1326321"/>
          </a:xfrm>
        </p:spPr>
        <p:txBody>
          <a:bodyPr>
            <a:normAutofit/>
          </a:bodyPr>
          <a:lstStyle/>
          <a:p>
            <a:endParaRPr lang="en-US"/>
          </a:p>
        </p:txBody>
      </p:sp>
      <p:sp>
        <p:nvSpPr>
          <p:cNvPr id="3" name="Content Placeholder 2">
            <a:extLst>
              <a:ext uri="{FF2B5EF4-FFF2-40B4-BE49-F238E27FC236}">
                <a16:creationId xmlns:a16="http://schemas.microsoft.com/office/drawing/2014/main" id="{02FB04B9-5F3F-DAA6-D112-EE7E99940377}"/>
              </a:ext>
            </a:extLst>
          </p:cNvPr>
          <p:cNvSpPr>
            <a:spLocks noGrp="1"/>
          </p:cNvSpPr>
          <p:nvPr>
            <p:ph idx="1"/>
          </p:nvPr>
        </p:nvSpPr>
        <p:spPr>
          <a:xfrm>
            <a:off x="913795" y="2096064"/>
            <a:ext cx="10353762" cy="3695136"/>
          </a:xfrm>
        </p:spPr>
        <p:txBody>
          <a:bodyPr>
            <a:normAutofit/>
          </a:bodyPr>
          <a:lstStyle/>
          <a:p>
            <a:r>
              <a:rPr lang="en-US" b="1" i="1">
                <a:effectLst/>
                <a:latin typeface="+mj-lt"/>
              </a:rPr>
              <a:t>“People’s interaction with digital technologies are multiple, rich and complex; there is a wide array of practices involved in digital literacy.” </a:t>
            </a:r>
          </a:p>
          <a:p>
            <a:r>
              <a:rPr lang="en-US" b="0" i="1" cap="all">
                <a:effectLst/>
                <a:latin typeface="+mj-lt"/>
              </a:rPr>
              <a:t>(</a:t>
            </a:r>
            <a:r>
              <a:rPr lang="en-US" b="0" i="1" cap="all" dirty="0">
                <a:effectLst/>
                <a:latin typeface="+mj-lt"/>
              </a:rPr>
              <a:t>HAGUE &amp; PAYTON, 2021)</a:t>
            </a:r>
            <a:endParaRPr lang="en-US" dirty="0">
              <a:latin typeface="+mj-lt"/>
            </a:endParaRPr>
          </a:p>
        </p:txBody>
      </p:sp>
    </p:spTree>
    <p:extLst>
      <p:ext uri="{BB962C8B-B14F-4D97-AF65-F5344CB8AC3E}">
        <p14:creationId xmlns:p14="http://schemas.microsoft.com/office/powerpoint/2010/main" val="279875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90A0-BC59-9990-6B47-9A7789252C48}"/>
              </a:ext>
            </a:extLst>
          </p:cNvPr>
          <p:cNvSpPr>
            <a:spLocks noGrp="1"/>
          </p:cNvSpPr>
          <p:nvPr>
            <p:ph type="title"/>
          </p:nvPr>
        </p:nvSpPr>
        <p:spPr/>
        <p:txBody>
          <a:bodyPr>
            <a:normAutofit/>
          </a:bodyPr>
          <a:lstStyle/>
          <a:p>
            <a:r>
              <a:rPr lang="en-US" sz="3200" dirty="0"/>
              <a:t>Key components of digital literacy</a:t>
            </a:r>
          </a:p>
        </p:txBody>
      </p:sp>
      <p:sp>
        <p:nvSpPr>
          <p:cNvPr id="3" name="Content Placeholder 2">
            <a:extLst>
              <a:ext uri="{FF2B5EF4-FFF2-40B4-BE49-F238E27FC236}">
                <a16:creationId xmlns:a16="http://schemas.microsoft.com/office/drawing/2014/main" id="{82A7B500-8A77-899E-D9A9-579A4AE1B74A}"/>
              </a:ext>
            </a:extLst>
          </p:cNvPr>
          <p:cNvSpPr>
            <a:spLocks noGrp="1"/>
          </p:cNvSpPr>
          <p:nvPr>
            <p:ph idx="1"/>
          </p:nvPr>
        </p:nvSpPr>
        <p:spPr>
          <a:xfrm>
            <a:off x="913795" y="1935921"/>
            <a:ext cx="10353762" cy="3315908"/>
          </a:xfrm>
        </p:spPr>
        <p:txBody>
          <a:bodyPr/>
          <a:lstStyle/>
          <a:p>
            <a:pPr marL="0" indent="0" algn="just">
              <a:buNone/>
            </a:pPr>
            <a:r>
              <a:rPr lang="en-US" dirty="0"/>
              <a:t>Digital literacy comprises several important components that enable individuals to navigate the digital landscape with confidence. These components are:</a:t>
            </a:r>
          </a:p>
          <a:p>
            <a:pPr algn="just">
              <a:lnSpc>
                <a:spcPct val="100000"/>
              </a:lnSpc>
            </a:pPr>
            <a:r>
              <a:rPr lang="en-US" dirty="0"/>
              <a:t>Information Literacy.</a:t>
            </a:r>
          </a:p>
          <a:p>
            <a:pPr algn="just">
              <a:lnSpc>
                <a:spcPct val="100000"/>
              </a:lnSpc>
            </a:pPr>
            <a:r>
              <a:rPr lang="en-US" dirty="0"/>
              <a:t>Communication &amp; Collaboration.</a:t>
            </a:r>
          </a:p>
          <a:p>
            <a:pPr algn="just">
              <a:lnSpc>
                <a:spcPct val="100000"/>
              </a:lnSpc>
            </a:pPr>
            <a:r>
              <a:rPr lang="en-US" dirty="0"/>
              <a:t>Media Literacy.</a:t>
            </a:r>
          </a:p>
          <a:p>
            <a:pPr algn="just">
              <a:lnSpc>
                <a:spcPct val="100000"/>
              </a:lnSpc>
            </a:pPr>
            <a:r>
              <a:rPr lang="en-US" dirty="0"/>
              <a:t>Privacy &amp; Security.</a:t>
            </a:r>
          </a:p>
          <a:p>
            <a:pPr marL="0" indent="0" algn="just">
              <a:buNone/>
            </a:pPr>
            <a:endParaRPr lang="en-US" dirty="0"/>
          </a:p>
        </p:txBody>
      </p:sp>
    </p:spTree>
    <p:extLst>
      <p:ext uri="{BB962C8B-B14F-4D97-AF65-F5344CB8AC3E}">
        <p14:creationId xmlns:p14="http://schemas.microsoft.com/office/powerpoint/2010/main" val="12648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49AF36-1D5D-068C-F40D-17B9BCF1FBE1}"/>
              </a:ext>
            </a:extLst>
          </p:cNvPr>
          <p:cNvGraphicFramePr>
            <a:graphicFrameLocks noGrp="1"/>
          </p:cNvGraphicFramePr>
          <p:nvPr>
            <p:ph idx="1"/>
            <p:extLst>
              <p:ext uri="{D42A27DB-BD31-4B8C-83A1-F6EECF244321}">
                <p14:modId xmlns:p14="http://schemas.microsoft.com/office/powerpoint/2010/main" val="3400917156"/>
              </p:ext>
            </p:extLst>
          </p:nvPr>
        </p:nvGraphicFramePr>
        <p:xfrm>
          <a:off x="914400" y="2095500"/>
          <a:ext cx="10353675"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147206D4-F1E8-1C1E-CE5C-E63E376FCCF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28470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013F-60C5-1314-27DA-349D597A709B}"/>
              </a:ext>
            </a:extLst>
          </p:cNvPr>
          <p:cNvSpPr>
            <a:spLocks noGrp="1"/>
          </p:cNvSpPr>
          <p:nvPr>
            <p:ph type="title"/>
          </p:nvPr>
        </p:nvSpPr>
        <p:spPr>
          <a:xfrm>
            <a:off x="752475" y="609600"/>
            <a:ext cx="3643150" cy="5603310"/>
          </a:xfrm>
        </p:spPr>
        <p:txBody>
          <a:bodyPr>
            <a:normAutofit/>
          </a:bodyPr>
          <a:lstStyle/>
          <a:p>
            <a:r>
              <a:rPr lang="en-US" dirty="0"/>
              <a:t>6C’s of Digital Literacy</a:t>
            </a:r>
          </a:p>
        </p:txBody>
      </p:sp>
      <p:graphicFrame>
        <p:nvGraphicFramePr>
          <p:cNvPr id="5" name="Content Placeholder 4">
            <a:extLst>
              <a:ext uri="{FF2B5EF4-FFF2-40B4-BE49-F238E27FC236}">
                <a16:creationId xmlns:a16="http://schemas.microsoft.com/office/drawing/2014/main" id="{8BAAF032-4493-DE37-CA9E-BE8D0A7C7648}"/>
              </a:ext>
            </a:extLst>
          </p:cNvPr>
          <p:cNvGraphicFramePr>
            <a:graphicFrameLocks noGrp="1"/>
          </p:cNvGraphicFramePr>
          <p:nvPr>
            <p:ph idx="1"/>
            <p:extLst>
              <p:ext uri="{D42A27DB-BD31-4B8C-83A1-F6EECF244321}">
                <p14:modId xmlns:p14="http://schemas.microsoft.com/office/powerpoint/2010/main" val="2219299297"/>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4195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B65B-9C9B-371F-350F-77D6727CA3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E19E09-8E14-EFCB-7B6A-652654C80B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AF878AA-E663-8FD6-364D-DB41C9BAAFDF}"/>
              </a:ext>
            </a:extLst>
          </p:cNvPr>
          <p:cNvPicPr>
            <a:picLocks noChangeAspect="1"/>
          </p:cNvPicPr>
          <p:nvPr/>
        </p:nvPicPr>
        <p:blipFill rotWithShape="1">
          <a:blip r:embed="rId2"/>
          <a:srcRect b="5818"/>
          <a:stretch/>
        </p:blipFill>
        <p:spPr>
          <a:xfrm>
            <a:off x="742587" y="453256"/>
            <a:ext cx="10696175" cy="5568182"/>
          </a:xfrm>
          <a:prstGeom prst="rect">
            <a:avLst/>
          </a:prstGeom>
        </p:spPr>
      </p:pic>
    </p:spTree>
    <p:extLst>
      <p:ext uri="{BB962C8B-B14F-4D97-AF65-F5344CB8AC3E}">
        <p14:creationId xmlns:p14="http://schemas.microsoft.com/office/powerpoint/2010/main" val="3765047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160</TotalTime>
  <Words>517</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Digital Literacy</vt:lpstr>
      <vt:lpstr>What is digital literacy?</vt:lpstr>
      <vt:lpstr>Why does Digital literacy Matter?</vt:lpstr>
      <vt:lpstr>Cont…</vt:lpstr>
      <vt:lpstr>PowerPoint Presentation</vt:lpstr>
      <vt:lpstr>Key components of digital literacy</vt:lpstr>
      <vt:lpstr>PowerPoint Presentation</vt:lpstr>
      <vt:lpstr>6C’s of Digital Literacy</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Literacy</dc:title>
  <dc:creator>02-131222-099</dc:creator>
  <cp:lastModifiedBy>02-131222-132</cp:lastModifiedBy>
  <cp:revision>100</cp:revision>
  <dcterms:created xsi:type="dcterms:W3CDTF">2023-05-17T04:28:02Z</dcterms:created>
  <dcterms:modified xsi:type="dcterms:W3CDTF">2023-05-27T07:54:38Z</dcterms:modified>
</cp:coreProperties>
</file>