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9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2" autoAdjust="0"/>
    <p:restoredTop sz="94660"/>
  </p:normalViewPr>
  <p:slideViewPr>
    <p:cSldViewPr snapToGrid="0">
      <p:cViewPr varScale="1">
        <p:scale>
          <a:sx n="49" d="100"/>
          <a:sy n="49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17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60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7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47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4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0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2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F53C-85A6-41D0-AF9F-B5454CBDBD0C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22B76F-1474-43B2-AB84-0D325335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IWpSoVIAAAAJ&amp;hl=en&amp;oi=ao" TargetMode="External"/><Relationship Id="rId2" Type="http://schemas.openxmlformats.org/officeDocument/2006/relationships/hyperlink" Target="http://www.amazon.com/author/faiz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aizzeya.com/" TargetMode="External"/><Relationship Id="rId4" Type="http://schemas.openxmlformats.org/officeDocument/2006/relationships/hyperlink" Target="https://books.apple.com/us/book/lisp-programming-language/id152560323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viewer?a=v&amp;pid=sites&amp;srcid=ZGVmYXVsdGRvbWFpbnxzYWVlZG9vbjF8Z3g6N2JmM2Y5YWEzMmRlNWUzN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se.buffalo.edu/~rapaport/191/countabilit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CECFB3-B4CE-4C58-AD41-8789CD4DA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Structures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3563227-42F2-417D-AAAD-FAB2C8CB8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Senior Associate  professor Faiz ul haque Zeya</a:t>
            </a:r>
          </a:p>
          <a:p>
            <a:r>
              <a:rPr lang="en-US" dirty="0"/>
              <a:t>Lecture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1D9CD0-6D9D-42A4-9C36-E520B2FD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300"/>
            <a:ext cx="10515600" cy="58086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Set Theory: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Set theory is defined as the study of sets which are a collection of objects arranged in a group. The set of numbers or objects can be denoted by the braces {} symbol. For example, the set of first 4 even numbers is {2,4,6,8}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Graph Theory: 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It is the study of the graph. The graph is a mathematical structure used to pair the relation between objects. Graphs are one of the prime objects of study in Discrete Mathematics.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Logic: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Logic in Mathematics can be defined as the study of valid reasoning. There are three types of logic gates. They are AND(∧), NOT(~), and OR(∨)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Permutation: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The different arrangements that can be made with a given number of sets taking some or all of them in a particular sequence at a time are called Permutation. For example, there are six permutations of the set {5,6,7}, namely (5,6,7), (5,7,6), (6,5,7), (6,7,5), (7,5,6), and (7,6,5).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Combination: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The selection of a number of objects taking some or all of them at a time is called combination. The order of selection does not matter for the combination.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Sequence: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According to some definite rules, a set of numbers arranged in a definite order is called a Sequence. A sequence is a function whose domain is the countable set of natural numbers.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oboto"/>
              </a:rPr>
              <a:t>Series: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A series is the sum of the terms of a sequence. The result of adding all the terms together: s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Roboto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+s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Roboto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+s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Roboto"/>
              </a:rPr>
              <a:t>3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+s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Roboto"/>
              </a:rPr>
              <a:t>4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… is the sum of the series.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61D65D-0484-4C78-B84F-9123EBE5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324343-8E2D-40C4-98E3-BC1F3772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Continuous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mathematics is, roughly speaking, math based on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continuous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number line, or the real numbers. ... In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discrete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mathematics, you're working with distinct values - given any two points in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discrete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math, there aren't an infinite number of points between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337C66-4C42-4F50-9D29-BC52C54D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Teacher </a:t>
            </a:r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3693CB-B47A-47C7-B719-37CEE53D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Faiz ul haque Zeya.</a:t>
            </a:r>
          </a:p>
          <a:p>
            <a:r>
              <a:rPr lang="en-US" dirty="0"/>
              <a:t>Senior Associate professor BUKC</a:t>
            </a:r>
          </a:p>
          <a:p>
            <a:r>
              <a:rPr lang="en-US" dirty="0"/>
              <a:t>Appoint senior lecturer in 2005 </a:t>
            </a:r>
            <a:r>
              <a:rPr lang="en-US" dirty="0" err="1"/>
              <a:t>feb</a:t>
            </a:r>
            <a:r>
              <a:rPr lang="en-US" dirty="0"/>
              <a:t>, promoted to assistant professor, senior assistant professor, associate professor and now senior associate professor</a:t>
            </a:r>
          </a:p>
          <a:p>
            <a:r>
              <a:rPr lang="en-US" dirty="0"/>
              <a:t>MS computer science, University of </a:t>
            </a:r>
            <a:r>
              <a:rPr lang="en-US" dirty="0" err="1"/>
              <a:t>Tulsa,Oklahoma,USA</a:t>
            </a:r>
            <a:endParaRPr lang="en-US" dirty="0"/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(two courses FAST-NU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Sanjose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state university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California,USA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BE Computer systems NED University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MS IT SZABIST(course work completed)</a:t>
            </a:r>
          </a:p>
          <a:p>
            <a:r>
              <a:rPr lang="en-US" dirty="0"/>
              <a:t>Area of interest: Artificial Intelligence, Data science, Big Data</a:t>
            </a:r>
          </a:p>
          <a:p>
            <a:r>
              <a:rPr lang="en-US" dirty="0"/>
              <a:t>CEO of software company </a:t>
            </a:r>
            <a:r>
              <a:rPr lang="en-US" dirty="0" err="1"/>
              <a:t>Transys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F143F9-394F-4558-B6E9-976E03D9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33A318-13E0-4EB8-BB62-FD9733B8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Author 11 books Amazon </a:t>
            </a:r>
            <a:r>
              <a:rPr lang="en-US" b="0" i="0" u="sng" dirty="0">
                <a:solidFill>
                  <a:srgbClr val="196AD4"/>
                </a:solidFill>
                <a:effectLst/>
                <a:latin typeface="Helvetica" panose="020B0604020202020204" pitchFamily="34" charset="0"/>
                <a:hlinkClick r:id="rId2"/>
              </a:rPr>
              <a:t>http://www.amazon.com/author/faiz</a:t>
            </a: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rtl="0"/>
            <a:r>
              <a:rPr 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Scholar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google page </a:t>
            </a:r>
            <a:r>
              <a:rPr lang="en-US" b="0" i="0" u="sng" dirty="0">
                <a:solidFill>
                  <a:srgbClr val="196AD4"/>
                </a:solidFill>
                <a:effectLst/>
                <a:latin typeface="Helvetica" panose="020B0604020202020204" pitchFamily="34" charset="0"/>
                <a:hlinkClick r:id="rId3"/>
              </a:rPr>
              <a:t>https://scholar.google.com/citations?user=IWpSoVIAAAAJ&amp;hl=en&amp;oi=ao</a:t>
            </a: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Apple book store page </a:t>
            </a:r>
            <a:r>
              <a:rPr lang="en-US" b="0" i="0" u="sng" dirty="0">
                <a:solidFill>
                  <a:srgbClr val="196AD4"/>
                </a:solidFill>
                <a:effectLst/>
                <a:latin typeface="Helvetica" panose="020B0604020202020204" pitchFamily="34" charset="0"/>
                <a:hlinkClick r:id="rId4"/>
              </a:rPr>
              <a:t>https://books.apple.com/us/book/lisp-programming-language/id1525603232</a:t>
            </a: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dirty="0" smtClean="0"/>
              <a:t>Homepage : </a:t>
            </a:r>
            <a:r>
              <a:rPr lang="en-US" dirty="0" smtClean="0">
                <a:hlinkClick r:id="rId5"/>
              </a:rPr>
              <a:t>http://faizzeya.com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MATHEMATICS AND ITS APPLICATION BY KENNETH H ROSEN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Discrete mathematics and its applications by Rosen, Kenneth H , 8th Edition.pdf (google.com)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OUTCOME</a:t>
            </a:r>
            <a:br>
              <a:rPr lang="en-US" dirty="0" smtClean="0"/>
            </a:br>
            <a:r>
              <a:rPr lang="en-US" dirty="0" smtClean="0"/>
              <a:t>/PROGRAM LEARNING OUTCOME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345776"/>
              </p:ext>
            </p:extLst>
          </p:nvPr>
        </p:nvGraphicFramePr>
        <p:xfrm>
          <a:off x="697635" y="3644106"/>
          <a:ext cx="8556768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3999"/>
                <a:gridCol w="5750737"/>
                <a:gridCol w="1071736"/>
                <a:gridCol w="1080296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Bloom’s Taxonomy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Associated PLO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Define the concepts and theorems of discrete structures.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PLO1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Compare and contrast various concepts of discrete structures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PLO2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Apply the concepts and techniques suitable for the solution of a given problem.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PLO2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01985"/>
              </p:ext>
            </p:extLst>
          </p:nvPr>
        </p:nvGraphicFramePr>
        <p:xfrm>
          <a:off x="2916680" y="5003006"/>
          <a:ext cx="4117975" cy="30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797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PLO:1 (Engineering Knowledge)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PLO:2 (Engineering Problem Analysis)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8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6806DC-3497-4E59-90E2-28E28CDE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 continuous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69B42-C4A1-4991-9A5B-9C1050FA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a description of a set of branches of math that all have in commo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feature that they are "discrete" rather than "continuous".</a:t>
            </a:r>
          </a:p>
          <a:p>
            <a:endParaRPr 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="" xmlns:a16="http://schemas.microsoft.com/office/drawing/2014/main" id="{407F5B6F-57E9-4A4B-A194-52A80DFF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257243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3032CBA6-41AB-41A5-8888-F50026A94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BA12C334-068D-4F03-AC25-580E9908C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C05A99-25E8-4654-8002-3E81B29A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 continuous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12AF0A-72F2-48FC-8D1C-D5C066F4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members of this set include (certain aspects of):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logic and Boolean algebra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set theory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relations and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sequences and series (or "sums")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 and theory of computation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number theory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matrix theory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induction and recursion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counting and discrete probability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 theory (including trees)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91F10D-797F-4AD6-821B-2132A542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 continuous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6183D2-C7A9-44AB-888D-8736FAD6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set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countable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=def its members can be put into a 1-1 correspondence with the positive natural numbers (i.e., 1,2,3,…);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i.e., a set is countable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iff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its members can be counted</a:t>
            </a:r>
          </a:p>
          <a:p>
            <a:pPr algn="l">
              <a:buFont typeface="+mj-lt"/>
              <a:buAutoNum type="romanLcPeriod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the positive natural numbers themselves! (1,2,3…)</a:t>
            </a:r>
          </a:p>
          <a:p>
            <a:pPr algn="l">
              <a:buFont typeface="+mj-lt"/>
              <a:buAutoNum type="romanLcPeriod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the natural numbers (0,1,2,3…)</a:t>
            </a:r>
          </a:p>
          <a:p>
            <a:pPr algn="l">
              <a:buFont typeface="+mj-lt"/>
              <a:buAutoNum type="romanLcPeriod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the integers (…–3,–2,–1,0,1,2,3…)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 real number is not countable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feature of being "discrete" is that discrete objects are countable.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277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SimSun</vt:lpstr>
      <vt:lpstr>Arial</vt:lpstr>
      <vt:lpstr>Arial</vt:lpstr>
      <vt:lpstr>Helvetica</vt:lpstr>
      <vt:lpstr>Roboto</vt:lpstr>
      <vt:lpstr>Times New Roman</vt:lpstr>
      <vt:lpstr>Trebuchet MS</vt:lpstr>
      <vt:lpstr>Wingdings 3</vt:lpstr>
      <vt:lpstr>Facet</vt:lpstr>
      <vt:lpstr>Discrete Structures </vt:lpstr>
      <vt:lpstr>..</vt:lpstr>
      <vt:lpstr>Teacher intro</vt:lpstr>
      <vt:lpstr>PowerPoint Presentation</vt:lpstr>
      <vt:lpstr>BOOK </vt:lpstr>
      <vt:lpstr>COURSE LEARNING OUTCOME /PROGRAM LEARNING OUTCOME</vt:lpstr>
      <vt:lpstr>Discrete vs continuous structures</vt:lpstr>
      <vt:lpstr>Discrete vs continuous structures</vt:lpstr>
      <vt:lpstr>Discrete vs continuous structures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faiz ul haque zeya</dc:creator>
  <cp:lastModifiedBy>Microsoft account</cp:lastModifiedBy>
  <cp:revision>17</cp:revision>
  <dcterms:created xsi:type="dcterms:W3CDTF">2021-02-28T11:19:19Z</dcterms:created>
  <dcterms:modified xsi:type="dcterms:W3CDTF">2023-02-19T14:18:05Z</dcterms:modified>
</cp:coreProperties>
</file>