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32"/>
  </p:notesMasterIdLst>
  <p:handoutMasterIdLst>
    <p:handoutMasterId r:id="rId33"/>
  </p:handoutMasterIdLst>
  <p:sldIdLst>
    <p:sldId id="322" r:id="rId2"/>
    <p:sldId id="321" r:id="rId3"/>
    <p:sldId id="259" r:id="rId4"/>
    <p:sldId id="292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CC00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803" autoAdjust="0"/>
    <p:restoredTop sz="90965" autoAdjust="0"/>
  </p:normalViewPr>
  <p:slideViewPr>
    <p:cSldViewPr>
      <p:cViewPr varScale="1">
        <p:scale>
          <a:sx n="89" d="100"/>
          <a:sy n="89" d="100"/>
        </p:scale>
        <p:origin x="2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BED889-5080-684D-9887-B8BC3FC85C0B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37373F-8915-F44B-BB20-431A0B02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3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9DD46D2-1116-B240-AED9-0B31FBAB8AFE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CA0E5B9-188A-B34A-9DC9-46A22C0353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980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3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12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7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13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17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14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12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15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9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16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5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17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6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18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2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19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20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0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21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3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4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1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22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23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24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2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25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2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26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5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27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65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28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3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29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9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30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5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6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10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3/25/2021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11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8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0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A297-A5DD-5C44-9BF5-BA795E4CC960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38516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A297-A5DD-5C44-9BF5-BA795E4CC960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911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A297-A5DD-5C44-9BF5-BA795E4CC960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738154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A297-A5DD-5C44-9BF5-BA795E4CC960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8340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A297-A5DD-5C44-9BF5-BA795E4CC960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70256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877E-47F0-5847-A0A3-B890D0DCCC7D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44678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786-1767-1B43-A3B1-ADF6A749B269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0090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1833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5AB-2C4A-0042-B742-ECEDA9791599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538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2E08-095B-B04D-B4B8-A038E23233F1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22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AB01-F6AD-1E45-B24B-1D3ADFEBA590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7509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A4EE-9816-5E48-B698-2298DEB4C544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9001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60F0-8797-A144-A3AD-0257E43C4C05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0558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4EFC-2F9D-6E47-AE63-E6A54B8C0C2F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4497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CD6A-1CF3-6A4B-AAE1-73DCAE687144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300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64A297-A5DD-5C44-9BF5-BA795E4CC960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0813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br>
              <a:rPr lang="en-US" dirty="0"/>
            </a:br>
            <a:r>
              <a:rPr lang="en-US" dirty="0"/>
              <a:t>Lecture Discrete </a:t>
            </a:r>
            <a:r>
              <a:rPr lang="en-US" dirty="0" smtClean="0"/>
              <a:t>structure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Associate professor </a:t>
            </a:r>
            <a:r>
              <a:rPr lang="en-US" dirty="0" err="1" smtClean="0"/>
              <a:t>Faiz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Zeya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307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2265" name="Rectangle 57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3CA-E5AC-524A-B8C5-876645EAD95A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3277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1736-BDC7-F248-AD20-5DD7DCF26647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4289" name="Rectangle 3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DD58-2997-294D-B65A-0FC9CB2E7CDA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5325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DF4B-CE89-EA4C-A8AE-62341BC2C62F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6349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057-501B-B142-83F3-B4358E9C860E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7373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891A-2663-804C-8AB9-7E1FCBB46A7C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8397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D942-63B0-6446-BC95-300021935B54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9421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8F17-B6CA-5B43-BF6D-ACCF16B52020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0445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DC3-1552-774E-9125-DE66D6A5882C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1471" name="Rectangle 47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FD46-7388-BF43-9A9D-3F5D4EE90645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23" y="2160588"/>
            <a:ext cx="5605967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</a:t>
            </a:fld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0100" y="-290513"/>
            <a:ext cx="10744200" cy="74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FBF0-C2D2-DE42-915B-C0D73B01FD84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3517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943-1BA4-7740-8447-0028891D4031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4541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397E-A3B5-1C4F-B578-426183F71A98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5565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D68-632E-434B-A4A2-785C2E2FE37C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6589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CF4-E3D7-A94E-951B-02947F90267A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7613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C253-9669-4B42-BF3D-283D7BF95B41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8637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1D3-37A2-AC41-8041-DD67FBC2DE59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9661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F4C8-F976-D349-B652-CACA3B2B8EBF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40685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6045-8D5B-E449-9B6E-9F7F85984AB2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41709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E428-5D44-4246-84F5-60612A8DD755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61540" name="Rectangle 100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9D22-B861-AE4B-A495-35492DA2B281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0: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61527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42729" name="Rectangle 41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CEB6-4E2B-5446-8A93-CAD36CBDB67F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14058" name="Rectangle 42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868-2163-0742-BC36-B0B20816F403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16111" name="Rectangle 47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8F92-F4C3-EC4C-9293-D53412AAE190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17145" name="Rectangle 57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E564-3F1E-4748-B890-DCA4AFC6F833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18157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9DC-7009-4F4A-B102-F74BCB3E1263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0205" name="Rectangle 45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C08-30FC-8949-B684-9420924C9894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21241" name="Rectangle 57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2A0D-AFBD-E645-8FA3-056A71CDA2C9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1797</TotalTime>
  <Words>1977</Words>
  <Application>Microsoft Office PowerPoint</Application>
  <PresentationFormat>On-screen Show (4:3)</PresentationFormat>
  <Paragraphs>879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Comic Sans MS</vt:lpstr>
      <vt:lpstr>Courier New</vt:lpstr>
      <vt:lpstr>Trebuchet MS</vt:lpstr>
      <vt:lpstr>Wingdings 3</vt:lpstr>
      <vt:lpstr>Facet</vt:lpstr>
      <vt:lpstr>INSERTION SORT Lecture Discrete structure         </vt:lpstr>
      <vt:lpstr>            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Manager/>
  <Company>Princeton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subject/>
  <dc:creator>Kevin Wayne</dc:creator>
  <cp:keywords/>
  <dc:description/>
  <cp:lastModifiedBy>Bahria</cp:lastModifiedBy>
  <cp:revision>184</cp:revision>
  <dcterms:created xsi:type="dcterms:W3CDTF">2010-03-25T13:40:02Z</dcterms:created>
  <dcterms:modified xsi:type="dcterms:W3CDTF">2021-03-25T10:19:59Z</dcterms:modified>
  <cp:category/>
</cp:coreProperties>
</file>