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9" r:id="rId12"/>
    <p:sldId id="270" r:id="rId13"/>
    <p:sldId id="271" r:id="rId14"/>
    <p:sldId id="273" r:id="rId15"/>
    <p:sldId id="297" r:id="rId16"/>
    <p:sldId id="298" r:id="rId17"/>
    <p:sldId id="299" r:id="rId18"/>
    <p:sldId id="301" r:id="rId19"/>
    <p:sldId id="302" r:id="rId20"/>
    <p:sldId id="274" r:id="rId21"/>
    <p:sldId id="275" r:id="rId22"/>
    <p:sldId id="276" r:id="rId23"/>
    <p:sldId id="277" r:id="rId24"/>
    <p:sldId id="296" r:id="rId25"/>
    <p:sldId id="300" r:id="rId26"/>
    <p:sldId id="278" r:id="rId27"/>
    <p:sldId id="279" r:id="rId28"/>
    <p:sldId id="295" r:id="rId2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08757" y="461899"/>
            <a:ext cx="4126484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96261" y="2821685"/>
            <a:ext cx="5524500" cy="3274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39028" y="3378708"/>
            <a:ext cx="1443355" cy="100965"/>
            <a:chOff x="5939028" y="3378708"/>
            <a:chExt cx="1443355" cy="100965"/>
          </a:xfrm>
        </p:grpSpPr>
        <p:sp>
          <p:nvSpPr>
            <p:cNvPr id="3" name="object 3"/>
            <p:cNvSpPr/>
            <p:nvPr/>
          </p:nvSpPr>
          <p:spPr>
            <a:xfrm>
              <a:off x="5939028" y="3378708"/>
              <a:ext cx="721360" cy="100965"/>
            </a:xfrm>
            <a:custGeom>
              <a:avLst/>
              <a:gdLst/>
              <a:ahLst/>
              <a:cxnLst/>
              <a:rect l="l" t="t" r="r" b="b"/>
              <a:pathLst>
                <a:path w="721359" h="100964">
                  <a:moveTo>
                    <a:pt x="720851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720851" y="100584"/>
                  </a:lnTo>
                  <a:lnTo>
                    <a:pt x="720851" y="0"/>
                  </a:lnTo>
                  <a:close/>
                </a:path>
              </a:pathLst>
            </a:custGeom>
            <a:solidFill>
              <a:srgbClr val="FF9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59880" y="3378708"/>
              <a:ext cx="722630" cy="100965"/>
            </a:xfrm>
            <a:custGeom>
              <a:avLst/>
              <a:gdLst/>
              <a:ahLst/>
              <a:cxnLst/>
              <a:rect l="l" t="t" r="r" b="b"/>
              <a:pathLst>
                <a:path w="722629" h="100964">
                  <a:moveTo>
                    <a:pt x="722376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722376" y="100584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F10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378708"/>
            <a:ext cx="5939155" cy="100965"/>
            <a:chOff x="0" y="3378708"/>
            <a:chExt cx="5939155" cy="100965"/>
          </a:xfrm>
        </p:grpSpPr>
        <p:sp>
          <p:nvSpPr>
            <p:cNvPr id="6" name="object 6"/>
            <p:cNvSpPr/>
            <p:nvPr/>
          </p:nvSpPr>
          <p:spPr>
            <a:xfrm>
              <a:off x="0" y="3378708"/>
              <a:ext cx="722630" cy="100965"/>
            </a:xfrm>
            <a:custGeom>
              <a:avLst/>
              <a:gdLst/>
              <a:ahLst/>
              <a:cxnLst/>
              <a:rect l="l" t="t" r="r" b="b"/>
              <a:pathLst>
                <a:path w="722630" h="100964">
                  <a:moveTo>
                    <a:pt x="722376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722376" y="100584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7DC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0851" y="3378708"/>
              <a:ext cx="5218430" cy="100965"/>
            </a:xfrm>
            <a:custGeom>
              <a:avLst/>
              <a:gdLst/>
              <a:ahLst/>
              <a:cxnLst/>
              <a:rect l="l" t="t" r="r" b="b"/>
              <a:pathLst>
                <a:path w="5218430" h="100964">
                  <a:moveTo>
                    <a:pt x="5218176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5218176" y="100584"/>
                  </a:lnTo>
                  <a:lnTo>
                    <a:pt x="5218176" y="0"/>
                  </a:lnTo>
                  <a:close/>
                </a:path>
              </a:pathLst>
            </a:custGeom>
            <a:solidFill>
              <a:srgbClr val="20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7814" y="2568067"/>
            <a:ext cx="633638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140" dirty="0" smtClean="0">
                <a:solidFill>
                  <a:srgbClr val="2085C5"/>
                </a:solidFill>
              </a:rPr>
              <a:t>Lecture 11</a:t>
            </a:r>
            <a:endParaRPr sz="3200" dirty="0"/>
          </a:p>
        </p:txBody>
      </p:sp>
      <p:sp>
        <p:nvSpPr>
          <p:cNvPr id="9" name="object 9"/>
          <p:cNvSpPr txBox="1"/>
          <p:nvPr/>
        </p:nvSpPr>
        <p:spPr>
          <a:xfrm>
            <a:off x="597814" y="3534536"/>
            <a:ext cx="61652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10152"/>
                </a:solidFill>
                <a:latin typeface="Arial"/>
                <a:cs typeface="Arial"/>
              </a:rPr>
              <a:t>Project Management </a:t>
            </a:r>
            <a:r>
              <a:rPr sz="3200" dirty="0">
                <a:solidFill>
                  <a:srgbClr val="F10152"/>
                </a:solidFill>
                <a:latin typeface="Arial"/>
                <a:cs typeface="Arial"/>
              </a:rPr>
              <a:t>&amp;</a:t>
            </a:r>
            <a:r>
              <a:rPr sz="3200" spc="-60" dirty="0">
                <a:solidFill>
                  <a:srgbClr val="F10152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10152"/>
                </a:solidFill>
                <a:latin typeface="Arial"/>
                <a:cs typeface="Arial"/>
              </a:rPr>
              <a:t>Estimation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24401" y="5663590"/>
            <a:ext cx="4419600" cy="948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26589">
              <a:lnSpc>
                <a:spcPct val="100000"/>
              </a:lnSpc>
              <a:spcBef>
                <a:spcPts val="100"/>
              </a:spcBef>
            </a:pPr>
            <a:r>
              <a:rPr lang="en-US" sz="2000" dirty="0" smtClean="0">
                <a:solidFill>
                  <a:srgbClr val="F10152"/>
                </a:solidFill>
                <a:latin typeface="Arial"/>
                <a:cs typeface="Arial"/>
              </a:rPr>
              <a:t>Mobeen Nazar</a:t>
            </a:r>
          </a:p>
          <a:p>
            <a:pPr marL="12700" marR="1926589">
              <a:lnSpc>
                <a:spcPct val="100000"/>
              </a:lnSpc>
              <a:spcBef>
                <a:spcPts val="100"/>
              </a:spcBef>
            </a:pPr>
            <a:r>
              <a:rPr sz="2000" dirty="0" smtClean="0">
                <a:solidFill>
                  <a:srgbClr val="F10152"/>
                </a:solidFill>
                <a:latin typeface="Arial"/>
                <a:cs typeface="Arial"/>
              </a:rPr>
              <a:t>Lecturer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000" dirty="0" smtClean="0">
                <a:solidFill>
                  <a:srgbClr val="F10152"/>
                </a:solidFill>
                <a:latin typeface="Arial"/>
                <a:cs typeface="Arial"/>
              </a:rPr>
              <a:t>Software Engineering </a:t>
            </a:r>
            <a:r>
              <a:rPr sz="2000" dirty="0" smtClean="0">
                <a:solidFill>
                  <a:srgbClr val="F10152"/>
                </a:solidFill>
                <a:latin typeface="Arial"/>
                <a:cs typeface="Arial"/>
              </a:rPr>
              <a:t>Department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56347" y="6754367"/>
            <a:ext cx="1788160" cy="104139"/>
            <a:chOff x="7356347" y="6754367"/>
            <a:chExt cx="1788160" cy="104139"/>
          </a:xfrm>
        </p:grpSpPr>
        <p:sp>
          <p:nvSpPr>
            <p:cNvPr id="3" name="object 3"/>
            <p:cNvSpPr/>
            <p:nvPr/>
          </p:nvSpPr>
          <p:spPr>
            <a:xfrm>
              <a:off x="7356347" y="6754367"/>
              <a:ext cx="894715" cy="104139"/>
            </a:xfrm>
            <a:custGeom>
              <a:avLst/>
              <a:gdLst/>
              <a:ahLst/>
              <a:cxnLst/>
              <a:rect l="l" t="t" r="r" b="b"/>
              <a:pathLst>
                <a:path w="894715" h="104140">
                  <a:moveTo>
                    <a:pt x="894588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4588" y="103632"/>
                  </a:lnTo>
                  <a:lnTo>
                    <a:pt x="894588" y="0"/>
                  </a:lnTo>
                  <a:close/>
                </a:path>
              </a:pathLst>
            </a:custGeom>
            <a:solidFill>
              <a:srgbClr val="FF9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50935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5" h="104140">
                  <a:moveTo>
                    <a:pt x="89306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4" y="103632"/>
                  </a:lnTo>
                  <a:lnTo>
                    <a:pt x="893064" y="0"/>
                  </a:lnTo>
                  <a:close/>
                </a:path>
              </a:pathLst>
            </a:custGeom>
            <a:solidFill>
              <a:srgbClr val="F10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754367"/>
            <a:ext cx="7356475" cy="104139"/>
            <a:chOff x="0" y="6754367"/>
            <a:chExt cx="7356475" cy="104139"/>
          </a:xfrm>
        </p:grpSpPr>
        <p:sp>
          <p:nvSpPr>
            <p:cNvPr id="6" name="object 6"/>
            <p:cNvSpPr/>
            <p:nvPr/>
          </p:nvSpPr>
          <p:spPr>
            <a:xfrm>
              <a:off x="0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4" h="104140">
                  <a:moveTo>
                    <a:pt x="893063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3" y="103632"/>
                  </a:lnTo>
                  <a:lnTo>
                    <a:pt x="893063" y="0"/>
                  </a:lnTo>
                  <a:close/>
                </a:path>
              </a:pathLst>
            </a:custGeom>
            <a:solidFill>
              <a:srgbClr val="7DC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063" y="6754367"/>
              <a:ext cx="6463665" cy="104139"/>
            </a:xfrm>
            <a:custGeom>
              <a:avLst/>
              <a:gdLst/>
              <a:ahLst/>
              <a:cxnLst/>
              <a:rect l="l" t="t" r="r" b="b"/>
              <a:pathLst>
                <a:path w="6463665" h="104140">
                  <a:moveTo>
                    <a:pt x="646328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6463284" y="103632"/>
                  </a:lnTo>
                  <a:lnTo>
                    <a:pt x="6463284" y="0"/>
                  </a:lnTo>
                  <a:close/>
                </a:path>
              </a:pathLst>
            </a:custGeom>
            <a:solidFill>
              <a:srgbClr val="20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404617" y="606678"/>
            <a:ext cx="34397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0" dirty="0"/>
              <a:t>Size</a:t>
            </a:r>
            <a:r>
              <a:rPr spc="-385" dirty="0"/>
              <a:t> </a:t>
            </a:r>
            <a:r>
              <a:rPr spc="-190" dirty="0"/>
              <a:t>Estimation</a:t>
            </a:r>
          </a:p>
        </p:txBody>
      </p:sp>
      <p:sp>
        <p:nvSpPr>
          <p:cNvPr id="9" name="object 9"/>
          <p:cNvSpPr/>
          <p:nvPr/>
        </p:nvSpPr>
        <p:spPr>
          <a:xfrm>
            <a:off x="436896" y="2180691"/>
            <a:ext cx="7587978" cy="27250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61899"/>
            <a:ext cx="612978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Carlito"/>
                <a:cs typeface="Carlito"/>
              </a:rPr>
              <a:t>Lines of </a:t>
            </a:r>
            <a:r>
              <a:rPr b="1" spc="-5" dirty="0">
                <a:latin typeface="Carlito"/>
                <a:cs typeface="Carlito"/>
              </a:rPr>
              <a:t>Code</a:t>
            </a:r>
            <a:r>
              <a:rPr b="1" spc="-100" dirty="0">
                <a:latin typeface="Carlito"/>
                <a:cs typeface="Carlito"/>
              </a:rPr>
              <a:t> </a:t>
            </a:r>
            <a:r>
              <a:rPr b="1" spc="-20" dirty="0">
                <a:latin typeface="Carlito"/>
                <a:cs typeface="Carlito"/>
              </a:rPr>
              <a:t>(LOC)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0613"/>
            <a:ext cx="8007984" cy="2842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800" b="1" spc="-5" dirty="0">
                <a:latin typeface="Carlito"/>
                <a:cs typeface="Carlito"/>
              </a:rPr>
              <a:t>Lines of </a:t>
            </a:r>
            <a:r>
              <a:rPr sz="2800" b="1" spc="-10" dirty="0">
                <a:latin typeface="Carlito"/>
                <a:cs typeface="Carlito"/>
              </a:rPr>
              <a:t>Code (LOC): </a:t>
            </a:r>
            <a:r>
              <a:rPr sz="2800" spc="-40" dirty="0">
                <a:latin typeface="Trebuchet MS"/>
                <a:cs typeface="Trebuchet MS"/>
              </a:rPr>
              <a:t>As </a:t>
            </a:r>
            <a:r>
              <a:rPr sz="2800" spc="-125" dirty="0">
                <a:latin typeface="Trebuchet MS"/>
                <a:cs typeface="Trebuchet MS"/>
              </a:rPr>
              <a:t>the </a:t>
            </a:r>
            <a:r>
              <a:rPr sz="2800" spc="-110" dirty="0">
                <a:latin typeface="Trebuchet MS"/>
                <a:cs typeface="Trebuchet MS"/>
              </a:rPr>
              <a:t>name </a:t>
            </a:r>
            <a:r>
              <a:rPr sz="2800" spc="-130" dirty="0">
                <a:latin typeface="Trebuchet MS"/>
                <a:cs typeface="Trebuchet MS"/>
              </a:rPr>
              <a:t>suggest, </a:t>
            </a:r>
            <a:r>
              <a:rPr sz="2800" spc="-180" dirty="0">
                <a:latin typeface="Trebuchet MS"/>
                <a:cs typeface="Trebuchet MS"/>
              </a:rPr>
              <a:t>LOC</a:t>
            </a:r>
            <a:r>
              <a:rPr sz="2800" spc="-535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count 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total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number</a:t>
            </a:r>
            <a:r>
              <a:rPr sz="2800" spc="-17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lines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source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code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in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a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90" dirty="0">
                <a:latin typeface="Trebuchet MS"/>
                <a:cs typeface="Trebuchet MS"/>
              </a:rPr>
              <a:t>project.  </a:t>
            </a:r>
            <a:r>
              <a:rPr sz="2800" spc="-155" dirty="0">
                <a:latin typeface="Trebuchet MS"/>
                <a:cs typeface="Trebuchet MS"/>
              </a:rPr>
              <a:t>The </a:t>
            </a:r>
            <a:r>
              <a:rPr sz="2800" spc="-105" dirty="0">
                <a:latin typeface="Trebuchet MS"/>
                <a:cs typeface="Trebuchet MS"/>
              </a:rPr>
              <a:t>units </a:t>
            </a:r>
            <a:r>
              <a:rPr sz="2800" spc="-110" dirty="0">
                <a:latin typeface="Trebuchet MS"/>
                <a:cs typeface="Trebuchet MS"/>
              </a:rPr>
              <a:t>of </a:t>
            </a:r>
            <a:r>
              <a:rPr sz="2800" spc="-175" dirty="0">
                <a:latin typeface="Trebuchet MS"/>
                <a:cs typeface="Trebuchet MS"/>
              </a:rPr>
              <a:t>LOC</a:t>
            </a:r>
            <a:r>
              <a:rPr sz="2800" spc="-465" dirty="0">
                <a:latin typeface="Trebuchet MS"/>
                <a:cs typeface="Trebuchet MS"/>
              </a:rPr>
              <a:t> </a:t>
            </a:r>
            <a:r>
              <a:rPr sz="2800" spc="-175" dirty="0">
                <a:latin typeface="Trebuchet MS"/>
                <a:cs typeface="Trebuchet MS"/>
              </a:rPr>
              <a:t>are:</a:t>
            </a:r>
            <a:endParaRPr sz="2800">
              <a:latin typeface="Trebuchet MS"/>
              <a:cs typeface="Trebuchet MS"/>
            </a:endParaRP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175" dirty="0">
                <a:latin typeface="Trebuchet MS"/>
                <a:cs typeface="Trebuchet MS"/>
              </a:rPr>
              <a:t>KLOC- </a:t>
            </a:r>
            <a:r>
              <a:rPr sz="2800" spc="-100" dirty="0">
                <a:latin typeface="Trebuchet MS"/>
                <a:cs typeface="Trebuchet MS"/>
              </a:rPr>
              <a:t>Thousand </a:t>
            </a:r>
            <a:r>
              <a:rPr sz="2800" spc="-125" dirty="0">
                <a:latin typeface="Trebuchet MS"/>
                <a:cs typeface="Trebuchet MS"/>
              </a:rPr>
              <a:t>lines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39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code</a:t>
            </a:r>
            <a:endParaRPr sz="2800">
              <a:latin typeface="Trebuchet MS"/>
              <a:cs typeface="Trebuchet MS"/>
            </a:endParaRP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140" dirty="0">
                <a:latin typeface="Trebuchet MS"/>
                <a:cs typeface="Trebuchet MS"/>
              </a:rPr>
              <a:t>NLOC- </a:t>
            </a:r>
            <a:r>
              <a:rPr sz="2800" spc="-25" dirty="0">
                <a:latin typeface="Trebuchet MS"/>
                <a:cs typeface="Trebuchet MS"/>
              </a:rPr>
              <a:t>Non </a:t>
            </a:r>
            <a:r>
              <a:rPr sz="2800" spc="-125" dirty="0">
                <a:latin typeface="Trebuchet MS"/>
                <a:cs typeface="Trebuchet MS"/>
              </a:rPr>
              <a:t>comment lines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58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code</a:t>
            </a:r>
            <a:endParaRPr sz="2800">
              <a:latin typeface="Trebuchet MS"/>
              <a:cs typeface="Trebuchet MS"/>
            </a:endParaRPr>
          </a:p>
          <a:p>
            <a:pPr marL="355600" indent="-342900" algn="just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95" dirty="0">
                <a:latin typeface="Trebuchet MS"/>
                <a:cs typeface="Trebuchet MS"/>
              </a:rPr>
              <a:t>KDSI- Thousands </a:t>
            </a:r>
            <a:r>
              <a:rPr sz="2800" spc="-110" dirty="0">
                <a:latin typeface="Trebuchet MS"/>
                <a:cs typeface="Trebuchet MS"/>
              </a:rPr>
              <a:t>of </a:t>
            </a:r>
            <a:r>
              <a:rPr sz="2800" spc="-140" dirty="0">
                <a:latin typeface="Trebuchet MS"/>
                <a:cs typeface="Trebuchet MS"/>
              </a:rPr>
              <a:t>delivered </a:t>
            </a:r>
            <a:r>
              <a:rPr sz="2800" spc="-110" dirty="0">
                <a:latin typeface="Trebuchet MS"/>
                <a:cs typeface="Trebuchet MS"/>
              </a:rPr>
              <a:t>source</a:t>
            </a:r>
            <a:r>
              <a:rPr sz="2800" spc="-555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instruction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1976" y="461899"/>
            <a:ext cx="49396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75" dirty="0"/>
              <a:t>LOC </a:t>
            </a:r>
            <a:r>
              <a:rPr spc="-150" dirty="0"/>
              <a:t>based</a:t>
            </a:r>
            <a:r>
              <a:rPr spc="-425" dirty="0"/>
              <a:t> </a:t>
            </a:r>
            <a:r>
              <a:rPr spc="-190" dirty="0"/>
              <a:t>Estimation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70874" y="1983608"/>
            <a:ext cx="8148446" cy="37933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9106" y="461899"/>
            <a:ext cx="70846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0" dirty="0"/>
              <a:t>LOC‐Based</a:t>
            </a:r>
            <a:r>
              <a:rPr spc="-415" dirty="0"/>
              <a:t> </a:t>
            </a:r>
            <a:r>
              <a:rPr spc="-204" dirty="0"/>
              <a:t>Estimation‐Example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393063" y="2200169"/>
            <a:ext cx="8022279" cy="4076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398" y="461899"/>
            <a:ext cx="69843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4" dirty="0"/>
              <a:t>LOC‐based</a:t>
            </a:r>
            <a:r>
              <a:rPr spc="-355" dirty="0"/>
              <a:t> </a:t>
            </a:r>
            <a:r>
              <a:rPr spc="-215" dirty="0"/>
              <a:t>Estimation‐Exercise</a:t>
            </a:r>
          </a:p>
        </p:txBody>
      </p:sp>
      <p:sp>
        <p:nvSpPr>
          <p:cNvPr id="3" name="object 3"/>
          <p:cNvSpPr/>
          <p:nvPr/>
        </p:nvSpPr>
        <p:spPr>
          <a:xfrm>
            <a:off x="504361" y="1386839"/>
            <a:ext cx="7781570" cy="4905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4005" y="461899"/>
            <a:ext cx="60153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0" dirty="0"/>
              <a:t>Estimation </a:t>
            </a:r>
            <a:r>
              <a:rPr spc="-185" dirty="0"/>
              <a:t>with</a:t>
            </a:r>
            <a:r>
              <a:rPr spc="-495" dirty="0"/>
              <a:t> </a:t>
            </a:r>
            <a:r>
              <a:rPr spc="-155" dirty="0"/>
              <a:t>Use-Cases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957184" cy="35388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5" dirty="0">
                <a:latin typeface="Trebuchet MS"/>
                <a:cs typeface="Trebuchet MS"/>
              </a:rPr>
              <a:t>A </a:t>
            </a:r>
            <a:r>
              <a:rPr sz="3200" b="1" spc="-5" dirty="0">
                <a:latin typeface="Carlito"/>
                <a:cs typeface="Carlito"/>
              </a:rPr>
              <a:t>Use-Case </a:t>
            </a:r>
            <a:r>
              <a:rPr sz="3200" spc="-110" dirty="0">
                <a:latin typeface="Trebuchet MS"/>
                <a:cs typeface="Trebuchet MS"/>
              </a:rPr>
              <a:t>is </a:t>
            </a:r>
            <a:r>
              <a:rPr sz="3200" spc="-150" dirty="0">
                <a:latin typeface="Trebuchet MS"/>
                <a:cs typeface="Trebuchet MS"/>
              </a:rPr>
              <a:t>a </a:t>
            </a:r>
            <a:r>
              <a:rPr sz="3200" spc="-120" dirty="0">
                <a:latin typeface="Trebuchet MS"/>
                <a:cs typeface="Trebuchet MS"/>
              </a:rPr>
              <a:t>series of </a:t>
            </a:r>
            <a:r>
              <a:rPr sz="3200" spc="-170" dirty="0">
                <a:latin typeface="Trebuchet MS"/>
                <a:cs typeface="Trebuchet MS"/>
              </a:rPr>
              <a:t>related </a:t>
            </a:r>
            <a:r>
              <a:rPr sz="3200" spc="-150" dirty="0">
                <a:latin typeface="Trebuchet MS"/>
                <a:cs typeface="Trebuchet MS"/>
              </a:rPr>
              <a:t>interactions  </a:t>
            </a:r>
            <a:r>
              <a:rPr sz="3200" spc="-140" dirty="0">
                <a:latin typeface="Trebuchet MS"/>
                <a:cs typeface="Trebuchet MS"/>
              </a:rPr>
              <a:t>between</a:t>
            </a:r>
            <a:r>
              <a:rPr sz="3200" spc="-254" dirty="0">
                <a:latin typeface="Trebuchet MS"/>
                <a:cs typeface="Trebuchet MS"/>
              </a:rPr>
              <a:t> </a:t>
            </a:r>
            <a:r>
              <a:rPr sz="3200" spc="-150" dirty="0">
                <a:latin typeface="Trebuchet MS"/>
                <a:cs typeface="Trebuchet MS"/>
              </a:rPr>
              <a:t>a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00" dirty="0">
                <a:latin typeface="Trebuchet MS"/>
                <a:cs typeface="Trebuchet MS"/>
              </a:rPr>
              <a:t>user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and</a:t>
            </a:r>
            <a:r>
              <a:rPr sz="3200" spc="-229" dirty="0">
                <a:latin typeface="Trebuchet MS"/>
                <a:cs typeface="Trebuchet MS"/>
              </a:rPr>
              <a:t> </a:t>
            </a:r>
            <a:r>
              <a:rPr sz="3200" spc="-150" dirty="0">
                <a:latin typeface="Trebuchet MS"/>
                <a:cs typeface="Trebuchet MS"/>
              </a:rPr>
              <a:t>a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system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55" dirty="0">
                <a:latin typeface="Trebuchet MS"/>
                <a:cs typeface="Trebuchet MS"/>
              </a:rPr>
              <a:t>that</a:t>
            </a:r>
            <a:r>
              <a:rPr sz="3200" spc="-229" dirty="0">
                <a:latin typeface="Trebuchet MS"/>
                <a:cs typeface="Trebuchet MS"/>
              </a:rPr>
              <a:t> </a:t>
            </a:r>
            <a:r>
              <a:rPr sz="3200" spc="-125" dirty="0">
                <a:latin typeface="Trebuchet MS"/>
                <a:cs typeface="Trebuchet MS"/>
              </a:rPr>
              <a:t>enables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the  </a:t>
            </a:r>
            <a:r>
              <a:rPr sz="3200" spc="-100" dirty="0">
                <a:latin typeface="Trebuchet MS"/>
                <a:cs typeface="Trebuchet MS"/>
              </a:rPr>
              <a:t>user </a:t>
            </a:r>
            <a:r>
              <a:rPr sz="3200" spc="-135" dirty="0">
                <a:latin typeface="Trebuchet MS"/>
                <a:cs typeface="Trebuchet MS"/>
              </a:rPr>
              <a:t>to </a:t>
            </a:r>
            <a:r>
              <a:rPr sz="3200" spc="-155" dirty="0">
                <a:latin typeface="Trebuchet MS"/>
                <a:cs typeface="Trebuchet MS"/>
              </a:rPr>
              <a:t>achieve </a:t>
            </a:r>
            <a:r>
              <a:rPr sz="3200" spc="-150" dirty="0">
                <a:latin typeface="Trebuchet MS"/>
                <a:cs typeface="Trebuchet MS"/>
              </a:rPr>
              <a:t>a</a:t>
            </a:r>
            <a:r>
              <a:rPr sz="3200" spc="-580" dirty="0">
                <a:latin typeface="Trebuchet MS"/>
                <a:cs typeface="Trebuchet MS"/>
              </a:rPr>
              <a:t> </a:t>
            </a:r>
            <a:r>
              <a:rPr sz="3200" spc="-180" dirty="0">
                <a:latin typeface="Trebuchet MS"/>
                <a:cs typeface="Trebuchet MS"/>
              </a:rPr>
              <a:t>goal.</a:t>
            </a:r>
            <a:endParaRPr sz="3200">
              <a:latin typeface="Trebuchet MS"/>
              <a:cs typeface="Trebuchet MS"/>
            </a:endParaRPr>
          </a:p>
          <a:p>
            <a:pPr marL="355600" marR="3175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Carlito"/>
                <a:cs typeface="Carlito"/>
              </a:rPr>
              <a:t>Use-Case </a:t>
            </a:r>
            <a:r>
              <a:rPr sz="3200" b="1" spc="-15" dirty="0">
                <a:latin typeface="Carlito"/>
                <a:cs typeface="Carlito"/>
              </a:rPr>
              <a:t>Points </a:t>
            </a:r>
            <a:r>
              <a:rPr sz="3200" b="1" spc="-5" dirty="0">
                <a:latin typeface="Carlito"/>
                <a:cs typeface="Carlito"/>
              </a:rPr>
              <a:t>(UCP) </a:t>
            </a:r>
            <a:r>
              <a:rPr sz="3200" spc="-110" dirty="0">
                <a:latin typeface="Trebuchet MS"/>
                <a:cs typeface="Trebuchet MS"/>
              </a:rPr>
              <a:t>is </a:t>
            </a:r>
            <a:r>
              <a:rPr sz="3200" spc="-150" dirty="0">
                <a:latin typeface="Trebuchet MS"/>
                <a:cs typeface="Trebuchet MS"/>
              </a:rPr>
              <a:t>a </a:t>
            </a:r>
            <a:r>
              <a:rPr sz="3200" spc="-140" dirty="0">
                <a:latin typeface="Trebuchet MS"/>
                <a:cs typeface="Trebuchet MS"/>
              </a:rPr>
              <a:t>software  </a:t>
            </a:r>
            <a:r>
              <a:rPr sz="3200" spc="-135" dirty="0">
                <a:latin typeface="Trebuchet MS"/>
                <a:cs typeface="Trebuchet MS"/>
              </a:rPr>
              <a:t>estimation </a:t>
            </a:r>
            <a:r>
              <a:rPr sz="3200" spc="-140" dirty="0">
                <a:latin typeface="Trebuchet MS"/>
                <a:cs typeface="Trebuchet MS"/>
              </a:rPr>
              <a:t>technique </a:t>
            </a:r>
            <a:r>
              <a:rPr sz="3200" spc="-95" dirty="0">
                <a:latin typeface="Trebuchet MS"/>
                <a:cs typeface="Trebuchet MS"/>
              </a:rPr>
              <a:t>used </a:t>
            </a:r>
            <a:r>
              <a:rPr sz="3200" spc="-130" dirty="0">
                <a:latin typeface="Trebuchet MS"/>
                <a:cs typeface="Trebuchet MS"/>
              </a:rPr>
              <a:t>to </a:t>
            </a:r>
            <a:r>
              <a:rPr sz="3200" spc="-120" dirty="0">
                <a:latin typeface="Trebuchet MS"/>
                <a:cs typeface="Trebuchet MS"/>
              </a:rPr>
              <a:t>measure </a:t>
            </a:r>
            <a:r>
              <a:rPr sz="3200" spc="-140" dirty="0">
                <a:latin typeface="Trebuchet MS"/>
                <a:cs typeface="Trebuchet MS"/>
              </a:rPr>
              <a:t>the  software </a:t>
            </a:r>
            <a:r>
              <a:rPr sz="3200" spc="-180" dirty="0">
                <a:latin typeface="Trebuchet MS"/>
                <a:cs typeface="Trebuchet MS"/>
              </a:rPr>
              <a:t>size </a:t>
            </a:r>
            <a:r>
              <a:rPr sz="3200" spc="-135" dirty="0">
                <a:latin typeface="Trebuchet MS"/>
                <a:cs typeface="Trebuchet MS"/>
              </a:rPr>
              <a:t>with </a:t>
            </a:r>
            <a:r>
              <a:rPr sz="3200" spc="-90" dirty="0">
                <a:latin typeface="Trebuchet MS"/>
                <a:cs typeface="Trebuchet MS"/>
              </a:rPr>
              <a:t>use</a:t>
            </a:r>
            <a:r>
              <a:rPr sz="3200" spc="-750" dirty="0">
                <a:latin typeface="Trebuchet MS"/>
                <a:cs typeface="Trebuchet MS"/>
              </a:rPr>
              <a:t> </a:t>
            </a:r>
            <a:r>
              <a:rPr sz="3200" spc="-170" dirty="0">
                <a:latin typeface="Trebuchet MS"/>
                <a:cs typeface="Trebuchet MS"/>
              </a:rPr>
              <a:t>cases. </a:t>
            </a:r>
            <a:r>
              <a:rPr sz="3200" spc="-175" dirty="0">
                <a:latin typeface="Trebuchet MS"/>
                <a:cs typeface="Trebuchet MS"/>
              </a:rPr>
              <a:t>The </a:t>
            </a:r>
            <a:r>
              <a:rPr sz="3200" spc="-150" dirty="0">
                <a:latin typeface="Trebuchet MS"/>
                <a:cs typeface="Trebuchet MS"/>
              </a:rPr>
              <a:t>concept </a:t>
            </a:r>
            <a:r>
              <a:rPr sz="3200" spc="-125" dirty="0">
                <a:latin typeface="Trebuchet MS"/>
                <a:cs typeface="Trebuchet MS"/>
              </a:rPr>
              <a:t>of  </a:t>
            </a:r>
            <a:r>
              <a:rPr sz="3200" spc="-120" dirty="0">
                <a:latin typeface="Trebuchet MS"/>
                <a:cs typeface="Trebuchet MS"/>
              </a:rPr>
              <a:t>UCP </a:t>
            </a:r>
            <a:r>
              <a:rPr sz="3200" spc="-110" dirty="0">
                <a:latin typeface="Trebuchet MS"/>
                <a:cs typeface="Trebuchet MS"/>
              </a:rPr>
              <a:t>is </a:t>
            </a:r>
            <a:r>
              <a:rPr sz="3200" spc="-145" dirty="0">
                <a:latin typeface="Trebuchet MS"/>
                <a:cs typeface="Trebuchet MS"/>
              </a:rPr>
              <a:t>similar </a:t>
            </a:r>
            <a:r>
              <a:rPr sz="3200" spc="-135" dirty="0">
                <a:latin typeface="Trebuchet MS"/>
                <a:cs typeface="Trebuchet MS"/>
              </a:rPr>
              <a:t>to</a:t>
            </a:r>
            <a:r>
              <a:rPr sz="3200" spc="-570" dirty="0">
                <a:latin typeface="Trebuchet MS"/>
                <a:cs typeface="Trebuchet MS"/>
              </a:rPr>
              <a:t> </a:t>
            </a:r>
            <a:r>
              <a:rPr sz="3200" spc="-204" dirty="0">
                <a:latin typeface="Trebuchet MS"/>
                <a:cs typeface="Trebuchet MS"/>
              </a:rPr>
              <a:t>FPs.</a:t>
            </a:r>
            <a:endParaRPr sz="32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222145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473969"/>
            <a:ext cx="7020092" cy="5706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2396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4005" y="461899"/>
            <a:ext cx="60153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0" dirty="0"/>
              <a:t>Estimation </a:t>
            </a:r>
            <a:r>
              <a:rPr spc="-185" dirty="0"/>
              <a:t>with</a:t>
            </a:r>
            <a:r>
              <a:rPr spc="-495" dirty="0"/>
              <a:t> </a:t>
            </a:r>
            <a:r>
              <a:rPr spc="-155" dirty="0"/>
              <a:t>Use-Cases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1789" y="1428115"/>
            <a:ext cx="7790815" cy="4735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0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60" dirty="0">
                <a:latin typeface="Trebuchet MS"/>
                <a:cs typeface="Trebuchet MS"/>
              </a:rPr>
              <a:t>The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number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UCPs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in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project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based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on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  following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−</a:t>
            </a:r>
            <a:endParaRPr sz="2800">
              <a:latin typeface="Trebuchet MS"/>
              <a:cs typeface="Trebuchet MS"/>
            </a:endParaRPr>
          </a:p>
          <a:p>
            <a:pPr marL="355600" marR="98425" indent="-3435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60" dirty="0">
                <a:latin typeface="Trebuchet MS"/>
                <a:cs typeface="Trebuchet MS"/>
              </a:rPr>
              <a:t>The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number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complexity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use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cases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in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  </a:t>
            </a:r>
            <a:r>
              <a:rPr sz="2800" spc="-155" dirty="0">
                <a:latin typeface="Trebuchet MS"/>
                <a:cs typeface="Trebuchet MS"/>
              </a:rPr>
              <a:t>system.</a:t>
            </a:r>
            <a:endParaRPr sz="2800">
              <a:latin typeface="Trebuchet MS"/>
              <a:cs typeface="Trebuchet MS"/>
            </a:endParaRPr>
          </a:p>
          <a:p>
            <a:pPr marL="355600" marR="466725" indent="-3435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60" dirty="0">
                <a:latin typeface="Trebuchet MS"/>
                <a:cs typeface="Trebuchet MS"/>
              </a:rPr>
              <a:t>The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number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complexity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actors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on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  </a:t>
            </a:r>
            <a:r>
              <a:rPr sz="2800" spc="-155" dirty="0">
                <a:latin typeface="Trebuchet MS"/>
                <a:cs typeface="Trebuchet MS"/>
              </a:rPr>
              <a:t>system.</a:t>
            </a:r>
            <a:endParaRPr sz="2800">
              <a:latin typeface="Trebuchet MS"/>
              <a:cs typeface="Trebuchet MS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95" dirty="0">
                <a:latin typeface="Trebuchet MS"/>
                <a:cs typeface="Trebuchet MS"/>
              </a:rPr>
              <a:t>Various </a:t>
            </a:r>
            <a:r>
              <a:rPr sz="2400" spc="-100" dirty="0">
                <a:latin typeface="Trebuchet MS"/>
                <a:cs typeface="Trebuchet MS"/>
              </a:rPr>
              <a:t>non-functional requirements (such </a:t>
            </a:r>
            <a:r>
              <a:rPr sz="2400" spc="-75" dirty="0">
                <a:latin typeface="Trebuchet MS"/>
                <a:cs typeface="Trebuchet MS"/>
              </a:rPr>
              <a:t>as</a:t>
            </a:r>
            <a:r>
              <a:rPr sz="2400" spc="-500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portability,  </a:t>
            </a:r>
            <a:r>
              <a:rPr sz="2400" spc="-125" dirty="0">
                <a:latin typeface="Trebuchet MS"/>
                <a:cs typeface="Trebuchet MS"/>
              </a:rPr>
              <a:t>performance,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maintainability)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that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are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not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written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as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use  </a:t>
            </a:r>
            <a:r>
              <a:rPr sz="2400" spc="-130" dirty="0">
                <a:latin typeface="Trebuchet MS"/>
                <a:cs typeface="Trebuchet MS"/>
              </a:rPr>
              <a:t>cases.</a:t>
            </a:r>
            <a:endParaRPr sz="2400">
              <a:latin typeface="Trebuchet MS"/>
              <a:cs typeface="Trebuchet MS"/>
            </a:endParaRPr>
          </a:p>
          <a:p>
            <a:pPr marL="756285" marR="128270" lvl="1" indent="-287020" algn="just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35" dirty="0">
                <a:latin typeface="Trebuchet MS"/>
                <a:cs typeface="Trebuchet MS"/>
              </a:rPr>
              <a:t>The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environment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in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which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the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project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will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be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developed  (such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as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the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language,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the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team’s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motivation,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80" dirty="0">
                <a:latin typeface="Trebuchet MS"/>
                <a:cs typeface="Trebuchet MS"/>
              </a:rPr>
              <a:t>etc.)</a:t>
            </a:r>
            <a:endParaRPr sz="24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37165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2509" y="868496"/>
            <a:ext cx="6936785" cy="4635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2691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500" y="736600"/>
            <a:ext cx="7797800" cy="554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379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56347" y="6754367"/>
            <a:ext cx="1788160" cy="104139"/>
            <a:chOff x="7356347" y="6754367"/>
            <a:chExt cx="1788160" cy="104139"/>
          </a:xfrm>
        </p:grpSpPr>
        <p:sp>
          <p:nvSpPr>
            <p:cNvPr id="3" name="object 3"/>
            <p:cNvSpPr/>
            <p:nvPr/>
          </p:nvSpPr>
          <p:spPr>
            <a:xfrm>
              <a:off x="7356347" y="6754367"/>
              <a:ext cx="894715" cy="104139"/>
            </a:xfrm>
            <a:custGeom>
              <a:avLst/>
              <a:gdLst/>
              <a:ahLst/>
              <a:cxnLst/>
              <a:rect l="l" t="t" r="r" b="b"/>
              <a:pathLst>
                <a:path w="894715" h="104140">
                  <a:moveTo>
                    <a:pt x="894588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4588" y="103632"/>
                  </a:lnTo>
                  <a:lnTo>
                    <a:pt x="894588" y="0"/>
                  </a:lnTo>
                  <a:close/>
                </a:path>
              </a:pathLst>
            </a:custGeom>
            <a:solidFill>
              <a:srgbClr val="FF9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50935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5" h="104140">
                  <a:moveTo>
                    <a:pt x="89306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4" y="103632"/>
                  </a:lnTo>
                  <a:lnTo>
                    <a:pt x="893064" y="0"/>
                  </a:lnTo>
                  <a:close/>
                </a:path>
              </a:pathLst>
            </a:custGeom>
            <a:solidFill>
              <a:srgbClr val="F10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754367"/>
            <a:ext cx="7356475" cy="104139"/>
            <a:chOff x="0" y="6754367"/>
            <a:chExt cx="7356475" cy="104139"/>
          </a:xfrm>
        </p:grpSpPr>
        <p:sp>
          <p:nvSpPr>
            <p:cNvPr id="6" name="object 6"/>
            <p:cNvSpPr/>
            <p:nvPr/>
          </p:nvSpPr>
          <p:spPr>
            <a:xfrm>
              <a:off x="0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4" h="104140">
                  <a:moveTo>
                    <a:pt x="893063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3" y="103632"/>
                  </a:lnTo>
                  <a:lnTo>
                    <a:pt x="893063" y="0"/>
                  </a:lnTo>
                  <a:close/>
                </a:path>
              </a:pathLst>
            </a:custGeom>
            <a:solidFill>
              <a:srgbClr val="7DC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063" y="6754367"/>
              <a:ext cx="6463665" cy="104139"/>
            </a:xfrm>
            <a:custGeom>
              <a:avLst/>
              <a:gdLst/>
              <a:ahLst/>
              <a:cxnLst/>
              <a:rect l="l" t="t" r="r" b="b"/>
              <a:pathLst>
                <a:path w="6463665" h="104140">
                  <a:moveTo>
                    <a:pt x="646328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6463284" y="103632"/>
                  </a:lnTo>
                  <a:lnTo>
                    <a:pt x="6463284" y="0"/>
                  </a:lnTo>
                  <a:close/>
                </a:path>
              </a:pathLst>
            </a:custGeom>
            <a:solidFill>
              <a:srgbClr val="20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72718" y="606678"/>
            <a:ext cx="21793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0" dirty="0">
                <a:solidFill>
                  <a:srgbClr val="006FC0"/>
                </a:solidFill>
              </a:rPr>
              <a:t>Objective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72921" y="1753616"/>
            <a:ext cx="3250565" cy="392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7329" indent="-215265">
              <a:lnSpc>
                <a:spcPct val="100000"/>
              </a:lnSpc>
              <a:spcBef>
                <a:spcPts val="105"/>
              </a:spcBef>
              <a:buSzPct val="75000"/>
              <a:buFont typeface="Arial"/>
              <a:buChar char="○"/>
              <a:tabLst>
                <a:tab pos="227965" algn="l"/>
              </a:tabLst>
            </a:pPr>
            <a:r>
              <a:rPr sz="3200" spc="-120" dirty="0">
                <a:latin typeface="Trebuchet MS"/>
                <a:cs typeface="Trebuchet MS"/>
              </a:rPr>
              <a:t>Resources</a:t>
            </a:r>
            <a:endParaRPr sz="3200" dirty="0">
              <a:latin typeface="Trebuchet MS"/>
              <a:cs typeface="Trebuchet MS"/>
            </a:endParaRPr>
          </a:p>
          <a:p>
            <a:pPr marL="227329" indent="-215265">
              <a:lnSpc>
                <a:spcPct val="100000"/>
              </a:lnSpc>
              <a:buSzPct val="75000"/>
              <a:buFont typeface="Arial"/>
              <a:buChar char="○"/>
              <a:tabLst>
                <a:tab pos="227965" algn="l"/>
              </a:tabLst>
            </a:pPr>
            <a:r>
              <a:rPr sz="3200" spc="-80" dirty="0" smtClean="0">
                <a:latin typeface="Trebuchet MS"/>
                <a:cs typeface="Trebuchet MS"/>
              </a:rPr>
              <a:t>M</a:t>
            </a:r>
            <a:r>
              <a:rPr lang="en-US" sz="3200" spc="-80" dirty="0" smtClean="0">
                <a:latin typeface="Trebuchet MS"/>
                <a:cs typeface="Trebuchet MS"/>
              </a:rPr>
              <a:t>e</a:t>
            </a:r>
            <a:r>
              <a:rPr sz="3200" spc="-80" dirty="0" smtClean="0">
                <a:latin typeface="Trebuchet MS"/>
                <a:cs typeface="Trebuchet MS"/>
              </a:rPr>
              <a:t>tric</a:t>
            </a:r>
            <a:r>
              <a:rPr lang="en-US" sz="3200" spc="-80" dirty="0" smtClean="0">
                <a:latin typeface="Trebuchet MS"/>
                <a:cs typeface="Trebuchet MS"/>
              </a:rPr>
              <a:t>s</a:t>
            </a:r>
            <a:endParaRPr sz="3200" dirty="0">
              <a:latin typeface="Trebuchet MS"/>
              <a:cs typeface="Trebuchet MS"/>
            </a:endParaRPr>
          </a:p>
          <a:p>
            <a:pPr marL="227329" indent="-215265">
              <a:lnSpc>
                <a:spcPct val="100000"/>
              </a:lnSpc>
              <a:buSzPct val="75000"/>
              <a:buFont typeface="Arial"/>
              <a:buChar char="○"/>
              <a:tabLst>
                <a:tab pos="227965" algn="l"/>
              </a:tabLst>
            </a:pPr>
            <a:r>
              <a:rPr sz="3200" spc="-140" dirty="0">
                <a:latin typeface="Trebuchet MS"/>
                <a:cs typeface="Trebuchet MS"/>
              </a:rPr>
              <a:t>Software</a:t>
            </a:r>
            <a:r>
              <a:rPr sz="3200" spc="-270" dirty="0">
                <a:latin typeface="Trebuchet MS"/>
                <a:cs typeface="Trebuchet MS"/>
              </a:rPr>
              <a:t> </a:t>
            </a:r>
            <a:r>
              <a:rPr sz="3200" spc="-80" dirty="0" smtClean="0">
                <a:latin typeface="Trebuchet MS"/>
                <a:cs typeface="Trebuchet MS"/>
              </a:rPr>
              <a:t>M</a:t>
            </a:r>
            <a:r>
              <a:rPr lang="en-US" sz="3200" spc="-80" dirty="0" smtClean="0">
                <a:latin typeface="Trebuchet MS"/>
                <a:cs typeface="Trebuchet MS"/>
              </a:rPr>
              <a:t>e</a:t>
            </a:r>
            <a:r>
              <a:rPr sz="3200" spc="-80" dirty="0" smtClean="0">
                <a:latin typeface="Trebuchet MS"/>
                <a:cs typeface="Trebuchet MS"/>
              </a:rPr>
              <a:t>tric</a:t>
            </a:r>
            <a:r>
              <a:rPr lang="en-US" sz="3200" spc="-80" dirty="0" smtClean="0">
                <a:latin typeface="Trebuchet MS"/>
                <a:cs typeface="Trebuchet MS"/>
              </a:rPr>
              <a:t>s</a:t>
            </a:r>
            <a:endParaRPr sz="3200" dirty="0">
              <a:latin typeface="Trebuchet MS"/>
              <a:cs typeface="Trebuchet MS"/>
            </a:endParaRPr>
          </a:p>
          <a:p>
            <a:pPr marL="227329" indent="-215265">
              <a:lnSpc>
                <a:spcPct val="100000"/>
              </a:lnSpc>
              <a:buSzPct val="75000"/>
              <a:buFont typeface="Arial"/>
              <a:buChar char="○"/>
              <a:tabLst>
                <a:tab pos="227965" algn="l"/>
              </a:tabLst>
            </a:pPr>
            <a:r>
              <a:rPr sz="3200" spc="-190" dirty="0">
                <a:latin typeface="Trebuchet MS"/>
                <a:cs typeface="Trebuchet MS"/>
              </a:rPr>
              <a:t>Project</a:t>
            </a:r>
            <a:r>
              <a:rPr sz="3200" spc="-350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Estimation</a:t>
            </a:r>
            <a:endParaRPr sz="3200" dirty="0">
              <a:latin typeface="Trebuchet MS"/>
              <a:cs typeface="Trebuchet MS"/>
            </a:endParaRPr>
          </a:p>
          <a:p>
            <a:pPr marL="227329" indent="-215265">
              <a:lnSpc>
                <a:spcPct val="100000"/>
              </a:lnSpc>
              <a:buSzPct val="75000"/>
              <a:buFont typeface="Arial"/>
              <a:buChar char="○"/>
              <a:tabLst>
                <a:tab pos="227965" algn="l"/>
              </a:tabLst>
            </a:pPr>
            <a:r>
              <a:rPr sz="3200" spc="-200" dirty="0">
                <a:latin typeface="Trebuchet MS"/>
                <a:cs typeface="Trebuchet MS"/>
              </a:rPr>
              <a:t>LOC</a:t>
            </a:r>
            <a:endParaRPr sz="3200" dirty="0">
              <a:latin typeface="Trebuchet MS"/>
              <a:cs typeface="Trebuchet MS"/>
            </a:endParaRPr>
          </a:p>
          <a:p>
            <a:pPr marL="227329" indent="-215265">
              <a:lnSpc>
                <a:spcPct val="100000"/>
              </a:lnSpc>
              <a:buSzPct val="75000"/>
              <a:buFont typeface="Arial"/>
              <a:buChar char="○"/>
              <a:tabLst>
                <a:tab pos="227965" algn="l"/>
              </a:tabLst>
            </a:pPr>
            <a:r>
              <a:rPr sz="3200" spc="-170" dirty="0">
                <a:latin typeface="Trebuchet MS"/>
                <a:cs typeface="Trebuchet MS"/>
              </a:rPr>
              <a:t>FP</a:t>
            </a:r>
            <a:endParaRPr sz="3200" dirty="0">
              <a:latin typeface="Trebuchet MS"/>
              <a:cs typeface="Trebuchet MS"/>
            </a:endParaRPr>
          </a:p>
          <a:p>
            <a:pPr marL="227329" indent="-215265">
              <a:lnSpc>
                <a:spcPct val="100000"/>
              </a:lnSpc>
              <a:buSzPct val="75000"/>
              <a:buFont typeface="Arial"/>
              <a:buChar char="○"/>
              <a:tabLst>
                <a:tab pos="227965" algn="l"/>
              </a:tabLst>
            </a:pPr>
            <a:r>
              <a:rPr sz="3200" spc="-20" dirty="0">
                <a:latin typeface="Trebuchet MS"/>
                <a:cs typeface="Trebuchet MS"/>
              </a:rPr>
              <a:t>COCOMO</a:t>
            </a:r>
            <a:endParaRPr sz="3200" dirty="0">
              <a:latin typeface="Trebuchet MS"/>
              <a:cs typeface="Trebuchet MS"/>
            </a:endParaRPr>
          </a:p>
          <a:p>
            <a:pPr marL="227329" indent="-215265">
              <a:lnSpc>
                <a:spcPct val="100000"/>
              </a:lnSpc>
              <a:spcBef>
                <a:spcPts val="5"/>
              </a:spcBef>
              <a:buSzPct val="75000"/>
              <a:buFont typeface="Arial"/>
              <a:buChar char="○"/>
              <a:tabLst>
                <a:tab pos="227965" algn="l"/>
              </a:tabLst>
            </a:pPr>
            <a:r>
              <a:rPr sz="3200" spc="-110" dirty="0">
                <a:latin typeface="Trebuchet MS"/>
                <a:cs typeface="Trebuchet MS"/>
              </a:rPr>
              <a:t>Summary</a:t>
            </a:r>
            <a:endParaRPr sz="3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126" y="461899"/>
            <a:ext cx="33172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0" dirty="0"/>
              <a:t>Function</a:t>
            </a:r>
            <a:r>
              <a:rPr spc="-395" dirty="0"/>
              <a:t> </a:t>
            </a:r>
            <a:r>
              <a:rPr spc="-195" dirty="0"/>
              <a:t>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8068945" cy="35388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35" dirty="0">
                <a:latin typeface="Trebuchet MS"/>
                <a:cs typeface="Trebuchet MS"/>
              </a:rPr>
              <a:t>Function </a:t>
            </a:r>
            <a:r>
              <a:rPr sz="3200" spc="-125" dirty="0">
                <a:latin typeface="Trebuchet MS"/>
                <a:cs typeface="Trebuchet MS"/>
              </a:rPr>
              <a:t>point </a:t>
            </a:r>
            <a:r>
              <a:rPr sz="3200" spc="-150" dirty="0">
                <a:latin typeface="Trebuchet MS"/>
                <a:cs typeface="Trebuchet MS"/>
              </a:rPr>
              <a:t>metrics </a:t>
            </a:r>
            <a:r>
              <a:rPr sz="3200" spc="-125" dirty="0">
                <a:latin typeface="Trebuchet MS"/>
                <a:cs typeface="Trebuchet MS"/>
              </a:rPr>
              <a:t>provide </a:t>
            </a:r>
            <a:r>
              <a:rPr sz="3200" spc="-150" dirty="0">
                <a:latin typeface="Trebuchet MS"/>
                <a:cs typeface="Trebuchet MS"/>
              </a:rPr>
              <a:t>a </a:t>
            </a:r>
            <a:r>
              <a:rPr sz="3200" spc="-155" dirty="0">
                <a:latin typeface="Trebuchet MS"/>
                <a:cs typeface="Trebuchet MS"/>
              </a:rPr>
              <a:t>standardized  </a:t>
            </a:r>
            <a:r>
              <a:rPr sz="3200" spc="-110" dirty="0">
                <a:latin typeface="Trebuchet MS"/>
                <a:cs typeface="Trebuchet MS"/>
              </a:rPr>
              <a:t>method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50" dirty="0">
                <a:latin typeface="Trebuchet MS"/>
                <a:cs typeface="Trebuchet MS"/>
              </a:rPr>
              <a:t>for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-110" dirty="0">
                <a:latin typeface="Trebuchet MS"/>
                <a:cs typeface="Trebuchet MS"/>
              </a:rPr>
              <a:t>measuring</a:t>
            </a:r>
            <a:r>
              <a:rPr sz="3200" spc="-220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the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10" dirty="0">
                <a:latin typeface="Trebuchet MS"/>
                <a:cs typeface="Trebuchet MS"/>
              </a:rPr>
              <a:t>various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-125" dirty="0">
                <a:latin typeface="Trebuchet MS"/>
                <a:cs typeface="Trebuchet MS"/>
              </a:rPr>
              <a:t>functions</a:t>
            </a:r>
            <a:r>
              <a:rPr sz="3200" spc="-220" dirty="0">
                <a:latin typeface="Trebuchet MS"/>
                <a:cs typeface="Trebuchet MS"/>
              </a:rPr>
              <a:t> </a:t>
            </a:r>
            <a:r>
              <a:rPr sz="3200" spc="-125" dirty="0">
                <a:latin typeface="Trebuchet MS"/>
                <a:cs typeface="Trebuchet MS"/>
              </a:rPr>
              <a:t>of  </a:t>
            </a:r>
            <a:r>
              <a:rPr sz="3200" spc="-150" dirty="0">
                <a:latin typeface="Trebuchet MS"/>
                <a:cs typeface="Trebuchet MS"/>
              </a:rPr>
              <a:t>a </a:t>
            </a:r>
            <a:r>
              <a:rPr sz="3200" spc="-140" dirty="0">
                <a:latin typeface="Trebuchet MS"/>
                <a:cs typeface="Trebuchet MS"/>
              </a:rPr>
              <a:t>software</a:t>
            </a:r>
            <a:r>
              <a:rPr sz="3200" spc="-340" dirty="0">
                <a:latin typeface="Trebuchet MS"/>
                <a:cs typeface="Trebuchet MS"/>
              </a:rPr>
              <a:t> </a:t>
            </a:r>
            <a:r>
              <a:rPr sz="3200" spc="-170" dirty="0">
                <a:latin typeface="Trebuchet MS"/>
                <a:cs typeface="Trebuchet MS"/>
              </a:rPr>
              <a:t>application.</a:t>
            </a:r>
            <a:endParaRPr sz="3200">
              <a:latin typeface="Trebuchet MS"/>
              <a:cs typeface="Trebuchet MS"/>
            </a:endParaRPr>
          </a:p>
          <a:p>
            <a:pPr marL="355600" marR="635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35" dirty="0">
                <a:latin typeface="Trebuchet MS"/>
                <a:cs typeface="Trebuchet MS"/>
              </a:rPr>
              <a:t>Function </a:t>
            </a:r>
            <a:r>
              <a:rPr sz="3200" spc="-125" dirty="0">
                <a:latin typeface="Trebuchet MS"/>
                <a:cs typeface="Trebuchet MS"/>
              </a:rPr>
              <a:t>point </a:t>
            </a:r>
            <a:r>
              <a:rPr sz="3200" spc="-180" dirty="0">
                <a:latin typeface="Trebuchet MS"/>
                <a:cs typeface="Trebuchet MS"/>
              </a:rPr>
              <a:t>metrics, </a:t>
            </a:r>
            <a:r>
              <a:rPr sz="3200" spc="-120" dirty="0">
                <a:latin typeface="Trebuchet MS"/>
                <a:cs typeface="Trebuchet MS"/>
              </a:rPr>
              <a:t>measure </a:t>
            </a:r>
            <a:r>
              <a:rPr sz="3200" spc="-150" dirty="0">
                <a:latin typeface="Trebuchet MS"/>
                <a:cs typeface="Trebuchet MS"/>
              </a:rPr>
              <a:t>functionality  </a:t>
            </a:r>
            <a:r>
              <a:rPr sz="3200" spc="-135" dirty="0">
                <a:latin typeface="Trebuchet MS"/>
                <a:cs typeface="Trebuchet MS"/>
              </a:rPr>
              <a:t>from </a:t>
            </a:r>
            <a:r>
              <a:rPr sz="3200" spc="-140" dirty="0">
                <a:latin typeface="Trebuchet MS"/>
                <a:cs typeface="Trebuchet MS"/>
              </a:rPr>
              <a:t>the </a:t>
            </a:r>
            <a:r>
              <a:rPr sz="3200" spc="-100" dirty="0">
                <a:latin typeface="Trebuchet MS"/>
                <a:cs typeface="Trebuchet MS"/>
              </a:rPr>
              <a:t>users </a:t>
            </a:r>
            <a:r>
              <a:rPr sz="3200" spc="-120" dirty="0">
                <a:latin typeface="Trebuchet MS"/>
                <a:cs typeface="Trebuchet MS"/>
              </a:rPr>
              <a:t>point of </a:t>
            </a:r>
            <a:r>
              <a:rPr sz="3200" spc="-245" dirty="0">
                <a:latin typeface="Trebuchet MS"/>
                <a:cs typeface="Trebuchet MS"/>
              </a:rPr>
              <a:t>view, </a:t>
            </a:r>
            <a:r>
              <a:rPr sz="3200" spc="-160" dirty="0">
                <a:latin typeface="Trebuchet MS"/>
                <a:cs typeface="Trebuchet MS"/>
              </a:rPr>
              <a:t>that </a:t>
            </a:r>
            <a:r>
              <a:rPr sz="3200" spc="-200" dirty="0">
                <a:latin typeface="Trebuchet MS"/>
                <a:cs typeface="Trebuchet MS"/>
              </a:rPr>
              <a:t>is, </a:t>
            </a:r>
            <a:r>
              <a:rPr sz="3200" spc="-50" dirty="0">
                <a:latin typeface="Trebuchet MS"/>
                <a:cs typeface="Trebuchet MS"/>
              </a:rPr>
              <a:t>on </a:t>
            </a:r>
            <a:r>
              <a:rPr sz="3200" spc="-140" dirty="0">
                <a:latin typeface="Trebuchet MS"/>
                <a:cs typeface="Trebuchet MS"/>
              </a:rPr>
              <a:t>the  </a:t>
            </a:r>
            <a:r>
              <a:rPr sz="3200" spc="-110" dirty="0">
                <a:latin typeface="Trebuchet MS"/>
                <a:cs typeface="Trebuchet MS"/>
              </a:rPr>
              <a:t>basis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20" dirty="0">
                <a:latin typeface="Trebuchet MS"/>
                <a:cs typeface="Trebuchet MS"/>
              </a:rPr>
              <a:t>of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30" dirty="0">
                <a:latin typeface="Trebuchet MS"/>
                <a:cs typeface="Trebuchet MS"/>
              </a:rPr>
              <a:t>what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the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00" dirty="0">
                <a:latin typeface="Trebuchet MS"/>
                <a:cs typeface="Trebuchet MS"/>
              </a:rPr>
              <a:t>user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20" dirty="0">
                <a:latin typeface="Trebuchet MS"/>
                <a:cs typeface="Trebuchet MS"/>
              </a:rPr>
              <a:t>requests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and</a:t>
            </a:r>
            <a:r>
              <a:rPr sz="3200" spc="-229" dirty="0">
                <a:latin typeface="Trebuchet MS"/>
                <a:cs typeface="Trebuchet MS"/>
              </a:rPr>
              <a:t> </a:t>
            </a:r>
            <a:r>
              <a:rPr sz="3200" spc="-155" dirty="0">
                <a:latin typeface="Trebuchet MS"/>
                <a:cs typeface="Trebuchet MS"/>
              </a:rPr>
              <a:t>receives</a:t>
            </a:r>
            <a:r>
              <a:rPr sz="3200" spc="-275" dirty="0">
                <a:latin typeface="Trebuchet MS"/>
                <a:cs typeface="Trebuchet MS"/>
              </a:rPr>
              <a:t> </a:t>
            </a:r>
            <a:r>
              <a:rPr sz="3200" spc="-125" dirty="0">
                <a:latin typeface="Trebuchet MS"/>
                <a:cs typeface="Trebuchet MS"/>
              </a:rPr>
              <a:t>in  </a:t>
            </a:r>
            <a:r>
              <a:rPr sz="3200" spc="-130" dirty="0">
                <a:latin typeface="Trebuchet MS"/>
                <a:cs typeface="Trebuchet MS"/>
              </a:rPr>
              <a:t>return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126" y="461899"/>
            <a:ext cx="33172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0" dirty="0"/>
              <a:t>Function</a:t>
            </a:r>
            <a:r>
              <a:rPr spc="-395" dirty="0"/>
              <a:t> </a:t>
            </a:r>
            <a:r>
              <a:rPr spc="-195" dirty="0"/>
              <a:t>Point</a:t>
            </a:r>
          </a:p>
        </p:txBody>
      </p:sp>
      <p:sp>
        <p:nvSpPr>
          <p:cNvPr id="3" name="object 3"/>
          <p:cNvSpPr/>
          <p:nvPr/>
        </p:nvSpPr>
        <p:spPr>
          <a:xfrm>
            <a:off x="1295400" y="1752600"/>
            <a:ext cx="6701631" cy="45861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4252" y="461899"/>
            <a:ext cx="50971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25" dirty="0">
                <a:latin typeface="Carlito"/>
                <a:cs typeface="Carlito"/>
              </a:rPr>
              <a:t>Types </a:t>
            </a:r>
            <a:r>
              <a:rPr b="1" dirty="0">
                <a:latin typeface="Carlito"/>
                <a:cs typeface="Carlito"/>
              </a:rPr>
              <a:t>of FP</a:t>
            </a:r>
            <a:r>
              <a:rPr b="1" spc="-35" dirty="0">
                <a:latin typeface="Carlito"/>
                <a:cs typeface="Carlito"/>
              </a:rPr>
              <a:t> </a:t>
            </a:r>
            <a:r>
              <a:rPr b="1" spc="-30" dirty="0">
                <a:latin typeface="Carlito"/>
                <a:cs typeface="Carlito"/>
              </a:rPr>
              <a:t>Attributes</a:t>
            </a:r>
          </a:p>
        </p:txBody>
      </p:sp>
      <p:sp>
        <p:nvSpPr>
          <p:cNvPr id="3" name="object 3"/>
          <p:cNvSpPr/>
          <p:nvPr/>
        </p:nvSpPr>
        <p:spPr>
          <a:xfrm>
            <a:off x="208766" y="2133600"/>
            <a:ext cx="8738637" cy="42330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113" y="461899"/>
            <a:ext cx="65722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5" dirty="0"/>
              <a:t>FB </a:t>
            </a:r>
            <a:r>
              <a:rPr spc="-140" dirty="0"/>
              <a:t>Based </a:t>
            </a:r>
            <a:r>
              <a:rPr spc="-190" dirty="0"/>
              <a:t>Estimation</a:t>
            </a:r>
            <a:r>
              <a:rPr spc="-710" dirty="0"/>
              <a:t> </a:t>
            </a:r>
            <a:r>
              <a:rPr spc="-240" dirty="0"/>
              <a:t>Exercise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1524000"/>
            <a:ext cx="7696200" cy="5309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6934200" cy="2031325"/>
          </a:xfrm>
        </p:spPr>
        <p:txBody>
          <a:bodyPr/>
          <a:lstStyle/>
          <a:p>
            <a:r>
              <a:rPr lang="en-US" spc="-195" dirty="0"/>
              <a:t>FB </a:t>
            </a:r>
            <a:r>
              <a:rPr lang="en-US" spc="-140" dirty="0"/>
              <a:t>Based </a:t>
            </a:r>
            <a:r>
              <a:rPr lang="en-US" spc="-190" dirty="0"/>
              <a:t>Estimation</a:t>
            </a:r>
            <a:r>
              <a:rPr lang="en-US" spc="-710" dirty="0"/>
              <a:t> </a:t>
            </a:r>
            <a:r>
              <a:rPr lang="en-US" spc="-240" dirty="0"/>
              <a:t>Exercise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71600" y="2530076"/>
            <a:ext cx="6629400" cy="1936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0 - No Influence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1 - Incidental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2 - Moderate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3 - Average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4 - Significant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5 - Essential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590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6934200" cy="2031325"/>
          </a:xfrm>
        </p:spPr>
        <p:txBody>
          <a:bodyPr/>
          <a:lstStyle/>
          <a:p>
            <a:r>
              <a:rPr lang="en-US" spc="-195" dirty="0"/>
              <a:t>FB </a:t>
            </a:r>
            <a:r>
              <a:rPr lang="en-US" spc="-140" dirty="0"/>
              <a:t>Based </a:t>
            </a:r>
            <a:r>
              <a:rPr lang="en-US" spc="-190" dirty="0"/>
              <a:t>Estimation</a:t>
            </a:r>
            <a:r>
              <a:rPr lang="en-US" spc="-710" dirty="0"/>
              <a:t> </a:t>
            </a:r>
            <a:r>
              <a:rPr lang="en-US" spc="-240" dirty="0"/>
              <a:t>Exercise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604665"/>
            <a:ext cx="9144000" cy="47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US" sz="2000" dirty="0"/>
              <a:t>"reliable backup and recovery required ?",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/>
              <a:t>        "data communication required ?",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/>
              <a:t>        "are there distributed processing functions ?",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/>
              <a:t>        "is performance critical ?",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/>
              <a:t>        "will the system run in an existing heavily utilized operational environment ?",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/>
              <a:t>        "on line data entry required ?",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/>
              <a:t>        "does the on line data entry require the input transaction to be built over multiple screens or operations ?",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/>
              <a:t>        "are the master files updated on line ?",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/>
              <a:t>        "is the inputs, outputs, files or inquiries complex ?",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/>
              <a:t>        "is the internal processing complex ?",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/>
              <a:t>        "is the code designed to be reusable ?",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/>
              <a:t>        "are the conversion and installation included in the design ?",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/>
              <a:t>        "is the system designed for multiple installations in different organizations ?",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/>
              <a:t>        "is the application designed to facilitate change and ease of use by the user ?"</a:t>
            </a:r>
          </a:p>
        </p:txBody>
      </p:sp>
    </p:spTree>
    <p:extLst>
      <p:ext uri="{BB962C8B-B14F-4D97-AF65-F5344CB8AC3E}">
        <p14:creationId xmlns:p14="http://schemas.microsoft.com/office/powerpoint/2010/main" val="2598535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113" y="461899"/>
            <a:ext cx="65722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5" dirty="0"/>
              <a:t>FB </a:t>
            </a:r>
            <a:r>
              <a:rPr spc="-140" dirty="0"/>
              <a:t>Based </a:t>
            </a:r>
            <a:r>
              <a:rPr spc="-190" dirty="0"/>
              <a:t>Estimation</a:t>
            </a:r>
            <a:r>
              <a:rPr spc="-710" dirty="0"/>
              <a:t> </a:t>
            </a:r>
            <a:r>
              <a:rPr spc="-240" dirty="0"/>
              <a:t>Exercise</a:t>
            </a:r>
          </a:p>
        </p:txBody>
      </p:sp>
      <p:sp>
        <p:nvSpPr>
          <p:cNvPr id="3" name="object 3"/>
          <p:cNvSpPr/>
          <p:nvPr/>
        </p:nvSpPr>
        <p:spPr>
          <a:xfrm>
            <a:off x="647700" y="1402080"/>
            <a:ext cx="7848600" cy="5408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113" y="461899"/>
            <a:ext cx="65722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5" dirty="0"/>
              <a:t>FB </a:t>
            </a:r>
            <a:r>
              <a:rPr spc="-140" dirty="0"/>
              <a:t>Based </a:t>
            </a:r>
            <a:r>
              <a:rPr spc="-190" dirty="0"/>
              <a:t>Estimation</a:t>
            </a:r>
            <a:r>
              <a:rPr spc="-710" dirty="0"/>
              <a:t> </a:t>
            </a:r>
            <a:r>
              <a:rPr spc="-240" dirty="0"/>
              <a:t>Exercise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469134"/>
            <a:ext cx="7467600" cy="5388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7005" y="461899"/>
            <a:ext cx="21882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Summa</a:t>
            </a:r>
            <a:r>
              <a:rPr spc="-70" dirty="0"/>
              <a:t>r</a:t>
            </a:r>
            <a:r>
              <a:rPr spc="-180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904480" cy="3051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714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75" dirty="0">
                <a:latin typeface="Trebuchet MS"/>
                <a:cs typeface="Trebuchet MS"/>
              </a:rPr>
              <a:t>The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20" dirty="0">
                <a:latin typeface="Trebuchet MS"/>
                <a:cs typeface="Trebuchet MS"/>
              </a:rPr>
              <a:t>scope</a:t>
            </a:r>
            <a:r>
              <a:rPr sz="3200" spc="-250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and</a:t>
            </a:r>
            <a:r>
              <a:rPr sz="3200" spc="-225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software</a:t>
            </a:r>
            <a:r>
              <a:rPr sz="3200" spc="-250" dirty="0">
                <a:latin typeface="Trebuchet MS"/>
                <a:cs typeface="Trebuchet MS"/>
              </a:rPr>
              <a:t> </a:t>
            </a:r>
            <a:r>
              <a:rPr sz="3200" spc="-170" dirty="0">
                <a:latin typeface="Trebuchet MS"/>
                <a:cs typeface="Trebuchet MS"/>
              </a:rPr>
              <a:t>matric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85" dirty="0">
                <a:latin typeface="Trebuchet MS"/>
                <a:cs typeface="Trebuchet MS"/>
              </a:rPr>
              <a:t>has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bee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55" dirty="0">
                <a:latin typeface="Trebuchet MS"/>
                <a:cs typeface="Trebuchet MS"/>
              </a:rPr>
              <a:t>learnt  </a:t>
            </a:r>
            <a:r>
              <a:rPr sz="3200" spc="-135" dirty="0">
                <a:latin typeface="Trebuchet MS"/>
                <a:cs typeface="Trebuchet MS"/>
              </a:rPr>
              <a:t>to </a:t>
            </a:r>
            <a:r>
              <a:rPr sz="3200" spc="-160" dirty="0">
                <a:latin typeface="Trebuchet MS"/>
                <a:cs typeface="Trebuchet MS"/>
              </a:rPr>
              <a:t>estimate </a:t>
            </a:r>
            <a:r>
              <a:rPr sz="3200" spc="-140" dirty="0">
                <a:latin typeface="Trebuchet MS"/>
                <a:cs typeface="Trebuchet MS"/>
              </a:rPr>
              <a:t>the</a:t>
            </a:r>
            <a:r>
              <a:rPr sz="3200" spc="-420" dirty="0">
                <a:latin typeface="Trebuchet MS"/>
                <a:cs typeface="Trebuchet MS"/>
              </a:rPr>
              <a:t> </a:t>
            </a:r>
            <a:r>
              <a:rPr sz="3200" spc="-210" dirty="0">
                <a:latin typeface="Trebuchet MS"/>
                <a:cs typeface="Trebuchet MS"/>
              </a:rPr>
              <a:t>project.</a:t>
            </a:r>
            <a:endParaRPr sz="32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65" dirty="0">
                <a:latin typeface="Trebuchet MS"/>
                <a:cs typeface="Trebuchet MS"/>
              </a:rPr>
              <a:t>Different </a:t>
            </a:r>
            <a:r>
              <a:rPr sz="3200" spc="-135" dirty="0">
                <a:latin typeface="Trebuchet MS"/>
                <a:cs typeface="Trebuchet MS"/>
              </a:rPr>
              <a:t>Estimation </a:t>
            </a:r>
            <a:r>
              <a:rPr sz="3200" spc="-130" dirty="0">
                <a:latin typeface="Trebuchet MS"/>
                <a:cs typeface="Trebuchet MS"/>
              </a:rPr>
              <a:t>techniques </a:t>
            </a:r>
            <a:r>
              <a:rPr sz="3200" spc="-135" dirty="0">
                <a:latin typeface="Trebuchet MS"/>
                <a:cs typeface="Trebuchet MS"/>
              </a:rPr>
              <a:t>help </a:t>
            </a:r>
            <a:r>
              <a:rPr sz="3200" spc="-130" dirty="0">
                <a:latin typeface="Trebuchet MS"/>
                <a:cs typeface="Trebuchet MS"/>
              </a:rPr>
              <a:t>to  </a:t>
            </a:r>
            <a:r>
              <a:rPr sz="3200" spc="-160" dirty="0">
                <a:latin typeface="Trebuchet MS"/>
                <a:cs typeface="Trebuchet MS"/>
              </a:rPr>
              <a:t>estimate </a:t>
            </a:r>
            <a:r>
              <a:rPr sz="3200" spc="-140" dirty="0">
                <a:latin typeface="Trebuchet MS"/>
                <a:cs typeface="Trebuchet MS"/>
              </a:rPr>
              <a:t>the </a:t>
            </a:r>
            <a:r>
              <a:rPr sz="3200" spc="-185" dirty="0">
                <a:latin typeface="Trebuchet MS"/>
                <a:cs typeface="Trebuchet MS"/>
              </a:rPr>
              <a:t>project </a:t>
            </a:r>
            <a:r>
              <a:rPr sz="3200" spc="-190" dirty="0">
                <a:latin typeface="Trebuchet MS"/>
                <a:cs typeface="Trebuchet MS"/>
              </a:rPr>
              <a:t>cost, </a:t>
            </a:r>
            <a:r>
              <a:rPr sz="3200" spc="-135" dirty="0">
                <a:latin typeface="Trebuchet MS"/>
                <a:cs typeface="Trebuchet MS"/>
              </a:rPr>
              <a:t>schedule </a:t>
            </a:r>
            <a:r>
              <a:rPr sz="3200" spc="-105" dirty="0">
                <a:latin typeface="Trebuchet MS"/>
                <a:cs typeface="Trebuchet MS"/>
              </a:rPr>
              <a:t>and man  </a:t>
            </a:r>
            <a:r>
              <a:rPr sz="3200" spc="-110" dirty="0">
                <a:latin typeface="Trebuchet MS"/>
                <a:cs typeface="Trebuchet MS"/>
              </a:rPr>
              <a:t>power </a:t>
            </a:r>
            <a:r>
              <a:rPr sz="3200" spc="-195" dirty="0">
                <a:latin typeface="Trebuchet MS"/>
                <a:cs typeface="Trebuchet MS"/>
              </a:rPr>
              <a:t>effectively </a:t>
            </a:r>
            <a:r>
              <a:rPr sz="3200" spc="-135" dirty="0">
                <a:latin typeface="Trebuchet MS"/>
                <a:cs typeface="Trebuchet MS"/>
              </a:rPr>
              <a:t>to </a:t>
            </a:r>
            <a:r>
              <a:rPr sz="3200" spc="-125" dirty="0">
                <a:latin typeface="Trebuchet MS"/>
                <a:cs typeface="Trebuchet MS"/>
              </a:rPr>
              <a:t>produce </a:t>
            </a:r>
            <a:r>
              <a:rPr sz="3200" spc="-150" dirty="0">
                <a:latin typeface="Trebuchet MS"/>
                <a:cs typeface="Trebuchet MS"/>
              </a:rPr>
              <a:t>a </a:t>
            </a:r>
            <a:r>
              <a:rPr sz="3200" spc="-175" dirty="0">
                <a:latin typeface="Trebuchet MS"/>
                <a:cs typeface="Trebuchet MS"/>
              </a:rPr>
              <a:t>better</a:t>
            </a:r>
            <a:r>
              <a:rPr sz="3200" spc="-735" dirty="0">
                <a:latin typeface="Trebuchet MS"/>
                <a:cs typeface="Trebuchet MS"/>
              </a:rPr>
              <a:t> </a:t>
            </a:r>
            <a:r>
              <a:rPr sz="3200" spc="-135" dirty="0">
                <a:latin typeface="Trebuchet MS"/>
                <a:cs typeface="Trebuchet MS"/>
              </a:rPr>
              <a:t>product  from </a:t>
            </a:r>
            <a:r>
              <a:rPr sz="3200" spc="-140" dirty="0">
                <a:latin typeface="Trebuchet MS"/>
                <a:cs typeface="Trebuchet MS"/>
              </a:rPr>
              <a:t>the </a:t>
            </a:r>
            <a:r>
              <a:rPr sz="3200" spc="-130" dirty="0">
                <a:latin typeface="Trebuchet MS"/>
                <a:cs typeface="Trebuchet MS"/>
              </a:rPr>
              <a:t>company</a:t>
            </a:r>
            <a:r>
              <a:rPr sz="3200" spc="-450" dirty="0">
                <a:latin typeface="Trebuchet MS"/>
                <a:cs typeface="Trebuchet MS"/>
              </a:rPr>
              <a:t> </a:t>
            </a:r>
            <a:r>
              <a:rPr sz="3200" spc="-210" dirty="0">
                <a:latin typeface="Trebuchet MS"/>
                <a:cs typeface="Trebuchet MS"/>
              </a:rPr>
              <a:t>end..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9305" y="461899"/>
            <a:ext cx="34836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What </a:t>
            </a:r>
            <a:r>
              <a:rPr spc="-165" dirty="0"/>
              <a:t>is</a:t>
            </a:r>
            <a:r>
              <a:rPr spc="-635" dirty="0"/>
              <a:t> </a:t>
            </a:r>
            <a:r>
              <a:rPr spc="-70" dirty="0"/>
              <a:t>Scope?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50401"/>
            <a:ext cx="8038465" cy="544004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i="1" spc="-5" dirty="0">
                <a:solidFill>
                  <a:srgbClr val="800080"/>
                </a:solidFill>
                <a:latin typeface="Carlito"/>
                <a:cs typeface="Carlito"/>
              </a:rPr>
              <a:t>Software </a:t>
            </a:r>
            <a:r>
              <a:rPr sz="3200" i="1" spc="-10" dirty="0">
                <a:solidFill>
                  <a:srgbClr val="800080"/>
                </a:solidFill>
                <a:latin typeface="Carlito"/>
                <a:cs typeface="Carlito"/>
              </a:rPr>
              <a:t>scope</a:t>
            </a:r>
            <a:r>
              <a:rPr sz="3200" i="1" spc="-15" dirty="0">
                <a:solidFill>
                  <a:srgbClr val="800080"/>
                </a:solidFill>
                <a:latin typeface="Carlito"/>
                <a:cs typeface="Carlito"/>
              </a:rPr>
              <a:t> </a:t>
            </a:r>
            <a:r>
              <a:rPr sz="3200" spc="-135" dirty="0">
                <a:latin typeface="Trebuchet MS"/>
                <a:cs typeface="Trebuchet MS"/>
              </a:rPr>
              <a:t>describes</a:t>
            </a:r>
            <a:endParaRPr sz="3200">
              <a:latin typeface="Trebuchet MS"/>
              <a:cs typeface="Trebuchet MS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31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functions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features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that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are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be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delivered  </a:t>
            </a:r>
            <a:r>
              <a:rPr sz="2800" spc="-120" dirty="0">
                <a:latin typeface="Trebuchet MS"/>
                <a:cs typeface="Trebuchet MS"/>
              </a:rPr>
              <a:t>to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end-users</a:t>
            </a:r>
            <a:endParaRPr sz="280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spcBef>
                <a:spcPts val="30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25" dirty="0">
                <a:latin typeface="Trebuchet MS"/>
                <a:cs typeface="Trebuchet MS"/>
              </a:rPr>
              <a:t>the </a:t>
            </a:r>
            <a:r>
              <a:rPr sz="2800" spc="-150" dirty="0">
                <a:latin typeface="Trebuchet MS"/>
                <a:cs typeface="Trebuchet MS"/>
              </a:rPr>
              <a:t>data </a:t>
            </a:r>
            <a:r>
              <a:rPr sz="2800" spc="-145" dirty="0">
                <a:latin typeface="Trebuchet MS"/>
                <a:cs typeface="Trebuchet MS"/>
              </a:rPr>
              <a:t>that </a:t>
            </a:r>
            <a:r>
              <a:rPr sz="2800" spc="-140" dirty="0">
                <a:latin typeface="Trebuchet MS"/>
                <a:cs typeface="Trebuchet MS"/>
              </a:rPr>
              <a:t>are </a:t>
            </a:r>
            <a:r>
              <a:rPr sz="2800" spc="-114" dirty="0">
                <a:latin typeface="Trebuchet MS"/>
                <a:cs typeface="Trebuchet MS"/>
              </a:rPr>
              <a:t>input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565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output</a:t>
            </a:r>
            <a:endParaRPr sz="2800">
              <a:latin typeface="Trebuchet MS"/>
              <a:cs typeface="Trebuchet MS"/>
            </a:endParaRPr>
          </a:p>
          <a:p>
            <a:pPr marL="756285" marR="920115" lvl="1" indent="-287020">
              <a:lnSpc>
                <a:spcPct val="100000"/>
              </a:lnSpc>
              <a:spcBef>
                <a:spcPts val="30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80" dirty="0">
                <a:latin typeface="Trebuchet MS"/>
                <a:cs typeface="Trebuchet MS"/>
              </a:rPr>
              <a:t>“content”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that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presented</a:t>
            </a:r>
            <a:r>
              <a:rPr sz="2800" spc="-185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to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users</a:t>
            </a:r>
            <a:r>
              <a:rPr sz="2800" spc="-180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as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a  </a:t>
            </a:r>
            <a:r>
              <a:rPr sz="2800" spc="-114" dirty="0">
                <a:latin typeface="Trebuchet MS"/>
                <a:cs typeface="Trebuchet MS"/>
              </a:rPr>
              <a:t>consequence </a:t>
            </a:r>
            <a:r>
              <a:rPr sz="2800" spc="-110" dirty="0">
                <a:latin typeface="Trebuchet MS"/>
                <a:cs typeface="Trebuchet MS"/>
              </a:rPr>
              <a:t>of </a:t>
            </a:r>
            <a:r>
              <a:rPr sz="2800" spc="-90" dirty="0">
                <a:latin typeface="Trebuchet MS"/>
                <a:cs typeface="Trebuchet MS"/>
              </a:rPr>
              <a:t>using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46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software</a:t>
            </a:r>
            <a:endParaRPr sz="2800">
              <a:latin typeface="Trebuchet MS"/>
              <a:cs typeface="Trebuchet MS"/>
            </a:endParaRPr>
          </a:p>
          <a:p>
            <a:pPr marL="756285" marR="788670" lvl="1" indent="-287020">
              <a:lnSpc>
                <a:spcPct val="100000"/>
              </a:lnSpc>
              <a:spcBef>
                <a:spcPts val="30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25" dirty="0">
                <a:latin typeface="Trebuchet MS"/>
                <a:cs typeface="Trebuchet MS"/>
              </a:rPr>
              <a:t>the </a:t>
            </a:r>
            <a:r>
              <a:rPr sz="2800" spc="-150" dirty="0">
                <a:latin typeface="Trebuchet MS"/>
                <a:cs typeface="Trebuchet MS"/>
              </a:rPr>
              <a:t>performance, </a:t>
            </a:r>
            <a:r>
              <a:rPr sz="2800" spc="-145" dirty="0">
                <a:latin typeface="Trebuchet MS"/>
                <a:cs typeface="Trebuchet MS"/>
              </a:rPr>
              <a:t>constraints, </a:t>
            </a:r>
            <a:r>
              <a:rPr sz="2800" spc="-165" dirty="0">
                <a:latin typeface="Trebuchet MS"/>
                <a:cs typeface="Trebuchet MS"/>
              </a:rPr>
              <a:t>interfaces,</a:t>
            </a:r>
            <a:r>
              <a:rPr sz="2800" spc="-32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and  </a:t>
            </a:r>
            <a:r>
              <a:rPr sz="2800" spc="-155" dirty="0">
                <a:latin typeface="Trebuchet MS"/>
                <a:cs typeface="Trebuchet MS"/>
              </a:rPr>
              <a:t>reliability </a:t>
            </a:r>
            <a:r>
              <a:rPr sz="2800" spc="-145" dirty="0">
                <a:latin typeface="Trebuchet MS"/>
                <a:cs typeface="Trebuchet MS"/>
              </a:rPr>
              <a:t>that </a:t>
            </a:r>
            <a:r>
              <a:rPr sz="2800" i="1" spc="-5" dirty="0">
                <a:latin typeface="Carlito"/>
                <a:cs typeface="Carlito"/>
              </a:rPr>
              <a:t>bound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320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system.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25" dirty="0">
                <a:latin typeface="Trebuchet MS"/>
                <a:cs typeface="Trebuchet MS"/>
              </a:rPr>
              <a:t>Scope</a:t>
            </a:r>
            <a:r>
              <a:rPr sz="3200" spc="-260" dirty="0">
                <a:latin typeface="Trebuchet MS"/>
                <a:cs typeface="Trebuchet MS"/>
              </a:rPr>
              <a:t> </a:t>
            </a:r>
            <a:r>
              <a:rPr sz="3200" spc="-110" dirty="0">
                <a:latin typeface="Trebuchet MS"/>
                <a:cs typeface="Trebuchet MS"/>
              </a:rPr>
              <a:t>is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45" dirty="0">
                <a:latin typeface="Trebuchet MS"/>
                <a:cs typeface="Trebuchet MS"/>
              </a:rPr>
              <a:t>defined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95" dirty="0">
                <a:latin typeface="Trebuchet MS"/>
                <a:cs typeface="Trebuchet MS"/>
              </a:rPr>
              <a:t>using</a:t>
            </a:r>
            <a:r>
              <a:rPr sz="3200" spc="-220" dirty="0">
                <a:latin typeface="Trebuchet MS"/>
                <a:cs typeface="Trebuchet MS"/>
              </a:rPr>
              <a:t> </a:t>
            </a:r>
            <a:r>
              <a:rPr sz="3200" spc="-85" dirty="0">
                <a:latin typeface="Trebuchet MS"/>
                <a:cs typeface="Trebuchet MS"/>
              </a:rPr>
              <a:t>one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20" dirty="0">
                <a:latin typeface="Trebuchet MS"/>
                <a:cs typeface="Trebuchet MS"/>
              </a:rPr>
              <a:t>of</a:t>
            </a:r>
            <a:r>
              <a:rPr sz="3200" spc="-250" dirty="0">
                <a:latin typeface="Trebuchet MS"/>
                <a:cs typeface="Trebuchet MS"/>
              </a:rPr>
              <a:t> </a:t>
            </a:r>
            <a:r>
              <a:rPr sz="3200" spc="-120" dirty="0">
                <a:latin typeface="Trebuchet MS"/>
                <a:cs typeface="Trebuchet MS"/>
              </a:rPr>
              <a:t>two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45" dirty="0">
                <a:latin typeface="Trebuchet MS"/>
                <a:cs typeface="Trebuchet MS"/>
              </a:rPr>
              <a:t>techniques:</a:t>
            </a:r>
            <a:endParaRPr sz="3200">
              <a:latin typeface="Trebuchet MS"/>
              <a:cs typeface="Trebuchet MS"/>
            </a:endParaRPr>
          </a:p>
          <a:p>
            <a:pPr marL="1155700" marR="168275" indent="-228600">
              <a:lnSpc>
                <a:spcPct val="100000"/>
              </a:lnSpc>
              <a:spcBef>
                <a:spcPts val="34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30" dirty="0">
                <a:latin typeface="Trebuchet MS"/>
                <a:cs typeface="Trebuchet MS"/>
              </a:rPr>
              <a:t>A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narrative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description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of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software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scope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is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developed  </a:t>
            </a:r>
            <a:r>
              <a:rPr sz="2400" spc="-135" dirty="0">
                <a:latin typeface="Trebuchet MS"/>
                <a:cs typeface="Trebuchet MS"/>
              </a:rPr>
              <a:t>after </a:t>
            </a:r>
            <a:r>
              <a:rPr sz="2400" spc="-105" dirty="0">
                <a:latin typeface="Trebuchet MS"/>
                <a:cs typeface="Trebuchet MS"/>
              </a:rPr>
              <a:t>communication with </a:t>
            </a:r>
            <a:r>
              <a:rPr sz="2400" spc="-145" dirty="0">
                <a:latin typeface="Trebuchet MS"/>
                <a:cs typeface="Trebuchet MS"/>
              </a:rPr>
              <a:t>all</a:t>
            </a:r>
            <a:r>
              <a:rPr sz="2400" spc="-43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stakeholders.</a:t>
            </a:r>
            <a:endParaRPr sz="2400">
              <a:latin typeface="Trebuchet MS"/>
              <a:cs typeface="Trebuchet MS"/>
            </a:endParaRPr>
          </a:p>
          <a:p>
            <a:pPr marL="1155700" indent="-2292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30" dirty="0">
                <a:latin typeface="Trebuchet MS"/>
                <a:cs typeface="Trebuchet MS"/>
              </a:rPr>
              <a:t>A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set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of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use-cases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is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developed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by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end-users.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6562" y="1142238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524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6902" y="461899"/>
            <a:ext cx="23291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5" dirty="0"/>
              <a:t>Resources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335985" y="3293511"/>
            <a:ext cx="2180590" cy="1294765"/>
            <a:chOff x="3335985" y="3293511"/>
            <a:chExt cx="2180590" cy="1294765"/>
          </a:xfrm>
        </p:grpSpPr>
        <p:sp>
          <p:nvSpPr>
            <p:cNvPr id="4" name="object 4"/>
            <p:cNvSpPr/>
            <p:nvPr/>
          </p:nvSpPr>
          <p:spPr>
            <a:xfrm>
              <a:off x="3485388" y="3350539"/>
              <a:ext cx="2019300" cy="1225550"/>
            </a:xfrm>
            <a:custGeom>
              <a:avLst/>
              <a:gdLst/>
              <a:ahLst/>
              <a:cxnLst/>
              <a:rect l="l" t="t" r="r" b="b"/>
              <a:pathLst>
                <a:path w="2019300" h="1225550">
                  <a:moveTo>
                    <a:pt x="2018969" y="0"/>
                  </a:moveTo>
                  <a:lnTo>
                    <a:pt x="0" y="0"/>
                  </a:lnTo>
                  <a:lnTo>
                    <a:pt x="0" y="1179957"/>
                  </a:lnTo>
                  <a:lnTo>
                    <a:pt x="0" y="1225473"/>
                  </a:lnTo>
                  <a:lnTo>
                    <a:pt x="2018969" y="1225473"/>
                  </a:lnTo>
                  <a:lnTo>
                    <a:pt x="2018969" y="1179957"/>
                  </a:lnTo>
                  <a:lnTo>
                    <a:pt x="20189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6709" y="3350475"/>
              <a:ext cx="137795" cy="0"/>
            </a:xfrm>
            <a:custGeom>
              <a:avLst/>
              <a:gdLst/>
              <a:ahLst/>
              <a:cxnLst/>
              <a:rect l="l" t="t" r="r" b="b"/>
              <a:pathLst>
                <a:path w="137795">
                  <a:moveTo>
                    <a:pt x="0" y="0"/>
                  </a:moveTo>
                  <a:lnTo>
                    <a:pt x="137701" y="0"/>
                  </a:lnTo>
                </a:path>
              </a:pathLst>
            </a:custGeom>
            <a:ln w="152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04410" y="3350475"/>
              <a:ext cx="0" cy="1225550"/>
            </a:xfrm>
            <a:custGeom>
              <a:avLst/>
              <a:gdLst/>
              <a:ahLst/>
              <a:cxnLst/>
              <a:rect l="l" t="t" r="r" b="b"/>
              <a:pathLst>
                <a:path h="1225550">
                  <a:moveTo>
                    <a:pt x="0" y="0"/>
                  </a:moveTo>
                  <a:lnTo>
                    <a:pt x="0" y="0"/>
                  </a:lnTo>
                </a:path>
                <a:path h="1225550">
                  <a:moveTo>
                    <a:pt x="0" y="0"/>
                  </a:moveTo>
                  <a:lnTo>
                    <a:pt x="0" y="1225533"/>
                  </a:lnTo>
                </a:path>
                <a:path h="1225550">
                  <a:moveTo>
                    <a:pt x="0" y="1225533"/>
                  </a:moveTo>
                  <a:lnTo>
                    <a:pt x="0" y="1225533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85388" y="4568404"/>
              <a:ext cx="2019300" cy="15240"/>
            </a:xfrm>
            <a:custGeom>
              <a:avLst/>
              <a:gdLst/>
              <a:ahLst/>
              <a:cxnLst/>
              <a:rect l="l" t="t" r="r" b="b"/>
              <a:pathLst>
                <a:path w="2019300" h="15239">
                  <a:moveTo>
                    <a:pt x="0" y="15210"/>
                  </a:moveTo>
                  <a:lnTo>
                    <a:pt x="2019021" y="15210"/>
                  </a:lnTo>
                  <a:lnTo>
                    <a:pt x="2019021" y="0"/>
                  </a:lnTo>
                  <a:lnTo>
                    <a:pt x="0" y="0"/>
                  </a:lnTo>
                  <a:lnTo>
                    <a:pt x="0" y="152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85388" y="457600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2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85388" y="4530491"/>
              <a:ext cx="0" cy="45720"/>
            </a:xfrm>
            <a:custGeom>
              <a:avLst/>
              <a:gdLst/>
              <a:ahLst/>
              <a:cxnLst/>
              <a:rect l="l" t="t" r="r" b="b"/>
              <a:pathLst>
                <a:path h="45720">
                  <a:moveTo>
                    <a:pt x="0" y="0"/>
                  </a:moveTo>
                  <a:lnTo>
                    <a:pt x="0" y="45518"/>
                  </a:lnTo>
                </a:path>
              </a:pathLst>
            </a:custGeom>
            <a:ln w="231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47733" y="3305379"/>
              <a:ext cx="2019300" cy="1225550"/>
            </a:xfrm>
            <a:custGeom>
              <a:avLst/>
              <a:gdLst/>
              <a:ahLst/>
              <a:cxnLst/>
              <a:rect l="l" t="t" r="r" b="b"/>
              <a:pathLst>
                <a:path w="2019300" h="1225550">
                  <a:moveTo>
                    <a:pt x="2018975" y="0"/>
                  </a:moveTo>
                  <a:lnTo>
                    <a:pt x="0" y="0"/>
                  </a:lnTo>
                  <a:lnTo>
                    <a:pt x="0" y="1225111"/>
                  </a:lnTo>
                  <a:lnTo>
                    <a:pt x="2018975" y="1225111"/>
                  </a:lnTo>
                  <a:lnTo>
                    <a:pt x="2018975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47733" y="3297653"/>
              <a:ext cx="2019300" cy="15240"/>
            </a:xfrm>
            <a:custGeom>
              <a:avLst/>
              <a:gdLst/>
              <a:ahLst/>
              <a:cxnLst/>
              <a:rect l="l" t="t" r="r" b="b"/>
              <a:pathLst>
                <a:path w="2019300" h="15239">
                  <a:moveTo>
                    <a:pt x="0" y="15210"/>
                  </a:moveTo>
                  <a:lnTo>
                    <a:pt x="2019021" y="15210"/>
                  </a:lnTo>
                  <a:lnTo>
                    <a:pt x="2019021" y="0"/>
                  </a:lnTo>
                  <a:lnTo>
                    <a:pt x="0" y="0"/>
                  </a:lnTo>
                  <a:lnTo>
                    <a:pt x="0" y="152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47733" y="3305258"/>
              <a:ext cx="2019300" cy="1225550"/>
            </a:xfrm>
            <a:custGeom>
              <a:avLst/>
              <a:gdLst/>
              <a:ahLst/>
              <a:cxnLst/>
              <a:rect l="l" t="t" r="r" b="b"/>
              <a:pathLst>
                <a:path w="2019300" h="1225550">
                  <a:moveTo>
                    <a:pt x="2019021" y="0"/>
                  </a:moveTo>
                  <a:lnTo>
                    <a:pt x="2019021" y="0"/>
                  </a:lnTo>
                </a:path>
                <a:path w="2019300" h="1225550">
                  <a:moveTo>
                    <a:pt x="2019021" y="0"/>
                  </a:moveTo>
                  <a:lnTo>
                    <a:pt x="2019021" y="1225232"/>
                  </a:lnTo>
                </a:path>
                <a:path w="2019300" h="1225550">
                  <a:moveTo>
                    <a:pt x="2019021" y="1225232"/>
                  </a:moveTo>
                  <a:lnTo>
                    <a:pt x="2019021" y="1225232"/>
                  </a:lnTo>
                </a:path>
                <a:path w="2019300" h="1225550">
                  <a:moveTo>
                    <a:pt x="2019021" y="1225232"/>
                  </a:moveTo>
                  <a:lnTo>
                    <a:pt x="0" y="1225232"/>
                  </a:lnTo>
                </a:path>
                <a:path w="2019300" h="1225550">
                  <a:moveTo>
                    <a:pt x="0" y="1225232"/>
                  </a:moveTo>
                  <a:lnTo>
                    <a:pt x="0" y="1225232"/>
                  </a:lnTo>
                </a:path>
                <a:path w="2019300" h="1225550">
                  <a:moveTo>
                    <a:pt x="0" y="1225232"/>
                  </a:moveTo>
                  <a:lnTo>
                    <a:pt x="0" y="0"/>
                  </a:lnTo>
                </a:path>
                <a:path w="2019300" h="12255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485388" y="3746206"/>
            <a:ext cx="187007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4825">
              <a:lnSpc>
                <a:spcPct val="100000"/>
              </a:lnSpc>
              <a:spcBef>
                <a:spcPts val="130"/>
              </a:spcBef>
            </a:pPr>
            <a:r>
              <a:rPr sz="1400" b="1" spc="335" dirty="0">
                <a:latin typeface="Arial"/>
                <a:cs typeface="Arial"/>
              </a:rPr>
              <a:t>project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363322" y="1852869"/>
            <a:ext cx="2799715" cy="1801495"/>
            <a:chOff x="1363322" y="1852869"/>
            <a:chExt cx="2799715" cy="1801495"/>
          </a:xfrm>
        </p:grpSpPr>
        <p:sp>
          <p:nvSpPr>
            <p:cNvPr id="15" name="object 15"/>
            <p:cNvSpPr/>
            <p:nvPr/>
          </p:nvSpPr>
          <p:spPr>
            <a:xfrm>
              <a:off x="1466413" y="1913627"/>
              <a:ext cx="2685415" cy="1724660"/>
            </a:xfrm>
            <a:custGeom>
              <a:avLst/>
              <a:gdLst/>
              <a:ahLst/>
              <a:cxnLst/>
              <a:rect l="l" t="t" r="r" b="b"/>
              <a:pathLst>
                <a:path w="2685415" h="1724660">
                  <a:moveTo>
                    <a:pt x="1353603" y="0"/>
                  </a:moveTo>
                  <a:lnTo>
                    <a:pt x="1078544" y="14770"/>
                  </a:lnTo>
                  <a:lnTo>
                    <a:pt x="825955" y="75512"/>
                  </a:lnTo>
                  <a:lnTo>
                    <a:pt x="597071" y="151025"/>
                  </a:lnTo>
                  <a:lnTo>
                    <a:pt x="413263" y="256983"/>
                  </a:lnTo>
                  <a:lnTo>
                    <a:pt x="229456" y="378014"/>
                  </a:lnTo>
                  <a:lnTo>
                    <a:pt x="115002" y="529341"/>
                  </a:lnTo>
                  <a:lnTo>
                    <a:pt x="46221" y="695589"/>
                  </a:lnTo>
                  <a:lnTo>
                    <a:pt x="0" y="862289"/>
                  </a:lnTo>
                  <a:lnTo>
                    <a:pt x="46221" y="1028537"/>
                  </a:lnTo>
                  <a:lnTo>
                    <a:pt x="115002" y="1195087"/>
                  </a:lnTo>
                  <a:lnTo>
                    <a:pt x="229456" y="1346112"/>
                  </a:lnTo>
                  <a:lnTo>
                    <a:pt x="413263" y="1467143"/>
                  </a:lnTo>
                  <a:lnTo>
                    <a:pt x="597071" y="1573102"/>
                  </a:lnTo>
                  <a:lnTo>
                    <a:pt x="825955" y="1663837"/>
                  </a:lnTo>
                  <a:lnTo>
                    <a:pt x="1078544" y="1709356"/>
                  </a:lnTo>
                  <a:lnTo>
                    <a:pt x="1353603" y="1724579"/>
                  </a:lnTo>
                  <a:lnTo>
                    <a:pt x="1606238" y="1709356"/>
                  </a:lnTo>
                  <a:lnTo>
                    <a:pt x="1858874" y="1663837"/>
                  </a:lnTo>
                  <a:lnTo>
                    <a:pt x="2088375" y="1573102"/>
                  </a:lnTo>
                  <a:lnTo>
                    <a:pt x="2294744" y="1467143"/>
                  </a:lnTo>
                  <a:lnTo>
                    <a:pt x="2455304" y="1346112"/>
                  </a:lnTo>
                  <a:lnTo>
                    <a:pt x="2569826" y="1195087"/>
                  </a:lnTo>
                  <a:lnTo>
                    <a:pt x="2661672" y="1028537"/>
                  </a:lnTo>
                  <a:lnTo>
                    <a:pt x="2684806" y="862289"/>
                  </a:lnTo>
                  <a:lnTo>
                    <a:pt x="2661672" y="695589"/>
                  </a:lnTo>
                  <a:lnTo>
                    <a:pt x="2569826" y="529341"/>
                  </a:lnTo>
                  <a:lnTo>
                    <a:pt x="2455304" y="378014"/>
                  </a:lnTo>
                  <a:lnTo>
                    <a:pt x="2294744" y="256983"/>
                  </a:lnTo>
                  <a:lnTo>
                    <a:pt x="2088375" y="151025"/>
                  </a:lnTo>
                  <a:lnTo>
                    <a:pt x="1858874" y="75512"/>
                  </a:lnTo>
                  <a:lnTo>
                    <a:pt x="1606238" y="14770"/>
                  </a:lnTo>
                  <a:lnTo>
                    <a:pt x="13536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72651" y="2775917"/>
              <a:ext cx="1078865" cy="847090"/>
            </a:xfrm>
            <a:custGeom>
              <a:avLst/>
              <a:gdLst/>
              <a:ahLst/>
              <a:cxnLst/>
              <a:rect l="l" t="t" r="r" b="b"/>
              <a:pathLst>
                <a:path w="1078864" h="847089">
                  <a:moveTo>
                    <a:pt x="1078567" y="0"/>
                  </a:moveTo>
                  <a:lnTo>
                    <a:pt x="1055434" y="166248"/>
                  </a:lnTo>
                </a:path>
                <a:path w="1078864" h="847089">
                  <a:moveTo>
                    <a:pt x="1055434" y="166248"/>
                  </a:moveTo>
                  <a:lnTo>
                    <a:pt x="1055434" y="166248"/>
                  </a:lnTo>
                </a:path>
                <a:path w="1078864" h="847089">
                  <a:moveTo>
                    <a:pt x="1055434" y="166248"/>
                  </a:moveTo>
                  <a:lnTo>
                    <a:pt x="963587" y="332797"/>
                  </a:lnTo>
                </a:path>
                <a:path w="1078864" h="847089">
                  <a:moveTo>
                    <a:pt x="963587" y="332797"/>
                  </a:moveTo>
                  <a:lnTo>
                    <a:pt x="963587" y="332797"/>
                  </a:lnTo>
                </a:path>
                <a:path w="1078864" h="847089">
                  <a:moveTo>
                    <a:pt x="963587" y="332797"/>
                  </a:moveTo>
                  <a:lnTo>
                    <a:pt x="849065" y="483822"/>
                  </a:lnTo>
                </a:path>
                <a:path w="1078864" h="847089">
                  <a:moveTo>
                    <a:pt x="849065" y="483822"/>
                  </a:moveTo>
                  <a:lnTo>
                    <a:pt x="849065" y="483822"/>
                  </a:lnTo>
                </a:path>
                <a:path w="1078864" h="847089">
                  <a:moveTo>
                    <a:pt x="849065" y="483822"/>
                  </a:moveTo>
                  <a:lnTo>
                    <a:pt x="688505" y="604853"/>
                  </a:lnTo>
                </a:path>
                <a:path w="1078864" h="847089">
                  <a:moveTo>
                    <a:pt x="688505" y="604853"/>
                  </a:moveTo>
                  <a:lnTo>
                    <a:pt x="688505" y="604853"/>
                  </a:lnTo>
                </a:path>
                <a:path w="1078864" h="847089">
                  <a:moveTo>
                    <a:pt x="688505" y="604853"/>
                  </a:moveTo>
                  <a:lnTo>
                    <a:pt x="482137" y="710812"/>
                  </a:lnTo>
                </a:path>
                <a:path w="1078864" h="847089">
                  <a:moveTo>
                    <a:pt x="482137" y="710812"/>
                  </a:moveTo>
                  <a:lnTo>
                    <a:pt x="482137" y="710812"/>
                  </a:lnTo>
                </a:path>
                <a:path w="1078864" h="847089">
                  <a:moveTo>
                    <a:pt x="482137" y="710812"/>
                  </a:moveTo>
                  <a:lnTo>
                    <a:pt x="252635" y="801548"/>
                  </a:lnTo>
                </a:path>
                <a:path w="1078864" h="847089">
                  <a:moveTo>
                    <a:pt x="252635" y="801548"/>
                  </a:moveTo>
                  <a:lnTo>
                    <a:pt x="252635" y="801548"/>
                  </a:lnTo>
                </a:path>
                <a:path w="1078864" h="847089">
                  <a:moveTo>
                    <a:pt x="252635" y="801548"/>
                  </a:moveTo>
                  <a:lnTo>
                    <a:pt x="0" y="847066"/>
                  </a:lnTo>
                </a:path>
                <a:path w="1078864" h="847089">
                  <a:moveTo>
                    <a:pt x="0" y="847066"/>
                  </a:moveTo>
                  <a:lnTo>
                    <a:pt x="0" y="847066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20016" y="3622984"/>
              <a:ext cx="252729" cy="15240"/>
            </a:xfrm>
            <a:custGeom>
              <a:avLst/>
              <a:gdLst/>
              <a:ahLst/>
              <a:cxnLst/>
              <a:rect l="l" t="t" r="r" b="b"/>
              <a:pathLst>
                <a:path w="252730" h="15239">
                  <a:moveTo>
                    <a:pt x="-7638" y="7611"/>
                  </a:moveTo>
                  <a:lnTo>
                    <a:pt x="260273" y="7611"/>
                  </a:lnTo>
                </a:path>
              </a:pathLst>
            </a:custGeom>
            <a:ln w="304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44957" y="3622984"/>
              <a:ext cx="275590" cy="15240"/>
            </a:xfrm>
            <a:custGeom>
              <a:avLst/>
              <a:gdLst/>
              <a:ahLst/>
              <a:cxnLst/>
              <a:rect l="l" t="t" r="r" b="b"/>
              <a:pathLst>
                <a:path w="275589" h="15239">
                  <a:moveTo>
                    <a:pt x="-7633" y="7611"/>
                  </a:moveTo>
                  <a:lnTo>
                    <a:pt x="282692" y="7611"/>
                  </a:lnTo>
                </a:path>
              </a:pathLst>
            </a:custGeom>
            <a:ln w="304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66413" y="2775917"/>
              <a:ext cx="1078865" cy="847090"/>
            </a:xfrm>
            <a:custGeom>
              <a:avLst/>
              <a:gdLst/>
              <a:ahLst/>
              <a:cxnLst/>
              <a:rect l="l" t="t" r="r" b="b"/>
              <a:pathLst>
                <a:path w="1078864" h="847089">
                  <a:moveTo>
                    <a:pt x="1078544" y="847066"/>
                  </a:moveTo>
                  <a:lnTo>
                    <a:pt x="1078544" y="847066"/>
                  </a:lnTo>
                </a:path>
                <a:path w="1078864" h="847089">
                  <a:moveTo>
                    <a:pt x="1078544" y="847066"/>
                  </a:moveTo>
                  <a:lnTo>
                    <a:pt x="825955" y="801548"/>
                  </a:lnTo>
                </a:path>
                <a:path w="1078864" h="847089">
                  <a:moveTo>
                    <a:pt x="825955" y="801548"/>
                  </a:moveTo>
                  <a:lnTo>
                    <a:pt x="825955" y="801548"/>
                  </a:lnTo>
                </a:path>
                <a:path w="1078864" h="847089">
                  <a:moveTo>
                    <a:pt x="825955" y="801548"/>
                  </a:moveTo>
                  <a:lnTo>
                    <a:pt x="597071" y="710812"/>
                  </a:lnTo>
                </a:path>
                <a:path w="1078864" h="847089">
                  <a:moveTo>
                    <a:pt x="597071" y="710812"/>
                  </a:moveTo>
                  <a:lnTo>
                    <a:pt x="597071" y="710812"/>
                  </a:lnTo>
                </a:path>
                <a:path w="1078864" h="847089">
                  <a:moveTo>
                    <a:pt x="597071" y="710812"/>
                  </a:moveTo>
                  <a:lnTo>
                    <a:pt x="413263" y="604853"/>
                  </a:lnTo>
                </a:path>
                <a:path w="1078864" h="847089">
                  <a:moveTo>
                    <a:pt x="413263" y="604853"/>
                  </a:moveTo>
                  <a:lnTo>
                    <a:pt x="413263" y="604853"/>
                  </a:lnTo>
                </a:path>
                <a:path w="1078864" h="847089">
                  <a:moveTo>
                    <a:pt x="413263" y="604853"/>
                  </a:moveTo>
                  <a:lnTo>
                    <a:pt x="229456" y="483822"/>
                  </a:lnTo>
                </a:path>
                <a:path w="1078864" h="847089">
                  <a:moveTo>
                    <a:pt x="229456" y="483822"/>
                  </a:moveTo>
                  <a:lnTo>
                    <a:pt x="229456" y="483822"/>
                  </a:lnTo>
                </a:path>
                <a:path w="1078864" h="847089">
                  <a:moveTo>
                    <a:pt x="229456" y="483822"/>
                  </a:moveTo>
                  <a:lnTo>
                    <a:pt x="115002" y="332797"/>
                  </a:lnTo>
                </a:path>
                <a:path w="1078864" h="847089">
                  <a:moveTo>
                    <a:pt x="115002" y="332797"/>
                  </a:moveTo>
                  <a:lnTo>
                    <a:pt x="115002" y="332797"/>
                  </a:lnTo>
                </a:path>
                <a:path w="1078864" h="847089">
                  <a:moveTo>
                    <a:pt x="115002" y="332797"/>
                  </a:moveTo>
                  <a:lnTo>
                    <a:pt x="46221" y="166248"/>
                  </a:lnTo>
                </a:path>
                <a:path w="1078864" h="847089">
                  <a:moveTo>
                    <a:pt x="46221" y="166248"/>
                  </a:moveTo>
                  <a:lnTo>
                    <a:pt x="46221" y="166248"/>
                  </a:lnTo>
                </a:path>
                <a:path w="1078864" h="847089">
                  <a:moveTo>
                    <a:pt x="46221" y="166248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66413" y="1928398"/>
              <a:ext cx="1078865" cy="847725"/>
            </a:xfrm>
            <a:custGeom>
              <a:avLst/>
              <a:gdLst/>
              <a:ahLst/>
              <a:cxnLst/>
              <a:rect l="l" t="t" r="r" b="b"/>
              <a:pathLst>
                <a:path w="1078864" h="847725">
                  <a:moveTo>
                    <a:pt x="0" y="847518"/>
                  </a:moveTo>
                  <a:lnTo>
                    <a:pt x="46221" y="680818"/>
                  </a:lnTo>
                </a:path>
                <a:path w="1078864" h="847725">
                  <a:moveTo>
                    <a:pt x="46221" y="680818"/>
                  </a:moveTo>
                  <a:lnTo>
                    <a:pt x="46221" y="680818"/>
                  </a:lnTo>
                </a:path>
                <a:path w="1078864" h="847725">
                  <a:moveTo>
                    <a:pt x="46221" y="680818"/>
                  </a:moveTo>
                  <a:lnTo>
                    <a:pt x="115002" y="514570"/>
                  </a:lnTo>
                </a:path>
                <a:path w="1078864" h="847725">
                  <a:moveTo>
                    <a:pt x="115002" y="514570"/>
                  </a:moveTo>
                  <a:lnTo>
                    <a:pt x="115002" y="514570"/>
                  </a:lnTo>
                </a:path>
                <a:path w="1078864" h="847725">
                  <a:moveTo>
                    <a:pt x="115002" y="514570"/>
                  </a:moveTo>
                  <a:lnTo>
                    <a:pt x="229456" y="363243"/>
                  </a:lnTo>
                </a:path>
                <a:path w="1078864" h="847725">
                  <a:moveTo>
                    <a:pt x="229456" y="363243"/>
                  </a:moveTo>
                  <a:lnTo>
                    <a:pt x="229456" y="363243"/>
                  </a:lnTo>
                </a:path>
                <a:path w="1078864" h="847725">
                  <a:moveTo>
                    <a:pt x="229456" y="363243"/>
                  </a:moveTo>
                  <a:lnTo>
                    <a:pt x="413263" y="242212"/>
                  </a:lnTo>
                </a:path>
                <a:path w="1078864" h="847725">
                  <a:moveTo>
                    <a:pt x="413263" y="242212"/>
                  </a:moveTo>
                  <a:lnTo>
                    <a:pt x="413263" y="242212"/>
                  </a:lnTo>
                </a:path>
                <a:path w="1078864" h="847725">
                  <a:moveTo>
                    <a:pt x="413263" y="242212"/>
                  </a:moveTo>
                  <a:lnTo>
                    <a:pt x="597071" y="136254"/>
                  </a:lnTo>
                </a:path>
                <a:path w="1078864" h="847725">
                  <a:moveTo>
                    <a:pt x="597071" y="136254"/>
                  </a:moveTo>
                  <a:lnTo>
                    <a:pt x="597071" y="136254"/>
                  </a:lnTo>
                </a:path>
                <a:path w="1078864" h="847725">
                  <a:moveTo>
                    <a:pt x="597071" y="136254"/>
                  </a:moveTo>
                  <a:lnTo>
                    <a:pt x="825955" y="60741"/>
                  </a:lnTo>
                </a:path>
                <a:path w="1078864" h="847725">
                  <a:moveTo>
                    <a:pt x="825955" y="60741"/>
                  </a:moveTo>
                  <a:lnTo>
                    <a:pt x="825955" y="60741"/>
                  </a:lnTo>
                </a:path>
                <a:path w="1078864" h="847725">
                  <a:moveTo>
                    <a:pt x="825955" y="60741"/>
                  </a:moveTo>
                  <a:lnTo>
                    <a:pt x="1078544" y="0"/>
                  </a:lnTo>
                </a:path>
                <a:path w="1078864" h="847725">
                  <a:moveTo>
                    <a:pt x="1078544" y="0"/>
                  </a:moveTo>
                  <a:lnTo>
                    <a:pt x="1078544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44957" y="1913627"/>
              <a:ext cx="275590" cy="15240"/>
            </a:xfrm>
            <a:custGeom>
              <a:avLst/>
              <a:gdLst/>
              <a:ahLst/>
              <a:cxnLst/>
              <a:rect l="l" t="t" r="r" b="b"/>
              <a:pathLst>
                <a:path w="275589" h="15239">
                  <a:moveTo>
                    <a:pt x="-7631" y="7385"/>
                  </a:moveTo>
                  <a:lnTo>
                    <a:pt x="282690" y="7385"/>
                  </a:lnTo>
                </a:path>
              </a:pathLst>
            </a:custGeom>
            <a:ln w="300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20016" y="1913627"/>
              <a:ext cx="252729" cy="15240"/>
            </a:xfrm>
            <a:custGeom>
              <a:avLst/>
              <a:gdLst/>
              <a:ahLst/>
              <a:cxnLst/>
              <a:rect l="l" t="t" r="r" b="b"/>
              <a:pathLst>
                <a:path w="252730" h="15239">
                  <a:moveTo>
                    <a:pt x="-7636" y="7385"/>
                  </a:moveTo>
                  <a:lnTo>
                    <a:pt x="260271" y="7385"/>
                  </a:lnTo>
                </a:path>
              </a:pathLst>
            </a:custGeom>
            <a:ln w="300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72651" y="1928398"/>
              <a:ext cx="1078865" cy="847725"/>
            </a:xfrm>
            <a:custGeom>
              <a:avLst/>
              <a:gdLst/>
              <a:ahLst/>
              <a:cxnLst/>
              <a:rect l="l" t="t" r="r" b="b"/>
              <a:pathLst>
                <a:path w="1078864" h="847725">
                  <a:moveTo>
                    <a:pt x="0" y="0"/>
                  </a:moveTo>
                  <a:lnTo>
                    <a:pt x="0" y="0"/>
                  </a:lnTo>
                </a:path>
                <a:path w="1078864" h="847725">
                  <a:moveTo>
                    <a:pt x="0" y="0"/>
                  </a:moveTo>
                  <a:lnTo>
                    <a:pt x="252635" y="60741"/>
                  </a:lnTo>
                </a:path>
                <a:path w="1078864" h="847725">
                  <a:moveTo>
                    <a:pt x="252635" y="60741"/>
                  </a:moveTo>
                  <a:lnTo>
                    <a:pt x="252635" y="60741"/>
                  </a:lnTo>
                </a:path>
                <a:path w="1078864" h="847725">
                  <a:moveTo>
                    <a:pt x="252635" y="60741"/>
                  </a:moveTo>
                  <a:lnTo>
                    <a:pt x="482137" y="136254"/>
                  </a:lnTo>
                </a:path>
                <a:path w="1078864" h="847725">
                  <a:moveTo>
                    <a:pt x="482137" y="136254"/>
                  </a:moveTo>
                  <a:lnTo>
                    <a:pt x="482137" y="136254"/>
                  </a:lnTo>
                </a:path>
                <a:path w="1078864" h="847725">
                  <a:moveTo>
                    <a:pt x="482137" y="136254"/>
                  </a:moveTo>
                  <a:lnTo>
                    <a:pt x="688505" y="242212"/>
                  </a:lnTo>
                </a:path>
                <a:path w="1078864" h="847725">
                  <a:moveTo>
                    <a:pt x="688505" y="242212"/>
                  </a:moveTo>
                  <a:lnTo>
                    <a:pt x="688505" y="242212"/>
                  </a:lnTo>
                </a:path>
                <a:path w="1078864" h="847725">
                  <a:moveTo>
                    <a:pt x="688505" y="242212"/>
                  </a:moveTo>
                  <a:lnTo>
                    <a:pt x="849065" y="363243"/>
                  </a:lnTo>
                </a:path>
                <a:path w="1078864" h="847725">
                  <a:moveTo>
                    <a:pt x="849065" y="363243"/>
                  </a:moveTo>
                  <a:lnTo>
                    <a:pt x="849065" y="363243"/>
                  </a:lnTo>
                </a:path>
                <a:path w="1078864" h="847725">
                  <a:moveTo>
                    <a:pt x="849065" y="363243"/>
                  </a:moveTo>
                  <a:lnTo>
                    <a:pt x="963587" y="514570"/>
                  </a:lnTo>
                </a:path>
                <a:path w="1078864" h="847725">
                  <a:moveTo>
                    <a:pt x="963587" y="514570"/>
                  </a:moveTo>
                  <a:lnTo>
                    <a:pt x="963587" y="514570"/>
                  </a:lnTo>
                </a:path>
                <a:path w="1078864" h="847725">
                  <a:moveTo>
                    <a:pt x="963587" y="514570"/>
                  </a:moveTo>
                  <a:lnTo>
                    <a:pt x="1055434" y="680818"/>
                  </a:lnTo>
                </a:path>
                <a:path w="1078864" h="847725">
                  <a:moveTo>
                    <a:pt x="1055434" y="680818"/>
                  </a:moveTo>
                  <a:lnTo>
                    <a:pt x="1055434" y="680818"/>
                  </a:lnTo>
                </a:path>
                <a:path w="1078864" h="847725">
                  <a:moveTo>
                    <a:pt x="1055434" y="680818"/>
                  </a:moveTo>
                  <a:lnTo>
                    <a:pt x="1078567" y="847518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75070" y="1868109"/>
              <a:ext cx="2661285" cy="1724660"/>
            </a:xfrm>
            <a:custGeom>
              <a:avLst/>
              <a:gdLst/>
              <a:ahLst/>
              <a:cxnLst/>
              <a:rect l="l" t="t" r="r" b="b"/>
              <a:pathLst>
                <a:path w="2661285" h="1724660">
                  <a:moveTo>
                    <a:pt x="1330584" y="0"/>
                  </a:moveTo>
                  <a:lnTo>
                    <a:pt x="1055434" y="15072"/>
                  </a:lnTo>
                  <a:lnTo>
                    <a:pt x="802844" y="75512"/>
                  </a:lnTo>
                  <a:lnTo>
                    <a:pt x="573388" y="151326"/>
                  </a:lnTo>
                  <a:lnTo>
                    <a:pt x="390153" y="257285"/>
                  </a:lnTo>
                  <a:lnTo>
                    <a:pt x="229479" y="378014"/>
                  </a:lnTo>
                  <a:lnTo>
                    <a:pt x="91342" y="529341"/>
                  </a:lnTo>
                  <a:lnTo>
                    <a:pt x="22560" y="696041"/>
                  </a:lnTo>
                  <a:lnTo>
                    <a:pt x="0" y="862289"/>
                  </a:lnTo>
                  <a:lnTo>
                    <a:pt x="22560" y="1043610"/>
                  </a:lnTo>
                  <a:lnTo>
                    <a:pt x="91342" y="1195087"/>
                  </a:lnTo>
                  <a:lnTo>
                    <a:pt x="229479" y="1346564"/>
                  </a:lnTo>
                  <a:lnTo>
                    <a:pt x="390153" y="1467143"/>
                  </a:lnTo>
                  <a:lnTo>
                    <a:pt x="573388" y="1573102"/>
                  </a:lnTo>
                  <a:lnTo>
                    <a:pt x="802844" y="1664139"/>
                  </a:lnTo>
                  <a:lnTo>
                    <a:pt x="1055434" y="1709356"/>
                  </a:lnTo>
                  <a:lnTo>
                    <a:pt x="1330584" y="1724579"/>
                  </a:lnTo>
                  <a:lnTo>
                    <a:pt x="1605734" y="1709356"/>
                  </a:lnTo>
                  <a:lnTo>
                    <a:pt x="1858370" y="1664139"/>
                  </a:lnTo>
                  <a:lnTo>
                    <a:pt x="2064738" y="1573102"/>
                  </a:lnTo>
                  <a:lnTo>
                    <a:pt x="2271107" y="1467143"/>
                  </a:lnTo>
                  <a:lnTo>
                    <a:pt x="2431666" y="1346564"/>
                  </a:lnTo>
                  <a:lnTo>
                    <a:pt x="2569322" y="1195087"/>
                  </a:lnTo>
                  <a:lnTo>
                    <a:pt x="2638035" y="1043610"/>
                  </a:lnTo>
                  <a:lnTo>
                    <a:pt x="2661168" y="862289"/>
                  </a:lnTo>
                  <a:lnTo>
                    <a:pt x="2638035" y="696041"/>
                  </a:lnTo>
                  <a:lnTo>
                    <a:pt x="2569322" y="529341"/>
                  </a:lnTo>
                  <a:lnTo>
                    <a:pt x="2431666" y="378014"/>
                  </a:lnTo>
                  <a:lnTo>
                    <a:pt x="2271107" y="257285"/>
                  </a:lnTo>
                  <a:lnTo>
                    <a:pt x="2064738" y="151326"/>
                  </a:lnTo>
                  <a:lnTo>
                    <a:pt x="1858370" y="75512"/>
                  </a:lnTo>
                  <a:lnTo>
                    <a:pt x="1605734" y="15072"/>
                  </a:lnTo>
                  <a:lnTo>
                    <a:pt x="1330584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80805" y="2730398"/>
              <a:ext cx="1056005" cy="847090"/>
            </a:xfrm>
            <a:custGeom>
              <a:avLst/>
              <a:gdLst/>
              <a:ahLst/>
              <a:cxnLst/>
              <a:rect l="l" t="t" r="r" b="b"/>
              <a:pathLst>
                <a:path w="1056004" h="847089">
                  <a:moveTo>
                    <a:pt x="1055434" y="0"/>
                  </a:moveTo>
                  <a:lnTo>
                    <a:pt x="1032300" y="181320"/>
                  </a:lnTo>
                </a:path>
                <a:path w="1056004" h="847089">
                  <a:moveTo>
                    <a:pt x="1032300" y="181320"/>
                  </a:moveTo>
                  <a:lnTo>
                    <a:pt x="1032300" y="181320"/>
                  </a:lnTo>
                </a:path>
                <a:path w="1056004" h="847089">
                  <a:moveTo>
                    <a:pt x="1032300" y="181320"/>
                  </a:moveTo>
                  <a:lnTo>
                    <a:pt x="963587" y="332797"/>
                  </a:lnTo>
                </a:path>
                <a:path w="1056004" h="847089">
                  <a:moveTo>
                    <a:pt x="963587" y="332797"/>
                  </a:moveTo>
                  <a:lnTo>
                    <a:pt x="963587" y="332797"/>
                  </a:lnTo>
                </a:path>
                <a:path w="1056004" h="847089">
                  <a:moveTo>
                    <a:pt x="963587" y="332797"/>
                  </a:moveTo>
                  <a:lnTo>
                    <a:pt x="825932" y="484274"/>
                  </a:lnTo>
                </a:path>
                <a:path w="1056004" h="847089">
                  <a:moveTo>
                    <a:pt x="825932" y="484274"/>
                  </a:moveTo>
                  <a:lnTo>
                    <a:pt x="825932" y="484274"/>
                  </a:lnTo>
                </a:path>
                <a:path w="1056004" h="847089">
                  <a:moveTo>
                    <a:pt x="825932" y="484274"/>
                  </a:moveTo>
                  <a:lnTo>
                    <a:pt x="665372" y="604853"/>
                  </a:lnTo>
                </a:path>
                <a:path w="1056004" h="847089">
                  <a:moveTo>
                    <a:pt x="665372" y="604853"/>
                  </a:moveTo>
                  <a:lnTo>
                    <a:pt x="665372" y="604853"/>
                  </a:lnTo>
                </a:path>
                <a:path w="1056004" h="847089">
                  <a:moveTo>
                    <a:pt x="665372" y="604853"/>
                  </a:moveTo>
                  <a:lnTo>
                    <a:pt x="459003" y="710812"/>
                  </a:lnTo>
                </a:path>
                <a:path w="1056004" h="847089">
                  <a:moveTo>
                    <a:pt x="459003" y="710812"/>
                  </a:moveTo>
                  <a:lnTo>
                    <a:pt x="459003" y="710812"/>
                  </a:lnTo>
                </a:path>
                <a:path w="1056004" h="847089">
                  <a:moveTo>
                    <a:pt x="459003" y="710812"/>
                  </a:moveTo>
                  <a:lnTo>
                    <a:pt x="252635" y="801849"/>
                  </a:lnTo>
                </a:path>
                <a:path w="1056004" h="847089">
                  <a:moveTo>
                    <a:pt x="252635" y="801849"/>
                  </a:moveTo>
                  <a:lnTo>
                    <a:pt x="252635" y="801849"/>
                  </a:lnTo>
                </a:path>
                <a:path w="1056004" h="847089">
                  <a:moveTo>
                    <a:pt x="252635" y="801849"/>
                  </a:moveTo>
                  <a:lnTo>
                    <a:pt x="0" y="847066"/>
                  </a:lnTo>
                </a:path>
                <a:path w="1056004" h="847089">
                  <a:moveTo>
                    <a:pt x="0" y="847066"/>
                  </a:moveTo>
                  <a:lnTo>
                    <a:pt x="0" y="847066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05654" y="3577465"/>
              <a:ext cx="275590" cy="15240"/>
            </a:xfrm>
            <a:custGeom>
              <a:avLst/>
              <a:gdLst/>
              <a:ahLst/>
              <a:cxnLst/>
              <a:rect l="l" t="t" r="r" b="b"/>
              <a:pathLst>
                <a:path w="275589" h="15239">
                  <a:moveTo>
                    <a:pt x="-7633" y="7611"/>
                  </a:moveTo>
                  <a:lnTo>
                    <a:pt x="282783" y="7611"/>
                  </a:lnTo>
                </a:path>
              </a:pathLst>
            </a:custGeom>
            <a:ln w="304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30504" y="3577465"/>
              <a:ext cx="275590" cy="15240"/>
            </a:xfrm>
            <a:custGeom>
              <a:avLst/>
              <a:gdLst/>
              <a:ahLst/>
              <a:cxnLst/>
              <a:rect l="l" t="t" r="r" b="b"/>
              <a:pathLst>
                <a:path w="275589" h="15239">
                  <a:moveTo>
                    <a:pt x="-7633" y="7611"/>
                  </a:moveTo>
                  <a:lnTo>
                    <a:pt x="282783" y="7611"/>
                  </a:lnTo>
                </a:path>
              </a:pathLst>
            </a:custGeom>
            <a:ln w="304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75070" y="2730398"/>
              <a:ext cx="1056005" cy="847090"/>
            </a:xfrm>
            <a:custGeom>
              <a:avLst/>
              <a:gdLst/>
              <a:ahLst/>
              <a:cxnLst/>
              <a:rect l="l" t="t" r="r" b="b"/>
              <a:pathLst>
                <a:path w="1056005" h="847089">
                  <a:moveTo>
                    <a:pt x="1055434" y="847066"/>
                  </a:moveTo>
                  <a:lnTo>
                    <a:pt x="1055434" y="847066"/>
                  </a:lnTo>
                </a:path>
                <a:path w="1056005" h="847089">
                  <a:moveTo>
                    <a:pt x="1055434" y="847066"/>
                  </a:moveTo>
                  <a:lnTo>
                    <a:pt x="802844" y="801849"/>
                  </a:lnTo>
                </a:path>
                <a:path w="1056005" h="847089">
                  <a:moveTo>
                    <a:pt x="802844" y="801849"/>
                  </a:moveTo>
                  <a:lnTo>
                    <a:pt x="802844" y="801849"/>
                  </a:lnTo>
                </a:path>
                <a:path w="1056005" h="847089">
                  <a:moveTo>
                    <a:pt x="802844" y="801849"/>
                  </a:moveTo>
                  <a:lnTo>
                    <a:pt x="573388" y="710812"/>
                  </a:lnTo>
                </a:path>
                <a:path w="1056005" h="847089">
                  <a:moveTo>
                    <a:pt x="573388" y="710812"/>
                  </a:moveTo>
                  <a:lnTo>
                    <a:pt x="573388" y="710812"/>
                  </a:lnTo>
                </a:path>
                <a:path w="1056005" h="847089">
                  <a:moveTo>
                    <a:pt x="573388" y="710812"/>
                  </a:moveTo>
                  <a:lnTo>
                    <a:pt x="390153" y="604853"/>
                  </a:lnTo>
                </a:path>
                <a:path w="1056005" h="847089">
                  <a:moveTo>
                    <a:pt x="390153" y="604853"/>
                  </a:moveTo>
                  <a:lnTo>
                    <a:pt x="390153" y="604853"/>
                  </a:lnTo>
                </a:path>
                <a:path w="1056005" h="847089">
                  <a:moveTo>
                    <a:pt x="390153" y="604853"/>
                  </a:moveTo>
                  <a:lnTo>
                    <a:pt x="229479" y="484274"/>
                  </a:lnTo>
                </a:path>
                <a:path w="1056005" h="847089">
                  <a:moveTo>
                    <a:pt x="229479" y="484274"/>
                  </a:moveTo>
                  <a:lnTo>
                    <a:pt x="229479" y="484274"/>
                  </a:lnTo>
                </a:path>
                <a:path w="1056005" h="847089">
                  <a:moveTo>
                    <a:pt x="229479" y="484274"/>
                  </a:moveTo>
                  <a:lnTo>
                    <a:pt x="91342" y="332797"/>
                  </a:lnTo>
                </a:path>
                <a:path w="1056005" h="847089">
                  <a:moveTo>
                    <a:pt x="91342" y="332797"/>
                  </a:moveTo>
                  <a:lnTo>
                    <a:pt x="91342" y="332797"/>
                  </a:lnTo>
                </a:path>
                <a:path w="1056005" h="847089">
                  <a:moveTo>
                    <a:pt x="91342" y="332797"/>
                  </a:moveTo>
                  <a:lnTo>
                    <a:pt x="22560" y="181320"/>
                  </a:lnTo>
                </a:path>
                <a:path w="1056005" h="847089">
                  <a:moveTo>
                    <a:pt x="22560" y="181320"/>
                  </a:moveTo>
                  <a:lnTo>
                    <a:pt x="22560" y="181320"/>
                  </a:lnTo>
                </a:path>
                <a:path w="1056005" h="847089">
                  <a:moveTo>
                    <a:pt x="22560" y="181320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75070" y="1883181"/>
              <a:ext cx="1056005" cy="847725"/>
            </a:xfrm>
            <a:custGeom>
              <a:avLst/>
              <a:gdLst/>
              <a:ahLst/>
              <a:cxnLst/>
              <a:rect l="l" t="t" r="r" b="b"/>
              <a:pathLst>
                <a:path w="1056005" h="847725">
                  <a:moveTo>
                    <a:pt x="0" y="847217"/>
                  </a:moveTo>
                  <a:lnTo>
                    <a:pt x="22560" y="680969"/>
                  </a:lnTo>
                </a:path>
                <a:path w="1056005" h="847725">
                  <a:moveTo>
                    <a:pt x="22560" y="680969"/>
                  </a:moveTo>
                  <a:lnTo>
                    <a:pt x="22560" y="680969"/>
                  </a:lnTo>
                </a:path>
                <a:path w="1056005" h="847725">
                  <a:moveTo>
                    <a:pt x="22560" y="680969"/>
                  </a:moveTo>
                  <a:lnTo>
                    <a:pt x="91342" y="514268"/>
                  </a:lnTo>
                </a:path>
                <a:path w="1056005" h="847725">
                  <a:moveTo>
                    <a:pt x="91342" y="514268"/>
                  </a:moveTo>
                  <a:lnTo>
                    <a:pt x="91342" y="514268"/>
                  </a:lnTo>
                </a:path>
                <a:path w="1056005" h="847725">
                  <a:moveTo>
                    <a:pt x="91342" y="514268"/>
                  </a:moveTo>
                  <a:lnTo>
                    <a:pt x="229479" y="362942"/>
                  </a:lnTo>
                </a:path>
                <a:path w="1056005" h="847725">
                  <a:moveTo>
                    <a:pt x="229479" y="362942"/>
                  </a:moveTo>
                  <a:lnTo>
                    <a:pt x="229479" y="362942"/>
                  </a:lnTo>
                </a:path>
                <a:path w="1056005" h="847725">
                  <a:moveTo>
                    <a:pt x="229479" y="362942"/>
                  </a:moveTo>
                  <a:lnTo>
                    <a:pt x="390153" y="242212"/>
                  </a:lnTo>
                </a:path>
                <a:path w="1056005" h="847725">
                  <a:moveTo>
                    <a:pt x="390153" y="242212"/>
                  </a:moveTo>
                  <a:lnTo>
                    <a:pt x="390153" y="242212"/>
                  </a:lnTo>
                </a:path>
                <a:path w="1056005" h="847725">
                  <a:moveTo>
                    <a:pt x="390153" y="242212"/>
                  </a:moveTo>
                  <a:lnTo>
                    <a:pt x="573388" y="136254"/>
                  </a:lnTo>
                </a:path>
                <a:path w="1056005" h="847725">
                  <a:moveTo>
                    <a:pt x="573388" y="136254"/>
                  </a:moveTo>
                  <a:lnTo>
                    <a:pt x="573388" y="136254"/>
                  </a:lnTo>
                </a:path>
                <a:path w="1056005" h="847725">
                  <a:moveTo>
                    <a:pt x="573388" y="136254"/>
                  </a:moveTo>
                  <a:lnTo>
                    <a:pt x="802844" y="60440"/>
                  </a:lnTo>
                </a:path>
                <a:path w="1056005" h="847725">
                  <a:moveTo>
                    <a:pt x="802844" y="60440"/>
                  </a:moveTo>
                  <a:lnTo>
                    <a:pt x="802844" y="60440"/>
                  </a:lnTo>
                </a:path>
                <a:path w="1056005" h="847725">
                  <a:moveTo>
                    <a:pt x="802844" y="60440"/>
                  </a:moveTo>
                  <a:lnTo>
                    <a:pt x="1055434" y="0"/>
                  </a:lnTo>
                </a:path>
                <a:path w="1056005" h="847725">
                  <a:moveTo>
                    <a:pt x="1055434" y="0"/>
                  </a:moveTo>
                  <a:lnTo>
                    <a:pt x="1055434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30504" y="1868109"/>
              <a:ext cx="275590" cy="15240"/>
            </a:xfrm>
            <a:custGeom>
              <a:avLst/>
              <a:gdLst/>
              <a:ahLst/>
              <a:cxnLst/>
              <a:rect l="l" t="t" r="r" b="b"/>
              <a:pathLst>
                <a:path w="275589" h="15239">
                  <a:moveTo>
                    <a:pt x="-7632" y="7536"/>
                  </a:moveTo>
                  <a:lnTo>
                    <a:pt x="282783" y="7536"/>
                  </a:lnTo>
                </a:path>
              </a:pathLst>
            </a:custGeom>
            <a:ln w="30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705654" y="1868109"/>
              <a:ext cx="275590" cy="15240"/>
            </a:xfrm>
            <a:custGeom>
              <a:avLst/>
              <a:gdLst/>
              <a:ahLst/>
              <a:cxnLst/>
              <a:rect l="l" t="t" r="r" b="b"/>
              <a:pathLst>
                <a:path w="275589" h="15239">
                  <a:moveTo>
                    <a:pt x="-7632" y="7536"/>
                  </a:moveTo>
                  <a:lnTo>
                    <a:pt x="282783" y="7536"/>
                  </a:lnTo>
                </a:path>
              </a:pathLst>
            </a:custGeom>
            <a:ln w="30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80805" y="1883181"/>
              <a:ext cx="1056005" cy="847725"/>
            </a:xfrm>
            <a:custGeom>
              <a:avLst/>
              <a:gdLst/>
              <a:ahLst/>
              <a:cxnLst/>
              <a:rect l="l" t="t" r="r" b="b"/>
              <a:pathLst>
                <a:path w="1056004" h="847725">
                  <a:moveTo>
                    <a:pt x="0" y="0"/>
                  </a:moveTo>
                  <a:lnTo>
                    <a:pt x="0" y="0"/>
                  </a:lnTo>
                </a:path>
                <a:path w="1056004" h="847725">
                  <a:moveTo>
                    <a:pt x="0" y="0"/>
                  </a:moveTo>
                  <a:lnTo>
                    <a:pt x="252635" y="60440"/>
                  </a:lnTo>
                </a:path>
                <a:path w="1056004" h="847725">
                  <a:moveTo>
                    <a:pt x="252635" y="60440"/>
                  </a:moveTo>
                  <a:lnTo>
                    <a:pt x="252635" y="60440"/>
                  </a:lnTo>
                </a:path>
                <a:path w="1056004" h="847725">
                  <a:moveTo>
                    <a:pt x="252635" y="60440"/>
                  </a:moveTo>
                  <a:lnTo>
                    <a:pt x="459003" y="136254"/>
                  </a:lnTo>
                </a:path>
                <a:path w="1056004" h="847725">
                  <a:moveTo>
                    <a:pt x="459003" y="136254"/>
                  </a:moveTo>
                  <a:lnTo>
                    <a:pt x="459003" y="136254"/>
                  </a:lnTo>
                </a:path>
                <a:path w="1056004" h="847725">
                  <a:moveTo>
                    <a:pt x="459003" y="136254"/>
                  </a:moveTo>
                  <a:lnTo>
                    <a:pt x="665372" y="242212"/>
                  </a:lnTo>
                </a:path>
                <a:path w="1056004" h="847725">
                  <a:moveTo>
                    <a:pt x="665372" y="242212"/>
                  </a:moveTo>
                  <a:lnTo>
                    <a:pt x="665372" y="242212"/>
                  </a:lnTo>
                </a:path>
                <a:path w="1056004" h="847725">
                  <a:moveTo>
                    <a:pt x="665372" y="242212"/>
                  </a:moveTo>
                  <a:lnTo>
                    <a:pt x="825932" y="362942"/>
                  </a:lnTo>
                </a:path>
                <a:path w="1056004" h="847725">
                  <a:moveTo>
                    <a:pt x="825932" y="362942"/>
                  </a:moveTo>
                  <a:lnTo>
                    <a:pt x="825932" y="362942"/>
                  </a:lnTo>
                </a:path>
                <a:path w="1056004" h="847725">
                  <a:moveTo>
                    <a:pt x="825932" y="362942"/>
                  </a:moveTo>
                  <a:lnTo>
                    <a:pt x="963587" y="514268"/>
                  </a:lnTo>
                </a:path>
                <a:path w="1056004" h="847725">
                  <a:moveTo>
                    <a:pt x="963587" y="514268"/>
                  </a:moveTo>
                  <a:lnTo>
                    <a:pt x="963587" y="514268"/>
                  </a:lnTo>
                </a:path>
                <a:path w="1056004" h="847725">
                  <a:moveTo>
                    <a:pt x="963587" y="514268"/>
                  </a:moveTo>
                  <a:lnTo>
                    <a:pt x="1032300" y="680969"/>
                  </a:lnTo>
                </a:path>
                <a:path w="1056004" h="847725">
                  <a:moveTo>
                    <a:pt x="1032300" y="680969"/>
                  </a:moveTo>
                  <a:lnTo>
                    <a:pt x="1032300" y="680969"/>
                  </a:lnTo>
                </a:path>
                <a:path w="1056004" h="847725">
                  <a:moveTo>
                    <a:pt x="1032300" y="680969"/>
                  </a:moveTo>
                  <a:lnTo>
                    <a:pt x="1055434" y="847217"/>
                  </a:lnTo>
                </a:path>
                <a:path w="1056004" h="847725">
                  <a:moveTo>
                    <a:pt x="1055434" y="847217"/>
                  </a:moveTo>
                  <a:lnTo>
                    <a:pt x="1055434" y="847217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279668" y="2550968"/>
            <a:ext cx="82105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300" dirty="0">
                <a:latin typeface="Arial"/>
                <a:cs typeface="Arial"/>
              </a:rPr>
              <a:t>p</a:t>
            </a:r>
            <a:r>
              <a:rPr sz="1400" spc="480" dirty="0">
                <a:latin typeface="Arial"/>
                <a:cs typeface="Arial"/>
              </a:rPr>
              <a:t>e</a:t>
            </a:r>
            <a:r>
              <a:rPr sz="1400" spc="300" dirty="0">
                <a:latin typeface="Arial"/>
                <a:cs typeface="Arial"/>
              </a:rPr>
              <a:t>o</a:t>
            </a:r>
            <a:r>
              <a:rPr sz="1400" spc="480" dirty="0">
                <a:latin typeface="Arial"/>
                <a:cs typeface="Arial"/>
              </a:rPr>
              <a:t>p</a:t>
            </a:r>
            <a:r>
              <a:rPr sz="1400" spc="45" dirty="0">
                <a:latin typeface="Arial"/>
                <a:cs typeface="Arial"/>
              </a:rPr>
              <a:t>l</a:t>
            </a:r>
            <a:r>
              <a:rPr sz="1400" spc="43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12812" y="1708694"/>
            <a:ext cx="1285240" cy="803275"/>
            <a:chOff x="812812" y="1708694"/>
            <a:chExt cx="1285240" cy="803275"/>
          </a:xfrm>
        </p:grpSpPr>
        <p:sp>
          <p:nvSpPr>
            <p:cNvPr id="35" name="object 35"/>
            <p:cNvSpPr/>
            <p:nvPr/>
          </p:nvSpPr>
          <p:spPr>
            <a:xfrm>
              <a:off x="824242" y="1716632"/>
              <a:ext cx="1262380" cy="787400"/>
            </a:xfrm>
            <a:custGeom>
              <a:avLst/>
              <a:gdLst/>
              <a:ahLst/>
              <a:cxnLst/>
              <a:rect l="l" t="t" r="r" b="b"/>
              <a:pathLst>
                <a:path w="1262380" h="787400">
                  <a:moveTo>
                    <a:pt x="642170" y="0"/>
                  </a:moveTo>
                  <a:lnTo>
                    <a:pt x="390153" y="30295"/>
                  </a:lnTo>
                  <a:lnTo>
                    <a:pt x="183784" y="121031"/>
                  </a:lnTo>
                  <a:lnTo>
                    <a:pt x="45671" y="242062"/>
                  </a:lnTo>
                  <a:lnTo>
                    <a:pt x="0" y="393539"/>
                  </a:lnTo>
                  <a:lnTo>
                    <a:pt x="45671" y="544564"/>
                  </a:lnTo>
                  <a:lnTo>
                    <a:pt x="183784" y="680818"/>
                  </a:lnTo>
                  <a:lnTo>
                    <a:pt x="390153" y="756331"/>
                  </a:lnTo>
                  <a:lnTo>
                    <a:pt x="642170" y="786777"/>
                  </a:lnTo>
                  <a:lnTo>
                    <a:pt x="871626" y="756331"/>
                  </a:lnTo>
                  <a:lnTo>
                    <a:pt x="1078544" y="680818"/>
                  </a:lnTo>
                  <a:lnTo>
                    <a:pt x="1216108" y="544564"/>
                  </a:lnTo>
                  <a:lnTo>
                    <a:pt x="1261779" y="393539"/>
                  </a:lnTo>
                  <a:lnTo>
                    <a:pt x="1216108" y="242062"/>
                  </a:lnTo>
                  <a:lnTo>
                    <a:pt x="1078544" y="121031"/>
                  </a:lnTo>
                  <a:lnTo>
                    <a:pt x="871626" y="30295"/>
                  </a:lnTo>
                  <a:lnTo>
                    <a:pt x="6421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66413" y="2110171"/>
              <a:ext cx="619760" cy="393700"/>
            </a:xfrm>
            <a:custGeom>
              <a:avLst/>
              <a:gdLst/>
              <a:ahLst/>
              <a:cxnLst/>
              <a:rect l="l" t="t" r="r" b="b"/>
              <a:pathLst>
                <a:path w="619760" h="393700">
                  <a:moveTo>
                    <a:pt x="619609" y="0"/>
                  </a:moveTo>
                  <a:lnTo>
                    <a:pt x="573938" y="151025"/>
                  </a:lnTo>
                </a:path>
                <a:path w="619760" h="393700">
                  <a:moveTo>
                    <a:pt x="573938" y="151025"/>
                  </a:moveTo>
                  <a:lnTo>
                    <a:pt x="573938" y="151025"/>
                  </a:lnTo>
                </a:path>
                <a:path w="619760" h="393700">
                  <a:moveTo>
                    <a:pt x="573938" y="151025"/>
                  </a:moveTo>
                  <a:lnTo>
                    <a:pt x="436374" y="287279"/>
                  </a:lnTo>
                </a:path>
                <a:path w="619760" h="393700">
                  <a:moveTo>
                    <a:pt x="436374" y="287279"/>
                  </a:moveTo>
                  <a:lnTo>
                    <a:pt x="436374" y="287279"/>
                  </a:lnTo>
                </a:path>
                <a:path w="619760" h="393700">
                  <a:moveTo>
                    <a:pt x="436374" y="287279"/>
                  </a:moveTo>
                  <a:lnTo>
                    <a:pt x="229456" y="362791"/>
                  </a:lnTo>
                </a:path>
                <a:path w="619760" h="393700">
                  <a:moveTo>
                    <a:pt x="229456" y="362791"/>
                  </a:moveTo>
                  <a:lnTo>
                    <a:pt x="229456" y="362791"/>
                  </a:lnTo>
                </a:path>
                <a:path w="619760" h="393700">
                  <a:moveTo>
                    <a:pt x="229456" y="362791"/>
                  </a:moveTo>
                  <a:lnTo>
                    <a:pt x="0" y="393237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24242" y="2110171"/>
              <a:ext cx="642620" cy="393700"/>
            </a:xfrm>
            <a:custGeom>
              <a:avLst/>
              <a:gdLst/>
              <a:ahLst/>
              <a:cxnLst/>
              <a:rect l="l" t="t" r="r" b="b"/>
              <a:pathLst>
                <a:path w="642619" h="393700">
                  <a:moveTo>
                    <a:pt x="642170" y="393237"/>
                  </a:moveTo>
                  <a:lnTo>
                    <a:pt x="390153" y="362791"/>
                  </a:lnTo>
                </a:path>
                <a:path w="642619" h="393700">
                  <a:moveTo>
                    <a:pt x="390153" y="362791"/>
                  </a:moveTo>
                  <a:lnTo>
                    <a:pt x="390153" y="362791"/>
                  </a:lnTo>
                </a:path>
                <a:path w="642619" h="393700">
                  <a:moveTo>
                    <a:pt x="390153" y="362791"/>
                  </a:moveTo>
                  <a:lnTo>
                    <a:pt x="183784" y="287279"/>
                  </a:lnTo>
                </a:path>
                <a:path w="642619" h="393700">
                  <a:moveTo>
                    <a:pt x="183784" y="287279"/>
                  </a:moveTo>
                  <a:lnTo>
                    <a:pt x="183784" y="287279"/>
                  </a:lnTo>
                </a:path>
                <a:path w="642619" h="393700">
                  <a:moveTo>
                    <a:pt x="183784" y="287279"/>
                  </a:moveTo>
                  <a:lnTo>
                    <a:pt x="45671" y="151025"/>
                  </a:lnTo>
                </a:path>
                <a:path w="642619" h="393700">
                  <a:moveTo>
                    <a:pt x="45671" y="151025"/>
                  </a:moveTo>
                  <a:lnTo>
                    <a:pt x="45671" y="151025"/>
                  </a:lnTo>
                </a:path>
                <a:path w="642619" h="393700">
                  <a:moveTo>
                    <a:pt x="45671" y="151025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24242" y="1716632"/>
              <a:ext cx="642620" cy="393700"/>
            </a:xfrm>
            <a:custGeom>
              <a:avLst/>
              <a:gdLst/>
              <a:ahLst/>
              <a:cxnLst/>
              <a:rect l="l" t="t" r="r" b="b"/>
              <a:pathLst>
                <a:path w="642619" h="393700">
                  <a:moveTo>
                    <a:pt x="0" y="393539"/>
                  </a:moveTo>
                  <a:lnTo>
                    <a:pt x="45671" y="242062"/>
                  </a:lnTo>
                </a:path>
                <a:path w="642619" h="393700">
                  <a:moveTo>
                    <a:pt x="45671" y="242062"/>
                  </a:moveTo>
                  <a:lnTo>
                    <a:pt x="45671" y="242062"/>
                  </a:lnTo>
                </a:path>
                <a:path w="642619" h="393700">
                  <a:moveTo>
                    <a:pt x="45671" y="242062"/>
                  </a:moveTo>
                  <a:lnTo>
                    <a:pt x="183784" y="121031"/>
                  </a:lnTo>
                </a:path>
                <a:path w="642619" h="393700">
                  <a:moveTo>
                    <a:pt x="183784" y="121031"/>
                  </a:moveTo>
                  <a:lnTo>
                    <a:pt x="183784" y="121031"/>
                  </a:lnTo>
                </a:path>
                <a:path w="642619" h="393700">
                  <a:moveTo>
                    <a:pt x="183784" y="121031"/>
                  </a:moveTo>
                  <a:lnTo>
                    <a:pt x="390153" y="30295"/>
                  </a:lnTo>
                </a:path>
                <a:path w="642619" h="393700">
                  <a:moveTo>
                    <a:pt x="390153" y="30295"/>
                  </a:moveTo>
                  <a:lnTo>
                    <a:pt x="390153" y="30295"/>
                  </a:lnTo>
                </a:path>
                <a:path w="642619" h="393700">
                  <a:moveTo>
                    <a:pt x="390153" y="30295"/>
                  </a:moveTo>
                  <a:lnTo>
                    <a:pt x="64217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466413" y="1716632"/>
              <a:ext cx="619760" cy="393700"/>
            </a:xfrm>
            <a:custGeom>
              <a:avLst/>
              <a:gdLst/>
              <a:ahLst/>
              <a:cxnLst/>
              <a:rect l="l" t="t" r="r" b="b"/>
              <a:pathLst>
                <a:path w="619760" h="393700">
                  <a:moveTo>
                    <a:pt x="0" y="0"/>
                  </a:moveTo>
                  <a:lnTo>
                    <a:pt x="229456" y="30295"/>
                  </a:lnTo>
                </a:path>
                <a:path w="619760" h="393700">
                  <a:moveTo>
                    <a:pt x="229456" y="30295"/>
                  </a:moveTo>
                  <a:lnTo>
                    <a:pt x="229456" y="30295"/>
                  </a:lnTo>
                </a:path>
                <a:path w="619760" h="393700">
                  <a:moveTo>
                    <a:pt x="229456" y="30295"/>
                  </a:moveTo>
                  <a:lnTo>
                    <a:pt x="436374" y="121031"/>
                  </a:lnTo>
                </a:path>
                <a:path w="619760" h="393700">
                  <a:moveTo>
                    <a:pt x="436374" y="121031"/>
                  </a:moveTo>
                  <a:lnTo>
                    <a:pt x="436374" y="121031"/>
                  </a:lnTo>
                </a:path>
                <a:path w="619760" h="393700">
                  <a:moveTo>
                    <a:pt x="436374" y="121031"/>
                  </a:moveTo>
                  <a:lnTo>
                    <a:pt x="573938" y="242062"/>
                  </a:lnTo>
                </a:path>
                <a:path w="619760" h="393700">
                  <a:moveTo>
                    <a:pt x="573938" y="242062"/>
                  </a:moveTo>
                  <a:lnTo>
                    <a:pt x="573938" y="242062"/>
                  </a:lnTo>
                </a:path>
                <a:path w="619760" h="393700">
                  <a:moveTo>
                    <a:pt x="573938" y="242062"/>
                  </a:moveTo>
                  <a:lnTo>
                    <a:pt x="619609" y="393539"/>
                  </a:lnTo>
                </a:path>
                <a:path w="619760" h="393700">
                  <a:moveTo>
                    <a:pt x="619609" y="393539"/>
                  </a:moveTo>
                  <a:lnTo>
                    <a:pt x="619609" y="393539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224806" y="1975717"/>
            <a:ext cx="5067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295" dirty="0">
                <a:latin typeface="Arial"/>
                <a:cs typeface="Arial"/>
              </a:rPr>
              <a:t>sk</a:t>
            </a:r>
            <a:r>
              <a:rPr sz="1200" spc="90" dirty="0">
                <a:latin typeface="Arial"/>
                <a:cs typeface="Arial"/>
              </a:rPr>
              <a:t>ill</a:t>
            </a:r>
            <a:r>
              <a:rPr sz="1200" spc="305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120836" y="1209648"/>
            <a:ext cx="1284605" cy="803275"/>
            <a:chOff x="2120836" y="1209648"/>
            <a:chExt cx="1284605" cy="803275"/>
          </a:xfrm>
        </p:grpSpPr>
        <p:sp>
          <p:nvSpPr>
            <p:cNvPr id="42" name="object 42"/>
            <p:cNvSpPr/>
            <p:nvPr/>
          </p:nvSpPr>
          <p:spPr>
            <a:xfrm>
              <a:off x="2132266" y="1217586"/>
              <a:ext cx="1261745" cy="787400"/>
            </a:xfrm>
            <a:custGeom>
              <a:avLst/>
              <a:gdLst/>
              <a:ahLst/>
              <a:cxnLst/>
              <a:rect l="l" t="t" r="r" b="b"/>
              <a:pathLst>
                <a:path w="1261745" h="787400">
                  <a:moveTo>
                    <a:pt x="619036" y="0"/>
                  </a:moveTo>
                  <a:lnTo>
                    <a:pt x="389580" y="30295"/>
                  </a:lnTo>
                  <a:lnTo>
                    <a:pt x="183235" y="121031"/>
                  </a:lnTo>
                  <a:lnTo>
                    <a:pt x="45648" y="242062"/>
                  </a:lnTo>
                  <a:lnTo>
                    <a:pt x="0" y="393087"/>
                  </a:lnTo>
                  <a:lnTo>
                    <a:pt x="45648" y="544564"/>
                  </a:lnTo>
                  <a:lnTo>
                    <a:pt x="183235" y="680818"/>
                  </a:lnTo>
                  <a:lnTo>
                    <a:pt x="389580" y="756331"/>
                  </a:lnTo>
                  <a:lnTo>
                    <a:pt x="619036" y="786777"/>
                  </a:lnTo>
                  <a:lnTo>
                    <a:pt x="871672" y="756331"/>
                  </a:lnTo>
                  <a:lnTo>
                    <a:pt x="1078040" y="680818"/>
                  </a:lnTo>
                  <a:lnTo>
                    <a:pt x="1193020" y="544564"/>
                  </a:lnTo>
                  <a:lnTo>
                    <a:pt x="1261733" y="393087"/>
                  </a:lnTo>
                  <a:lnTo>
                    <a:pt x="1193020" y="242062"/>
                  </a:lnTo>
                  <a:lnTo>
                    <a:pt x="1078040" y="121031"/>
                  </a:lnTo>
                  <a:lnTo>
                    <a:pt x="871672" y="30295"/>
                  </a:lnTo>
                  <a:lnTo>
                    <a:pt x="6190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95399" y="1599439"/>
              <a:ext cx="409834" cy="3830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751303" y="1973917"/>
              <a:ext cx="252729" cy="30480"/>
            </a:xfrm>
            <a:custGeom>
              <a:avLst/>
              <a:gdLst/>
              <a:ahLst/>
              <a:cxnLst/>
              <a:rect l="l" t="t" r="r" b="b"/>
              <a:pathLst>
                <a:path w="252730" h="30480">
                  <a:moveTo>
                    <a:pt x="252635" y="0"/>
                  </a:moveTo>
                  <a:lnTo>
                    <a:pt x="0" y="30446"/>
                  </a:lnTo>
                </a:path>
              </a:pathLst>
            </a:custGeom>
            <a:ln w="153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132266" y="1610673"/>
              <a:ext cx="619125" cy="393700"/>
            </a:xfrm>
            <a:custGeom>
              <a:avLst/>
              <a:gdLst/>
              <a:ahLst/>
              <a:cxnLst/>
              <a:rect l="l" t="t" r="r" b="b"/>
              <a:pathLst>
                <a:path w="619125" h="393700">
                  <a:moveTo>
                    <a:pt x="619036" y="393690"/>
                  </a:moveTo>
                  <a:lnTo>
                    <a:pt x="389580" y="363243"/>
                  </a:lnTo>
                </a:path>
                <a:path w="619125" h="393700">
                  <a:moveTo>
                    <a:pt x="389580" y="363243"/>
                  </a:moveTo>
                  <a:lnTo>
                    <a:pt x="389580" y="363243"/>
                  </a:lnTo>
                </a:path>
                <a:path w="619125" h="393700">
                  <a:moveTo>
                    <a:pt x="389580" y="363243"/>
                  </a:moveTo>
                  <a:lnTo>
                    <a:pt x="183235" y="287731"/>
                  </a:lnTo>
                </a:path>
                <a:path w="619125" h="393700">
                  <a:moveTo>
                    <a:pt x="183235" y="287731"/>
                  </a:moveTo>
                  <a:lnTo>
                    <a:pt x="183235" y="287731"/>
                  </a:lnTo>
                </a:path>
                <a:path w="619125" h="393700">
                  <a:moveTo>
                    <a:pt x="183235" y="287731"/>
                  </a:moveTo>
                  <a:lnTo>
                    <a:pt x="45648" y="151477"/>
                  </a:lnTo>
                </a:path>
                <a:path w="619125" h="393700">
                  <a:moveTo>
                    <a:pt x="45648" y="151477"/>
                  </a:moveTo>
                  <a:lnTo>
                    <a:pt x="45648" y="151477"/>
                  </a:lnTo>
                </a:path>
                <a:path w="619125" h="393700">
                  <a:moveTo>
                    <a:pt x="45648" y="151477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132266" y="1247881"/>
              <a:ext cx="389890" cy="363220"/>
            </a:xfrm>
            <a:custGeom>
              <a:avLst/>
              <a:gdLst/>
              <a:ahLst/>
              <a:cxnLst/>
              <a:rect l="l" t="t" r="r" b="b"/>
              <a:pathLst>
                <a:path w="389889" h="363219">
                  <a:moveTo>
                    <a:pt x="0" y="362791"/>
                  </a:moveTo>
                  <a:lnTo>
                    <a:pt x="45648" y="211766"/>
                  </a:lnTo>
                </a:path>
                <a:path w="389889" h="363219">
                  <a:moveTo>
                    <a:pt x="45648" y="211766"/>
                  </a:moveTo>
                  <a:lnTo>
                    <a:pt x="45648" y="211766"/>
                  </a:lnTo>
                </a:path>
                <a:path w="389889" h="363219">
                  <a:moveTo>
                    <a:pt x="45648" y="211766"/>
                  </a:moveTo>
                  <a:lnTo>
                    <a:pt x="183235" y="90735"/>
                  </a:lnTo>
                </a:path>
                <a:path w="389889" h="363219">
                  <a:moveTo>
                    <a:pt x="183235" y="90735"/>
                  </a:moveTo>
                  <a:lnTo>
                    <a:pt x="183235" y="90735"/>
                  </a:lnTo>
                </a:path>
                <a:path w="389889" h="363219">
                  <a:moveTo>
                    <a:pt x="183235" y="90735"/>
                  </a:moveTo>
                  <a:lnTo>
                    <a:pt x="38958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521847" y="1245108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4">
                  <a:moveTo>
                    <a:pt x="0" y="0"/>
                  </a:moveTo>
                  <a:lnTo>
                    <a:pt x="0" y="103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521847" y="1217586"/>
              <a:ext cx="482600" cy="30480"/>
            </a:xfrm>
            <a:custGeom>
              <a:avLst/>
              <a:gdLst/>
              <a:ahLst/>
              <a:cxnLst/>
              <a:rect l="l" t="t" r="r" b="b"/>
              <a:pathLst>
                <a:path w="482600" h="30480">
                  <a:moveTo>
                    <a:pt x="0" y="30295"/>
                  </a:moveTo>
                  <a:lnTo>
                    <a:pt x="229456" y="0"/>
                  </a:lnTo>
                </a:path>
                <a:path w="482600" h="30480">
                  <a:moveTo>
                    <a:pt x="229456" y="0"/>
                  </a:moveTo>
                  <a:lnTo>
                    <a:pt x="482091" y="30295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995113" y="1239056"/>
              <a:ext cx="410119" cy="3828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417804" y="1491894"/>
            <a:ext cx="8128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409" dirty="0">
                <a:latin typeface="Arial"/>
                <a:cs typeface="Arial"/>
              </a:rPr>
              <a:t>n</a:t>
            </a:r>
            <a:r>
              <a:rPr sz="1200" spc="229" dirty="0">
                <a:latin typeface="Arial"/>
                <a:cs typeface="Arial"/>
              </a:rPr>
              <a:t>u</a:t>
            </a:r>
            <a:r>
              <a:rPr sz="1200" spc="440" dirty="0">
                <a:latin typeface="Arial"/>
                <a:cs typeface="Arial"/>
              </a:rPr>
              <a:t>m</a:t>
            </a:r>
            <a:r>
              <a:rPr sz="1200" spc="409" dirty="0">
                <a:latin typeface="Arial"/>
                <a:cs typeface="Arial"/>
              </a:rPr>
              <a:t>be</a:t>
            </a:r>
            <a:r>
              <a:rPr sz="1200" spc="204" dirty="0"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445769" y="2631725"/>
            <a:ext cx="1284605" cy="803275"/>
            <a:chOff x="445769" y="2631725"/>
            <a:chExt cx="1284605" cy="803275"/>
          </a:xfrm>
        </p:grpSpPr>
        <p:sp>
          <p:nvSpPr>
            <p:cNvPr id="52" name="object 52"/>
            <p:cNvSpPr/>
            <p:nvPr/>
          </p:nvSpPr>
          <p:spPr>
            <a:xfrm>
              <a:off x="457199" y="2639663"/>
              <a:ext cx="1262380" cy="787400"/>
            </a:xfrm>
            <a:custGeom>
              <a:avLst/>
              <a:gdLst/>
              <a:ahLst/>
              <a:cxnLst/>
              <a:rect l="l" t="t" r="r" b="b"/>
              <a:pathLst>
                <a:path w="1262380" h="787400">
                  <a:moveTo>
                    <a:pt x="619609" y="0"/>
                  </a:moveTo>
                  <a:lnTo>
                    <a:pt x="390153" y="30295"/>
                  </a:lnTo>
                  <a:lnTo>
                    <a:pt x="183800" y="121031"/>
                  </a:lnTo>
                  <a:lnTo>
                    <a:pt x="45669" y="242062"/>
                  </a:lnTo>
                  <a:lnTo>
                    <a:pt x="0" y="393087"/>
                  </a:lnTo>
                  <a:lnTo>
                    <a:pt x="45669" y="544564"/>
                  </a:lnTo>
                  <a:lnTo>
                    <a:pt x="183800" y="680818"/>
                  </a:lnTo>
                  <a:lnTo>
                    <a:pt x="390153" y="756331"/>
                  </a:lnTo>
                  <a:lnTo>
                    <a:pt x="619609" y="786777"/>
                  </a:lnTo>
                  <a:lnTo>
                    <a:pt x="871649" y="756331"/>
                  </a:lnTo>
                  <a:lnTo>
                    <a:pt x="1078544" y="680818"/>
                  </a:lnTo>
                  <a:lnTo>
                    <a:pt x="1192997" y="544564"/>
                  </a:lnTo>
                  <a:lnTo>
                    <a:pt x="1261779" y="393087"/>
                  </a:lnTo>
                  <a:lnTo>
                    <a:pt x="1192997" y="242062"/>
                  </a:lnTo>
                  <a:lnTo>
                    <a:pt x="1078544" y="121031"/>
                  </a:lnTo>
                  <a:lnTo>
                    <a:pt x="871649" y="30295"/>
                  </a:lnTo>
                  <a:lnTo>
                    <a:pt x="6196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320314" y="3021516"/>
              <a:ext cx="409899" cy="3830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076809" y="3395994"/>
              <a:ext cx="252095" cy="30480"/>
            </a:xfrm>
            <a:custGeom>
              <a:avLst/>
              <a:gdLst/>
              <a:ahLst/>
              <a:cxnLst/>
              <a:rect l="l" t="t" r="r" b="b"/>
              <a:pathLst>
                <a:path w="252094" h="30479">
                  <a:moveTo>
                    <a:pt x="252039" y="0"/>
                  </a:moveTo>
                  <a:lnTo>
                    <a:pt x="0" y="30446"/>
                  </a:lnTo>
                </a:path>
              </a:pathLst>
            </a:custGeom>
            <a:ln w="153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57199" y="3032750"/>
              <a:ext cx="619760" cy="393700"/>
            </a:xfrm>
            <a:custGeom>
              <a:avLst/>
              <a:gdLst/>
              <a:ahLst/>
              <a:cxnLst/>
              <a:rect l="l" t="t" r="r" b="b"/>
              <a:pathLst>
                <a:path w="619760" h="393700">
                  <a:moveTo>
                    <a:pt x="619609" y="393690"/>
                  </a:moveTo>
                  <a:lnTo>
                    <a:pt x="390153" y="363243"/>
                  </a:lnTo>
                </a:path>
                <a:path w="619760" h="393700">
                  <a:moveTo>
                    <a:pt x="390153" y="363243"/>
                  </a:moveTo>
                  <a:lnTo>
                    <a:pt x="390153" y="363243"/>
                  </a:lnTo>
                </a:path>
                <a:path w="619760" h="393700">
                  <a:moveTo>
                    <a:pt x="390153" y="363243"/>
                  </a:moveTo>
                  <a:lnTo>
                    <a:pt x="183800" y="287731"/>
                  </a:lnTo>
                </a:path>
                <a:path w="619760" h="393700">
                  <a:moveTo>
                    <a:pt x="183800" y="287731"/>
                  </a:moveTo>
                  <a:lnTo>
                    <a:pt x="183800" y="287731"/>
                  </a:lnTo>
                </a:path>
                <a:path w="619760" h="393700">
                  <a:moveTo>
                    <a:pt x="183800" y="287731"/>
                  </a:moveTo>
                  <a:lnTo>
                    <a:pt x="45669" y="151477"/>
                  </a:lnTo>
                </a:path>
                <a:path w="619760" h="393700">
                  <a:moveTo>
                    <a:pt x="45669" y="151477"/>
                  </a:moveTo>
                  <a:lnTo>
                    <a:pt x="45669" y="151477"/>
                  </a:lnTo>
                </a:path>
                <a:path w="619760" h="393700">
                  <a:moveTo>
                    <a:pt x="45669" y="151477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57199" y="2639663"/>
              <a:ext cx="619760" cy="393700"/>
            </a:xfrm>
            <a:custGeom>
              <a:avLst/>
              <a:gdLst/>
              <a:ahLst/>
              <a:cxnLst/>
              <a:rect l="l" t="t" r="r" b="b"/>
              <a:pathLst>
                <a:path w="619760" h="393700">
                  <a:moveTo>
                    <a:pt x="0" y="393087"/>
                  </a:moveTo>
                  <a:lnTo>
                    <a:pt x="45669" y="242062"/>
                  </a:lnTo>
                </a:path>
                <a:path w="619760" h="393700">
                  <a:moveTo>
                    <a:pt x="45669" y="242062"/>
                  </a:moveTo>
                  <a:lnTo>
                    <a:pt x="45669" y="242062"/>
                  </a:lnTo>
                </a:path>
                <a:path w="619760" h="393700">
                  <a:moveTo>
                    <a:pt x="45669" y="242062"/>
                  </a:moveTo>
                  <a:lnTo>
                    <a:pt x="183800" y="121031"/>
                  </a:lnTo>
                </a:path>
                <a:path w="619760" h="393700">
                  <a:moveTo>
                    <a:pt x="183800" y="121031"/>
                  </a:moveTo>
                  <a:lnTo>
                    <a:pt x="183800" y="121031"/>
                  </a:lnTo>
                </a:path>
                <a:path w="619760" h="393700">
                  <a:moveTo>
                    <a:pt x="183800" y="121031"/>
                  </a:moveTo>
                  <a:lnTo>
                    <a:pt x="390153" y="30295"/>
                  </a:lnTo>
                </a:path>
                <a:path w="619760" h="393700">
                  <a:moveTo>
                    <a:pt x="390153" y="30295"/>
                  </a:moveTo>
                  <a:lnTo>
                    <a:pt x="390153" y="30295"/>
                  </a:lnTo>
                </a:path>
                <a:path w="619760" h="393700">
                  <a:moveTo>
                    <a:pt x="390153" y="30295"/>
                  </a:moveTo>
                  <a:lnTo>
                    <a:pt x="619609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076809" y="2639663"/>
              <a:ext cx="252095" cy="30480"/>
            </a:xfrm>
            <a:custGeom>
              <a:avLst/>
              <a:gdLst/>
              <a:ahLst/>
              <a:cxnLst/>
              <a:rect l="l" t="t" r="r" b="b"/>
              <a:pathLst>
                <a:path w="252094" h="30480">
                  <a:moveTo>
                    <a:pt x="0" y="0"/>
                  </a:moveTo>
                  <a:lnTo>
                    <a:pt x="252039" y="30295"/>
                  </a:lnTo>
                </a:path>
              </a:pathLst>
            </a:custGeom>
            <a:ln w="153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320028" y="2661137"/>
              <a:ext cx="410183" cy="3828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673979" y="2913971"/>
            <a:ext cx="81724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225" dirty="0">
                <a:latin typeface="Arial"/>
                <a:cs typeface="Arial"/>
              </a:rPr>
              <a:t>locati</a:t>
            </a:r>
            <a:r>
              <a:rPr sz="1200" spc="-240" dirty="0">
                <a:latin typeface="Arial"/>
                <a:cs typeface="Arial"/>
              </a:rPr>
              <a:t> </a:t>
            </a:r>
            <a:r>
              <a:rPr sz="1200" spc="285" dirty="0">
                <a:latin typeface="Arial"/>
                <a:cs typeface="Arial"/>
              </a:rPr>
              <a:t>on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3037770" y="4349002"/>
            <a:ext cx="2800350" cy="1800860"/>
            <a:chOff x="3037770" y="4349002"/>
            <a:chExt cx="2800350" cy="1800860"/>
          </a:xfrm>
        </p:grpSpPr>
        <p:sp>
          <p:nvSpPr>
            <p:cNvPr id="61" name="object 61"/>
            <p:cNvSpPr/>
            <p:nvPr/>
          </p:nvSpPr>
          <p:spPr>
            <a:xfrm>
              <a:off x="3141364" y="4409309"/>
              <a:ext cx="2684780" cy="1725295"/>
            </a:xfrm>
            <a:custGeom>
              <a:avLst/>
              <a:gdLst/>
              <a:ahLst/>
              <a:cxnLst/>
              <a:rect l="l" t="t" r="r" b="b"/>
              <a:pathLst>
                <a:path w="2684779" h="1725295">
                  <a:moveTo>
                    <a:pt x="1353878" y="0"/>
                  </a:moveTo>
                  <a:lnTo>
                    <a:pt x="1078567" y="15223"/>
                  </a:lnTo>
                  <a:lnTo>
                    <a:pt x="826161" y="75964"/>
                  </a:lnTo>
                  <a:lnTo>
                    <a:pt x="596659" y="151477"/>
                  </a:lnTo>
                  <a:lnTo>
                    <a:pt x="413424" y="257285"/>
                  </a:lnTo>
                  <a:lnTo>
                    <a:pt x="229501" y="378466"/>
                  </a:lnTo>
                  <a:lnTo>
                    <a:pt x="115209" y="529793"/>
                  </a:lnTo>
                  <a:lnTo>
                    <a:pt x="45808" y="696041"/>
                  </a:lnTo>
                  <a:lnTo>
                    <a:pt x="0" y="862319"/>
                  </a:lnTo>
                  <a:lnTo>
                    <a:pt x="45808" y="1028929"/>
                  </a:lnTo>
                  <a:lnTo>
                    <a:pt x="115209" y="1195162"/>
                  </a:lnTo>
                  <a:lnTo>
                    <a:pt x="229501" y="1346594"/>
                  </a:lnTo>
                  <a:lnTo>
                    <a:pt x="413424" y="1467655"/>
                  </a:lnTo>
                  <a:lnTo>
                    <a:pt x="596659" y="1573554"/>
                  </a:lnTo>
                  <a:lnTo>
                    <a:pt x="826161" y="1664259"/>
                  </a:lnTo>
                  <a:lnTo>
                    <a:pt x="1078567" y="1709793"/>
                  </a:lnTo>
                  <a:lnTo>
                    <a:pt x="1353878" y="1724971"/>
                  </a:lnTo>
                  <a:lnTo>
                    <a:pt x="1606284" y="1709793"/>
                  </a:lnTo>
                  <a:lnTo>
                    <a:pt x="1858461" y="1664259"/>
                  </a:lnTo>
                  <a:lnTo>
                    <a:pt x="2087963" y="1573554"/>
                  </a:lnTo>
                  <a:lnTo>
                    <a:pt x="2294103" y="1467655"/>
                  </a:lnTo>
                  <a:lnTo>
                    <a:pt x="2454891" y="1346594"/>
                  </a:lnTo>
                  <a:lnTo>
                    <a:pt x="2569871" y="1195162"/>
                  </a:lnTo>
                  <a:lnTo>
                    <a:pt x="2661260" y="1028929"/>
                  </a:lnTo>
                  <a:lnTo>
                    <a:pt x="2684393" y="862319"/>
                  </a:lnTo>
                  <a:lnTo>
                    <a:pt x="2661260" y="696041"/>
                  </a:lnTo>
                  <a:lnTo>
                    <a:pt x="2569871" y="529793"/>
                  </a:lnTo>
                  <a:lnTo>
                    <a:pt x="2454891" y="378466"/>
                  </a:lnTo>
                  <a:lnTo>
                    <a:pt x="2294103" y="257285"/>
                  </a:lnTo>
                  <a:lnTo>
                    <a:pt x="2087963" y="151477"/>
                  </a:lnTo>
                  <a:lnTo>
                    <a:pt x="1858461" y="75964"/>
                  </a:lnTo>
                  <a:lnTo>
                    <a:pt x="1606284" y="15223"/>
                  </a:lnTo>
                  <a:lnTo>
                    <a:pt x="13538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747649" y="5271629"/>
              <a:ext cx="1078230" cy="847725"/>
            </a:xfrm>
            <a:custGeom>
              <a:avLst/>
              <a:gdLst/>
              <a:ahLst/>
              <a:cxnLst/>
              <a:rect l="l" t="t" r="r" b="b"/>
              <a:pathLst>
                <a:path w="1078229" h="847725">
                  <a:moveTo>
                    <a:pt x="1078109" y="0"/>
                  </a:moveTo>
                  <a:lnTo>
                    <a:pt x="1054976" y="166609"/>
                  </a:lnTo>
                </a:path>
                <a:path w="1078229" h="847725">
                  <a:moveTo>
                    <a:pt x="1054976" y="166609"/>
                  </a:moveTo>
                  <a:lnTo>
                    <a:pt x="1054976" y="166609"/>
                  </a:lnTo>
                </a:path>
                <a:path w="1078229" h="847725">
                  <a:moveTo>
                    <a:pt x="1054976" y="166609"/>
                  </a:moveTo>
                  <a:lnTo>
                    <a:pt x="963587" y="332842"/>
                  </a:lnTo>
                </a:path>
                <a:path w="1078229" h="847725">
                  <a:moveTo>
                    <a:pt x="963587" y="332842"/>
                  </a:moveTo>
                  <a:lnTo>
                    <a:pt x="963587" y="332842"/>
                  </a:lnTo>
                </a:path>
                <a:path w="1078229" h="847725">
                  <a:moveTo>
                    <a:pt x="963587" y="332842"/>
                  </a:moveTo>
                  <a:lnTo>
                    <a:pt x="848607" y="484274"/>
                  </a:lnTo>
                </a:path>
                <a:path w="1078229" h="847725">
                  <a:moveTo>
                    <a:pt x="848607" y="484274"/>
                  </a:moveTo>
                  <a:lnTo>
                    <a:pt x="848607" y="484274"/>
                  </a:lnTo>
                </a:path>
                <a:path w="1078229" h="847725">
                  <a:moveTo>
                    <a:pt x="848607" y="484274"/>
                  </a:moveTo>
                  <a:lnTo>
                    <a:pt x="687818" y="605336"/>
                  </a:lnTo>
                </a:path>
                <a:path w="1078229" h="847725">
                  <a:moveTo>
                    <a:pt x="687818" y="605336"/>
                  </a:moveTo>
                  <a:lnTo>
                    <a:pt x="687818" y="605336"/>
                  </a:lnTo>
                </a:path>
                <a:path w="1078229" h="847725">
                  <a:moveTo>
                    <a:pt x="687818" y="605336"/>
                  </a:moveTo>
                  <a:lnTo>
                    <a:pt x="481679" y="711234"/>
                  </a:lnTo>
                </a:path>
                <a:path w="1078229" h="847725">
                  <a:moveTo>
                    <a:pt x="481679" y="711234"/>
                  </a:moveTo>
                  <a:lnTo>
                    <a:pt x="481679" y="711234"/>
                  </a:lnTo>
                </a:path>
                <a:path w="1078229" h="847725">
                  <a:moveTo>
                    <a:pt x="481679" y="711234"/>
                  </a:moveTo>
                  <a:lnTo>
                    <a:pt x="252177" y="801939"/>
                  </a:lnTo>
                </a:path>
                <a:path w="1078229" h="847725">
                  <a:moveTo>
                    <a:pt x="252177" y="801939"/>
                  </a:moveTo>
                  <a:lnTo>
                    <a:pt x="252177" y="801939"/>
                  </a:lnTo>
                </a:path>
                <a:path w="1078229" h="847725">
                  <a:moveTo>
                    <a:pt x="252177" y="801939"/>
                  </a:moveTo>
                  <a:lnTo>
                    <a:pt x="0" y="847473"/>
                  </a:lnTo>
                </a:path>
                <a:path w="1078229" h="847725">
                  <a:moveTo>
                    <a:pt x="0" y="847473"/>
                  </a:moveTo>
                  <a:lnTo>
                    <a:pt x="0" y="847473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495243" y="6119102"/>
              <a:ext cx="252729" cy="15240"/>
            </a:xfrm>
            <a:custGeom>
              <a:avLst/>
              <a:gdLst/>
              <a:ahLst/>
              <a:cxnLst/>
              <a:rect l="l" t="t" r="r" b="b"/>
              <a:pathLst>
                <a:path w="252729" h="15239">
                  <a:moveTo>
                    <a:pt x="-7638" y="7588"/>
                  </a:moveTo>
                  <a:lnTo>
                    <a:pt x="260044" y="7588"/>
                  </a:lnTo>
                </a:path>
              </a:pathLst>
            </a:custGeom>
            <a:ln w="304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219932" y="6119102"/>
              <a:ext cx="275590" cy="15240"/>
            </a:xfrm>
            <a:custGeom>
              <a:avLst/>
              <a:gdLst/>
              <a:ahLst/>
              <a:cxnLst/>
              <a:rect l="l" t="t" r="r" b="b"/>
              <a:pathLst>
                <a:path w="275589" h="15239">
                  <a:moveTo>
                    <a:pt x="-7633" y="7588"/>
                  </a:moveTo>
                  <a:lnTo>
                    <a:pt x="282943" y="7588"/>
                  </a:lnTo>
                </a:path>
              </a:pathLst>
            </a:custGeom>
            <a:ln w="304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141364" y="5271629"/>
              <a:ext cx="1078865" cy="847725"/>
            </a:xfrm>
            <a:custGeom>
              <a:avLst/>
              <a:gdLst/>
              <a:ahLst/>
              <a:cxnLst/>
              <a:rect l="l" t="t" r="r" b="b"/>
              <a:pathLst>
                <a:path w="1078864" h="847725">
                  <a:moveTo>
                    <a:pt x="1078567" y="847473"/>
                  </a:moveTo>
                  <a:lnTo>
                    <a:pt x="1078567" y="847473"/>
                  </a:lnTo>
                </a:path>
                <a:path w="1078864" h="847725">
                  <a:moveTo>
                    <a:pt x="1078567" y="847473"/>
                  </a:moveTo>
                  <a:lnTo>
                    <a:pt x="826161" y="801939"/>
                  </a:lnTo>
                </a:path>
                <a:path w="1078864" h="847725">
                  <a:moveTo>
                    <a:pt x="826161" y="801939"/>
                  </a:moveTo>
                  <a:lnTo>
                    <a:pt x="826161" y="801939"/>
                  </a:lnTo>
                </a:path>
                <a:path w="1078864" h="847725">
                  <a:moveTo>
                    <a:pt x="826161" y="801939"/>
                  </a:moveTo>
                  <a:lnTo>
                    <a:pt x="596659" y="711234"/>
                  </a:lnTo>
                </a:path>
                <a:path w="1078864" h="847725">
                  <a:moveTo>
                    <a:pt x="596659" y="711234"/>
                  </a:moveTo>
                  <a:lnTo>
                    <a:pt x="596659" y="711234"/>
                  </a:lnTo>
                </a:path>
                <a:path w="1078864" h="847725">
                  <a:moveTo>
                    <a:pt x="596659" y="711234"/>
                  </a:moveTo>
                  <a:lnTo>
                    <a:pt x="413424" y="605336"/>
                  </a:lnTo>
                </a:path>
                <a:path w="1078864" h="847725">
                  <a:moveTo>
                    <a:pt x="413424" y="605336"/>
                  </a:moveTo>
                  <a:lnTo>
                    <a:pt x="413424" y="605336"/>
                  </a:lnTo>
                </a:path>
                <a:path w="1078864" h="847725">
                  <a:moveTo>
                    <a:pt x="413424" y="605336"/>
                  </a:moveTo>
                  <a:lnTo>
                    <a:pt x="229501" y="484274"/>
                  </a:lnTo>
                </a:path>
                <a:path w="1078864" h="847725">
                  <a:moveTo>
                    <a:pt x="229501" y="484274"/>
                  </a:moveTo>
                  <a:lnTo>
                    <a:pt x="229501" y="484274"/>
                  </a:lnTo>
                </a:path>
                <a:path w="1078864" h="847725">
                  <a:moveTo>
                    <a:pt x="229501" y="484274"/>
                  </a:moveTo>
                  <a:lnTo>
                    <a:pt x="115209" y="332842"/>
                  </a:lnTo>
                </a:path>
                <a:path w="1078864" h="847725">
                  <a:moveTo>
                    <a:pt x="115209" y="332842"/>
                  </a:moveTo>
                  <a:lnTo>
                    <a:pt x="115209" y="332842"/>
                  </a:lnTo>
                </a:path>
                <a:path w="1078864" h="847725">
                  <a:moveTo>
                    <a:pt x="115209" y="332842"/>
                  </a:moveTo>
                  <a:lnTo>
                    <a:pt x="45808" y="166609"/>
                  </a:lnTo>
                </a:path>
                <a:path w="1078864" h="847725">
                  <a:moveTo>
                    <a:pt x="45808" y="166609"/>
                  </a:moveTo>
                  <a:lnTo>
                    <a:pt x="45808" y="166609"/>
                  </a:lnTo>
                </a:path>
                <a:path w="1078864" h="847725">
                  <a:moveTo>
                    <a:pt x="45808" y="166609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141364" y="4424532"/>
              <a:ext cx="1078865" cy="847725"/>
            </a:xfrm>
            <a:custGeom>
              <a:avLst/>
              <a:gdLst/>
              <a:ahLst/>
              <a:cxnLst/>
              <a:rect l="l" t="t" r="r" b="b"/>
              <a:pathLst>
                <a:path w="1078864" h="847725">
                  <a:moveTo>
                    <a:pt x="0" y="847096"/>
                  </a:moveTo>
                  <a:lnTo>
                    <a:pt x="45808" y="680818"/>
                  </a:lnTo>
                </a:path>
                <a:path w="1078864" h="847725">
                  <a:moveTo>
                    <a:pt x="45808" y="680818"/>
                  </a:moveTo>
                  <a:lnTo>
                    <a:pt x="45808" y="680818"/>
                  </a:lnTo>
                </a:path>
                <a:path w="1078864" h="847725">
                  <a:moveTo>
                    <a:pt x="45808" y="680818"/>
                  </a:moveTo>
                  <a:lnTo>
                    <a:pt x="115209" y="514570"/>
                  </a:lnTo>
                </a:path>
                <a:path w="1078864" h="847725">
                  <a:moveTo>
                    <a:pt x="115209" y="514570"/>
                  </a:moveTo>
                  <a:lnTo>
                    <a:pt x="115209" y="514570"/>
                  </a:lnTo>
                </a:path>
                <a:path w="1078864" h="847725">
                  <a:moveTo>
                    <a:pt x="115209" y="514570"/>
                  </a:moveTo>
                  <a:lnTo>
                    <a:pt x="229501" y="363243"/>
                  </a:lnTo>
                </a:path>
                <a:path w="1078864" h="847725">
                  <a:moveTo>
                    <a:pt x="229501" y="363243"/>
                  </a:moveTo>
                  <a:lnTo>
                    <a:pt x="229501" y="363243"/>
                  </a:lnTo>
                </a:path>
                <a:path w="1078864" h="847725">
                  <a:moveTo>
                    <a:pt x="229501" y="363243"/>
                  </a:moveTo>
                  <a:lnTo>
                    <a:pt x="413424" y="242062"/>
                  </a:lnTo>
                </a:path>
                <a:path w="1078864" h="847725">
                  <a:moveTo>
                    <a:pt x="413424" y="242062"/>
                  </a:moveTo>
                  <a:lnTo>
                    <a:pt x="413424" y="242062"/>
                  </a:lnTo>
                </a:path>
                <a:path w="1078864" h="847725">
                  <a:moveTo>
                    <a:pt x="413424" y="242062"/>
                  </a:moveTo>
                  <a:lnTo>
                    <a:pt x="596659" y="136254"/>
                  </a:lnTo>
                </a:path>
                <a:path w="1078864" h="847725">
                  <a:moveTo>
                    <a:pt x="596659" y="136254"/>
                  </a:moveTo>
                  <a:lnTo>
                    <a:pt x="596659" y="136254"/>
                  </a:lnTo>
                </a:path>
                <a:path w="1078864" h="847725">
                  <a:moveTo>
                    <a:pt x="596659" y="136254"/>
                  </a:moveTo>
                  <a:lnTo>
                    <a:pt x="826161" y="60741"/>
                  </a:lnTo>
                </a:path>
                <a:path w="1078864" h="847725">
                  <a:moveTo>
                    <a:pt x="826161" y="60741"/>
                  </a:moveTo>
                  <a:lnTo>
                    <a:pt x="826161" y="60741"/>
                  </a:lnTo>
                </a:path>
                <a:path w="1078864" h="847725">
                  <a:moveTo>
                    <a:pt x="826161" y="60741"/>
                  </a:moveTo>
                  <a:lnTo>
                    <a:pt x="1078567" y="0"/>
                  </a:lnTo>
                </a:path>
                <a:path w="1078864" h="847725">
                  <a:moveTo>
                    <a:pt x="1078567" y="0"/>
                  </a:moveTo>
                  <a:lnTo>
                    <a:pt x="1078567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219932" y="4409309"/>
              <a:ext cx="275590" cy="15240"/>
            </a:xfrm>
            <a:custGeom>
              <a:avLst/>
              <a:gdLst/>
              <a:ahLst/>
              <a:cxnLst/>
              <a:rect l="l" t="t" r="r" b="b"/>
              <a:pathLst>
                <a:path w="275589" h="15239">
                  <a:moveTo>
                    <a:pt x="-7633" y="7611"/>
                  </a:moveTo>
                  <a:lnTo>
                    <a:pt x="282943" y="7611"/>
                  </a:lnTo>
                </a:path>
              </a:pathLst>
            </a:custGeom>
            <a:ln w="304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495243" y="4409309"/>
              <a:ext cx="252729" cy="15240"/>
            </a:xfrm>
            <a:custGeom>
              <a:avLst/>
              <a:gdLst/>
              <a:ahLst/>
              <a:cxnLst/>
              <a:rect l="l" t="t" r="r" b="b"/>
              <a:pathLst>
                <a:path w="252729" h="15239">
                  <a:moveTo>
                    <a:pt x="-7638" y="7611"/>
                  </a:moveTo>
                  <a:lnTo>
                    <a:pt x="260044" y="7611"/>
                  </a:lnTo>
                </a:path>
              </a:pathLst>
            </a:custGeom>
            <a:ln w="304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747649" y="4424532"/>
              <a:ext cx="1078230" cy="847725"/>
            </a:xfrm>
            <a:custGeom>
              <a:avLst/>
              <a:gdLst/>
              <a:ahLst/>
              <a:cxnLst/>
              <a:rect l="l" t="t" r="r" b="b"/>
              <a:pathLst>
                <a:path w="1078229" h="847725">
                  <a:moveTo>
                    <a:pt x="0" y="0"/>
                  </a:moveTo>
                  <a:lnTo>
                    <a:pt x="0" y="0"/>
                  </a:lnTo>
                </a:path>
                <a:path w="1078229" h="847725">
                  <a:moveTo>
                    <a:pt x="0" y="0"/>
                  </a:moveTo>
                  <a:lnTo>
                    <a:pt x="252177" y="60741"/>
                  </a:lnTo>
                </a:path>
                <a:path w="1078229" h="847725">
                  <a:moveTo>
                    <a:pt x="252177" y="60741"/>
                  </a:moveTo>
                  <a:lnTo>
                    <a:pt x="252177" y="60741"/>
                  </a:lnTo>
                </a:path>
                <a:path w="1078229" h="847725">
                  <a:moveTo>
                    <a:pt x="252177" y="60741"/>
                  </a:moveTo>
                  <a:lnTo>
                    <a:pt x="481679" y="136254"/>
                  </a:lnTo>
                </a:path>
                <a:path w="1078229" h="847725">
                  <a:moveTo>
                    <a:pt x="481679" y="136254"/>
                  </a:moveTo>
                  <a:lnTo>
                    <a:pt x="481679" y="136254"/>
                  </a:lnTo>
                </a:path>
                <a:path w="1078229" h="847725">
                  <a:moveTo>
                    <a:pt x="481679" y="136254"/>
                  </a:moveTo>
                  <a:lnTo>
                    <a:pt x="687818" y="242062"/>
                  </a:lnTo>
                </a:path>
                <a:path w="1078229" h="847725">
                  <a:moveTo>
                    <a:pt x="687818" y="242062"/>
                  </a:moveTo>
                  <a:lnTo>
                    <a:pt x="687818" y="242062"/>
                  </a:lnTo>
                </a:path>
                <a:path w="1078229" h="847725">
                  <a:moveTo>
                    <a:pt x="687818" y="242062"/>
                  </a:moveTo>
                  <a:lnTo>
                    <a:pt x="848607" y="363243"/>
                  </a:lnTo>
                </a:path>
                <a:path w="1078229" h="847725">
                  <a:moveTo>
                    <a:pt x="848607" y="363243"/>
                  </a:moveTo>
                  <a:lnTo>
                    <a:pt x="848607" y="363243"/>
                  </a:lnTo>
                </a:path>
                <a:path w="1078229" h="847725">
                  <a:moveTo>
                    <a:pt x="848607" y="363243"/>
                  </a:moveTo>
                  <a:lnTo>
                    <a:pt x="963587" y="514570"/>
                  </a:lnTo>
                </a:path>
                <a:path w="1078229" h="847725">
                  <a:moveTo>
                    <a:pt x="963587" y="514570"/>
                  </a:moveTo>
                  <a:lnTo>
                    <a:pt x="963587" y="514570"/>
                  </a:lnTo>
                </a:path>
                <a:path w="1078229" h="847725">
                  <a:moveTo>
                    <a:pt x="963587" y="514570"/>
                  </a:moveTo>
                  <a:lnTo>
                    <a:pt x="1054976" y="680818"/>
                  </a:lnTo>
                </a:path>
                <a:path w="1078229" h="847725">
                  <a:moveTo>
                    <a:pt x="1054976" y="680818"/>
                  </a:moveTo>
                  <a:lnTo>
                    <a:pt x="1054976" y="680818"/>
                  </a:lnTo>
                </a:path>
                <a:path w="1078229" h="847725">
                  <a:moveTo>
                    <a:pt x="1054976" y="680818"/>
                  </a:moveTo>
                  <a:lnTo>
                    <a:pt x="1078109" y="847096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049518" y="4364242"/>
              <a:ext cx="2661920" cy="1724660"/>
            </a:xfrm>
            <a:custGeom>
              <a:avLst/>
              <a:gdLst/>
              <a:ahLst/>
              <a:cxnLst/>
              <a:rect l="l" t="t" r="r" b="b"/>
              <a:pathLst>
                <a:path w="2661920" h="1724660">
                  <a:moveTo>
                    <a:pt x="1331202" y="0"/>
                  </a:moveTo>
                  <a:lnTo>
                    <a:pt x="1055434" y="15072"/>
                  </a:lnTo>
                  <a:lnTo>
                    <a:pt x="803485" y="75512"/>
                  </a:lnTo>
                  <a:lnTo>
                    <a:pt x="573983" y="151025"/>
                  </a:lnTo>
                  <a:lnTo>
                    <a:pt x="390290" y="257285"/>
                  </a:lnTo>
                  <a:lnTo>
                    <a:pt x="229501" y="378014"/>
                  </a:lnTo>
                  <a:lnTo>
                    <a:pt x="91846" y="529341"/>
                  </a:lnTo>
                  <a:lnTo>
                    <a:pt x="23133" y="695589"/>
                  </a:lnTo>
                  <a:lnTo>
                    <a:pt x="0" y="862229"/>
                  </a:lnTo>
                  <a:lnTo>
                    <a:pt x="23133" y="1043640"/>
                  </a:lnTo>
                  <a:lnTo>
                    <a:pt x="91846" y="1195057"/>
                  </a:lnTo>
                  <a:lnTo>
                    <a:pt x="229501" y="1346127"/>
                  </a:lnTo>
                  <a:lnTo>
                    <a:pt x="390290" y="1467188"/>
                  </a:lnTo>
                  <a:lnTo>
                    <a:pt x="573983" y="1573072"/>
                  </a:lnTo>
                  <a:lnTo>
                    <a:pt x="803485" y="1663777"/>
                  </a:lnTo>
                  <a:lnTo>
                    <a:pt x="1055434" y="1709326"/>
                  </a:lnTo>
                  <a:lnTo>
                    <a:pt x="1331202" y="1724504"/>
                  </a:lnTo>
                  <a:lnTo>
                    <a:pt x="1606284" y="1709326"/>
                  </a:lnTo>
                  <a:lnTo>
                    <a:pt x="1858232" y="1663777"/>
                  </a:lnTo>
                  <a:lnTo>
                    <a:pt x="2065288" y="1573072"/>
                  </a:lnTo>
                  <a:lnTo>
                    <a:pt x="2271656" y="1467188"/>
                  </a:lnTo>
                  <a:lnTo>
                    <a:pt x="2432216" y="1346127"/>
                  </a:lnTo>
                  <a:lnTo>
                    <a:pt x="2569871" y="1195057"/>
                  </a:lnTo>
                  <a:lnTo>
                    <a:pt x="2638585" y="1043640"/>
                  </a:lnTo>
                  <a:lnTo>
                    <a:pt x="2661718" y="862229"/>
                  </a:lnTo>
                  <a:lnTo>
                    <a:pt x="2638585" y="695589"/>
                  </a:lnTo>
                  <a:lnTo>
                    <a:pt x="2569871" y="529341"/>
                  </a:lnTo>
                  <a:lnTo>
                    <a:pt x="2432216" y="378014"/>
                  </a:lnTo>
                  <a:lnTo>
                    <a:pt x="2271656" y="257285"/>
                  </a:lnTo>
                  <a:lnTo>
                    <a:pt x="2065288" y="151025"/>
                  </a:lnTo>
                  <a:lnTo>
                    <a:pt x="1858232" y="75512"/>
                  </a:lnTo>
                  <a:lnTo>
                    <a:pt x="1606284" y="15072"/>
                  </a:lnTo>
                  <a:lnTo>
                    <a:pt x="1331202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655802" y="5226472"/>
              <a:ext cx="1056005" cy="847725"/>
            </a:xfrm>
            <a:custGeom>
              <a:avLst/>
              <a:gdLst/>
              <a:ahLst/>
              <a:cxnLst/>
              <a:rect l="l" t="t" r="r" b="b"/>
              <a:pathLst>
                <a:path w="1056004" h="847725">
                  <a:moveTo>
                    <a:pt x="1055434" y="0"/>
                  </a:moveTo>
                  <a:lnTo>
                    <a:pt x="1032300" y="181410"/>
                  </a:lnTo>
                </a:path>
                <a:path w="1056004" h="847725">
                  <a:moveTo>
                    <a:pt x="1032300" y="181410"/>
                  </a:moveTo>
                  <a:lnTo>
                    <a:pt x="1032300" y="181410"/>
                  </a:lnTo>
                </a:path>
                <a:path w="1056004" h="847725">
                  <a:moveTo>
                    <a:pt x="1032300" y="181410"/>
                  </a:moveTo>
                  <a:lnTo>
                    <a:pt x="963587" y="332827"/>
                  </a:lnTo>
                </a:path>
                <a:path w="1056004" h="847725">
                  <a:moveTo>
                    <a:pt x="963587" y="332827"/>
                  </a:moveTo>
                  <a:lnTo>
                    <a:pt x="963587" y="332827"/>
                  </a:lnTo>
                </a:path>
                <a:path w="1056004" h="847725">
                  <a:moveTo>
                    <a:pt x="963587" y="332827"/>
                  </a:moveTo>
                  <a:lnTo>
                    <a:pt x="825932" y="483898"/>
                  </a:lnTo>
                </a:path>
                <a:path w="1056004" h="847725">
                  <a:moveTo>
                    <a:pt x="825932" y="483898"/>
                  </a:moveTo>
                  <a:lnTo>
                    <a:pt x="825932" y="483898"/>
                  </a:lnTo>
                </a:path>
                <a:path w="1056004" h="847725">
                  <a:moveTo>
                    <a:pt x="825932" y="483898"/>
                  </a:moveTo>
                  <a:lnTo>
                    <a:pt x="665372" y="604959"/>
                  </a:lnTo>
                </a:path>
                <a:path w="1056004" h="847725">
                  <a:moveTo>
                    <a:pt x="665372" y="604959"/>
                  </a:moveTo>
                  <a:lnTo>
                    <a:pt x="665372" y="604959"/>
                  </a:lnTo>
                </a:path>
                <a:path w="1056004" h="847725">
                  <a:moveTo>
                    <a:pt x="665372" y="604959"/>
                  </a:moveTo>
                  <a:lnTo>
                    <a:pt x="459003" y="710842"/>
                  </a:lnTo>
                </a:path>
                <a:path w="1056004" h="847725">
                  <a:moveTo>
                    <a:pt x="459003" y="710842"/>
                  </a:moveTo>
                  <a:lnTo>
                    <a:pt x="459003" y="710842"/>
                  </a:lnTo>
                </a:path>
                <a:path w="1056004" h="847725">
                  <a:moveTo>
                    <a:pt x="459003" y="710842"/>
                  </a:moveTo>
                  <a:lnTo>
                    <a:pt x="251948" y="801548"/>
                  </a:lnTo>
                </a:path>
                <a:path w="1056004" h="847725">
                  <a:moveTo>
                    <a:pt x="251948" y="801548"/>
                  </a:moveTo>
                  <a:lnTo>
                    <a:pt x="251948" y="801548"/>
                  </a:lnTo>
                </a:path>
                <a:path w="1056004" h="847725">
                  <a:moveTo>
                    <a:pt x="251948" y="801548"/>
                  </a:moveTo>
                  <a:lnTo>
                    <a:pt x="0" y="847096"/>
                  </a:lnTo>
                </a:path>
                <a:path w="1056004" h="847725">
                  <a:moveTo>
                    <a:pt x="0" y="847096"/>
                  </a:moveTo>
                  <a:lnTo>
                    <a:pt x="0" y="847096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380721" y="6073569"/>
              <a:ext cx="275590" cy="15240"/>
            </a:xfrm>
            <a:custGeom>
              <a:avLst/>
              <a:gdLst/>
              <a:ahLst/>
              <a:cxnLst/>
              <a:rect l="l" t="t" r="r" b="b"/>
              <a:pathLst>
                <a:path w="275589" h="15239">
                  <a:moveTo>
                    <a:pt x="-7633" y="7588"/>
                  </a:moveTo>
                  <a:lnTo>
                    <a:pt x="282714" y="7588"/>
                  </a:lnTo>
                </a:path>
              </a:pathLst>
            </a:custGeom>
            <a:ln w="304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104952" y="6073569"/>
              <a:ext cx="276225" cy="15240"/>
            </a:xfrm>
            <a:custGeom>
              <a:avLst/>
              <a:gdLst/>
              <a:ahLst/>
              <a:cxnLst/>
              <a:rect l="l" t="t" r="r" b="b"/>
              <a:pathLst>
                <a:path w="276225" h="15239">
                  <a:moveTo>
                    <a:pt x="-7632" y="7588"/>
                  </a:moveTo>
                  <a:lnTo>
                    <a:pt x="283401" y="7588"/>
                  </a:lnTo>
                </a:path>
              </a:pathLst>
            </a:custGeom>
            <a:ln w="304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049518" y="5226472"/>
              <a:ext cx="1056005" cy="847725"/>
            </a:xfrm>
            <a:custGeom>
              <a:avLst/>
              <a:gdLst/>
              <a:ahLst/>
              <a:cxnLst/>
              <a:rect l="l" t="t" r="r" b="b"/>
              <a:pathLst>
                <a:path w="1056004" h="847725">
                  <a:moveTo>
                    <a:pt x="1055434" y="847096"/>
                  </a:moveTo>
                  <a:lnTo>
                    <a:pt x="1055434" y="847096"/>
                  </a:lnTo>
                </a:path>
                <a:path w="1056004" h="847725">
                  <a:moveTo>
                    <a:pt x="1055434" y="847096"/>
                  </a:moveTo>
                  <a:lnTo>
                    <a:pt x="803485" y="801548"/>
                  </a:lnTo>
                </a:path>
                <a:path w="1056004" h="847725">
                  <a:moveTo>
                    <a:pt x="803485" y="801548"/>
                  </a:moveTo>
                  <a:lnTo>
                    <a:pt x="803485" y="801548"/>
                  </a:lnTo>
                </a:path>
                <a:path w="1056004" h="847725">
                  <a:moveTo>
                    <a:pt x="803485" y="801548"/>
                  </a:moveTo>
                  <a:lnTo>
                    <a:pt x="573983" y="710842"/>
                  </a:lnTo>
                </a:path>
                <a:path w="1056004" h="847725">
                  <a:moveTo>
                    <a:pt x="573983" y="710842"/>
                  </a:moveTo>
                  <a:lnTo>
                    <a:pt x="573983" y="710842"/>
                  </a:lnTo>
                </a:path>
                <a:path w="1056004" h="847725">
                  <a:moveTo>
                    <a:pt x="573983" y="710842"/>
                  </a:moveTo>
                  <a:lnTo>
                    <a:pt x="390290" y="604959"/>
                  </a:lnTo>
                </a:path>
                <a:path w="1056004" h="847725">
                  <a:moveTo>
                    <a:pt x="390290" y="604959"/>
                  </a:moveTo>
                  <a:lnTo>
                    <a:pt x="390290" y="604959"/>
                  </a:lnTo>
                </a:path>
                <a:path w="1056004" h="847725">
                  <a:moveTo>
                    <a:pt x="390290" y="604959"/>
                  </a:moveTo>
                  <a:lnTo>
                    <a:pt x="229501" y="483898"/>
                  </a:lnTo>
                </a:path>
                <a:path w="1056004" h="847725">
                  <a:moveTo>
                    <a:pt x="229501" y="483898"/>
                  </a:moveTo>
                  <a:lnTo>
                    <a:pt x="229501" y="483898"/>
                  </a:lnTo>
                </a:path>
                <a:path w="1056004" h="847725">
                  <a:moveTo>
                    <a:pt x="229501" y="483898"/>
                  </a:moveTo>
                  <a:lnTo>
                    <a:pt x="91846" y="332827"/>
                  </a:lnTo>
                </a:path>
                <a:path w="1056004" h="847725">
                  <a:moveTo>
                    <a:pt x="91846" y="332827"/>
                  </a:moveTo>
                  <a:lnTo>
                    <a:pt x="91846" y="332827"/>
                  </a:lnTo>
                </a:path>
                <a:path w="1056004" h="847725">
                  <a:moveTo>
                    <a:pt x="91846" y="332827"/>
                  </a:moveTo>
                  <a:lnTo>
                    <a:pt x="23133" y="181410"/>
                  </a:lnTo>
                </a:path>
                <a:path w="1056004" h="847725">
                  <a:moveTo>
                    <a:pt x="23133" y="181410"/>
                  </a:moveTo>
                  <a:lnTo>
                    <a:pt x="23133" y="181410"/>
                  </a:lnTo>
                </a:path>
                <a:path w="1056004" h="847725">
                  <a:moveTo>
                    <a:pt x="23133" y="181410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049518" y="4379315"/>
              <a:ext cx="1056005" cy="847725"/>
            </a:xfrm>
            <a:custGeom>
              <a:avLst/>
              <a:gdLst/>
              <a:ahLst/>
              <a:cxnLst/>
              <a:rect l="l" t="t" r="r" b="b"/>
              <a:pathLst>
                <a:path w="1056004" h="847725">
                  <a:moveTo>
                    <a:pt x="0" y="847157"/>
                  </a:moveTo>
                  <a:lnTo>
                    <a:pt x="23133" y="680517"/>
                  </a:lnTo>
                </a:path>
                <a:path w="1056004" h="847725">
                  <a:moveTo>
                    <a:pt x="23133" y="680517"/>
                  </a:moveTo>
                  <a:lnTo>
                    <a:pt x="23133" y="680517"/>
                  </a:lnTo>
                </a:path>
                <a:path w="1056004" h="847725">
                  <a:moveTo>
                    <a:pt x="23133" y="680517"/>
                  </a:moveTo>
                  <a:lnTo>
                    <a:pt x="91846" y="514268"/>
                  </a:lnTo>
                </a:path>
                <a:path w="1056004" h="847725">
                  <a:moveTo>
                    <a:pt x="91846" y="514268"/>
                  </a:moveTo>
                  <a:lnTo>
                    <a:pt x="91846" y="514268"/>
                  </a:lnTo>
                </a:path>
                <a:path w="1056004" h="847725">
                  <a:moveTo>
                    <a:pt x="91846" y="514268"/>
                  </a:moveTo>
                  <a:lnTo>
                    <a:pt x="229501" y="362942"/>
                  </a:lnTo>
                </a:path>
                <a:path w="1056004" h="847725">
                  <a:moveTo>
                    <a:pt x="229501" y="362942"/>
                  </a:moveTo>
                  <a:lnTo>
                    <a:pt x="229501" y="362942"/>
                  </a:lnTo>
                </a:path>
                <a:path w="1056004" h="847725">
                  <a:moveTo>
                    <a:pt x="229501" y="362942"/>
                  </a:moveTo>
                  <a:lnTo>
                    <a:pt x="390290" y="242212"/>
                  </a:lnTo>
                </a:path>
                <a:path w="1056004" h="847725">
                  <a:moveTo>
                    <a:pt x="390290" y="242212"/>
                  </a:moveTo>
                  <a:lnTo>
                    <a:pt x="390290" y="242212"/>
                  </a:lnTo>
                </a:path>
                <a:path w="1056004" h="847725">
                  <a:moveTo>
                    <a:pt x="390290" y="242212"/>
                  </a:moveTo>
                  <a:lnTo>
                    <a:pt x="573983" y="135952"/>
                  </a:lnTo>
                </a:path>
                <a:path w="1056004" h="847725">
                  <a:moveTo>
                    <a:pt x="573983" y="135952"/>
                  </a:moveTo>
                  <a:lnTo>
                    <a:pt x="573983" y="135952"/>
                  </a:lnTo>
                </a:path>
                <a:path w="1056004" h="847725">
                  <a:moveTo>
                    <a:pt x="573983" y="135952"/>
                  </a:moveTo>
                  <a:lnTo>
                    <a:pt x="803485" y="60440"/>
                  </a:lnTo>
                </a:path>
                <a:path w="1056004" h="847725">
                  <a:moveTo>
                    <a:pt x="803485" y="60440"/>
                  </a:moveTo>
                  <a:lnTo>
                    <a:pt x="803485" y="60440"/>
                  </a:lnTo>
                </a:path>
                <a:path w="1056004" h="847725">
                  <a:moveTo>
                    <a:pt x="803485" y="60440"/>
                  </a:moveTo>
                  <a:lnTo>
                    <a:pt x="1055434" y="0"/>
                  </a:lnTo>
                </a:path>
                <a:path w="1056004" h="847725">
                  <a:moveTo>
                    <a:pt x="1055434" y="0"/>
                  </a:moveTo>
                  <a:lnTo>
                    <a:pt x="1055434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104952" y="4364242"/>
              <a:ext cx="276225" cy="15240"/>
            </a:xfrm>
            <a:custGeom>
              <a:avLst/>
              <a:gdLst/>
              <a:ahLst/>
              <a:cxnLst/>
              <a:rect l="l" t="t" r="r" b="b"/>
              <a:pathLst>
                <a:path w="276225" h="15239">
                  <a:moveTo>
                    <a:pt x="-7632" y="7536"/>
                  </a:moveTo>
                  <a:lnTo>
                    <a:pt x="283401" y="7536"/>
                  </a:lnTo>
                </a:path>
              </a:pathLst>
            </a:custGeom>
            <a:ln w="30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380721" y="4364242"/>
              <a:ext cx="275590" cy="15240"/>
            </a:xfrm>
            <a:custGeom>
              <a:avLst/>
              <a:gdLst/>
              <a:ahLst/>
              <a:cxnLst/>
              <a:rect l="l" t="t" r="r" b="b"/>
              <a:pathLst>
                <a:path w="275589" h="15239">
                  <a:moveTo>
                    <a:pt x="-7632" y="7536"/>
                  </a:moveTo>
                  <a:lnTo>
                    <a:pt x="282714" y="7536"/>
                  </a:lnTo>
                </a:path>
              </a:pathLst>
            </a:custGeom>
            <a:ln w="30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655802" y="4379315"/>
              <a:ext cx="1056005" cy="847725"/>
            </a:xfrm>
            <a:custGeom>
              <a:avLst/>
              <a:gdLst/>
              <a:ahLst/>
              <a:cxnLst/>
              <a:rect l="l" t="t" r="r" b="b"/>
              <a:pathLst>
                <a:path w="1056004" h="847725">
                  <a:moveTo>
                    <a:pt x="0" y="0"/>
                  </a:moveTo>
                  <a:lnTo>
                    <a:pt x="0" y="0"/>
                  </a:lnTo>
                </a:path>
                <a:path w="1056004" h="847725">
                  <a:moveTo>
                    <a:pt x="0" y="0"/>
                  </a:moveTo>
                  <a:lnTo>
                    <a:pt x="251948" y="60440"/>
                  </a:lnTo>
                </a:path>
                <a:path w="1056004" h="847725">
                  <a:moveTo>
                    <a:pt x="251948" y="60440"/>
                  </a:moveTo>
                  <a:lnTo>
                    <a:pt x="251948" y="60440"/>
                  </a:lnTo>
                </a:path>
                <a:path w="1056004" h="847725">
                  <a:moveTo>
                    <a:pt x="251948" y="60440"/>
                  </a:moveTo>
                  <a:lnTo>
                    <a:pt x="459003" y="135952"/>
                  </a:lnTo>
                </a:path>
                <a:path w="1056004" h="847725">
                  <a:moveTo>
                    <a:pt x="459003" y="135952"/>
                  </a:moveTo>
                  <a:lnTo>
                    <a:pt x="459003" y="135952"/>
                  </a:lnTo>
                </a:path>
                <a:path w="1056004" h="847725">
                  <a:moveTo>
                    <a:pt x="459003" y="135952"/>
                  </a:moveTo>
                  <a:lnTo>
                    <a:pt x="665372" y="242212"/>
                  </a:lnTo>
                </a:path>
                <a:path w="1056004" h="847725">
                  <a:moveTo>
                    <a:pt x="665372" y="242212"/>
                  </a:moveTo>
                  <a:lnTo>
                    <a:pt x="665372" y="242212"/>
                  </a:lnTo>
                </a:path>
                <a:path w="1056004" h="847725">
                  <a:moveTo>
                    <a:pt x="665372" y="242212"/>
                  </a:moveTo>
                  <a:lnTo>
                    <a:pt x="825932" y="362942"/>
                  </a:lnTo>
                </a:path>
                <a:path w="1056004" h="847725">
                  <a:moveTo>
                    <a:pt x="825932" y="362942"/>
                  </a:moveTo>
                  <a:lnTo>
                    <a:pt x="825932" y="362942"/>
                  </a:lnTo>
                </a:path>
                <a:path w="1056004" h="847725">
                  <a:moveTo>
                    <a:pt x="825932" y="362942"/>
                  </a:moveTo>
                  <a:lnTo>
                    <a:pt x="963587" y="514268"/>
                  </a:lnTo>
                </a:path>
                <a:path w="1056004" h="847725">
                  <a:moveTo>
                    <a:pt x="963587" y="514268"/>
                  </a:moveTo>
                  <a:lnTo>
                    <a:pt x="963587" y="514268"/>
                  </a:lnTo>
                </a:path>
                <a:path w="1056004" h="847725">
                  <a:moveTo>
                    <a:pt x="963587" y="514268"/>
                  </a:moveTo>
                  <a:lnTo>
                    <a:pt x="1032300" y="680517"/>
                  </a:lnTo>
                </a:path>
                <a:path w="1056004" h="847725">
                  <a:moveTo>
                    <a:pt x="1032300" y="680517"/>
                  </a:moveTo>
                  <a:lnTo>
                    <a:pt x="1032300" y="680517"/>
                  </a:lnTo>
                </a:path>
                <a:path w="1056004" h="847725">
                  <a:moveTo>
                    <a:pt x="1032300" y="680517"/>
                  </a:moveTo>
                  <a:lnTo>
                    <a:pt x="1055434" y="847157"/>
                  </a:lnTo>
                </a:path>
                <a:path w="1056004" h="847725">
                  <a:moveTo>
                    <a:pt x="1055434" y="847157"/>
                  </a:moveTo>
                  <a:lnTo>
                    <a:pt x="1055434" y="847157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3862750" y="4902096"/>
            <a:ext cx="1050290" cy="509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3500"/>
              </a:lnSpc>
              <a:spcBef>
                <a:spcPts val="90"/>
              </a:spcBef>
            </a:pPr>
            <a:r>
              <a:rPr sz="1400" spc="254" dirty="0">
                <a:latin typeface="Arial"/>
                <a:cs typeface="Arial"/>
              </a:rPr>
              <a:t>r</a:t>
            </a:r>
            <a:r>
              <a:rPr sz="1400" spc="480" dirty="0">
                <a:latin typeface="Arial"/>
                <a:cs typeface="Arial"/>
              </a:rPr>
              <a:t>e</a:t>
            </a:r>
            <a:r>
              <a:rPr sz="1400" spc="300" dirty="0">
                <a:latin typeface="Arial"/>
                <a:cs typeface="Arial"/>
              </a:rPr>
              <a:t>u</a:t>
            </a:r>
            <a:r>
              <a:rPr sz="1400" spc="385" dirty="0">
                <a:latin typeface="Arial"/>
                <a:cs typeface="Arial"/>
              </a:rPr>
              <a:t>s</a:t>
            </a:r>
            <a:r>
              <a:rPr sz="1400" spc="295" dirty="0">
                <a:latin typeface="Arial"/>
                <a:cs typeface="Arial"/>
              </a:rPr>
              <a:t>a</a:t>
            </a:r>
            <a:r>
              <a:rPr sz="1400" spc="480" dirty="0">
                <a:latin typeface="Arial"/>
                <a:cs typeface="Arial"/>
              </a:rPr>
              <a:t>b</a:t>
            </a:r>
            <a:r>
              <a:rPr sz="1400" spc="45" dirty="0">
                <a:latin typeface="Arial"/>
                <a:cs typeface="Arial"/>
              </a:rPr>
              <a:t>l</a:t>
            </a:r>
            <a:r>
              <a:rPr sz="1400" spc="285" dirty="0">
                <a:latin typeface="Arial"/>
                <a:cs typeface="Arial"/>
              </a:rPr>
              <a:t>e  </a:t>
            </a:r>
            <a:r>
              <a:rPr sz="1400" spc="320" dirty="0">
                <a:latin typeface="Arial"/>
                <a:cs typeface="Arial"/>
              </a:rPr>
              <a:t>software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1684439" y="5112936"/>
            <a:ext cx="1721485" cy="832485"/>
            <a:chOff x="1684439" y="5112936"/>
            <a:chExt cx="1721485" cy="832485"/>
          </a:xfrm>
        </p:grpSpPr>
        <p:sp>
          <p:nvSpPr>
            <p:cNvPr id="81" name="object 81"/>
            <p:cNvSpPr/>
            <p:nvPr/>
          </p:nvSpPr>
          <p:spPr>
            <a:xfrm>
              <a:off x="1695869" y="5135796"/>
              <a:ext cx="1698625" cy="786765"/>
            </a:xfrm>
            <a:custGeom>
              <a:avLst/>
              <a:gdLst/>
              <a:ahLst/>
              <a:cxnLst/>
              <a:rect l="l" t="t" r="r" b="b"/>
              <a:pathLst>
                <a:path w="1698625" h="786764">
                  <a:moveTo>
                    <a:pt x="849088" y="0"/>
                  </a:moveTo>
                  <a:lnTo>
                    <a:pt x="527717" y="29993"/>
                  </a:lnTo>
                  <a:lnTo>
                    <a:pt x="252589" y="121031"/>
                  </a:lnTo>
                  <a:lnTo>
                    <a:pt x="138136" y="181380"/>
                  </a:lnTo>
                  <a:lnTo>
                    <a:pt x="69354" y="242092"/>
                  </a:lnTo>
                  <a:lnTo>
                    <a:pt x="23110" y="317619"/>
                  </a:lnTo>
                  <a:lnTo>
                    <a:pt x="0" y="393147"/>
                  </a:lnTo>
                  <a:lnTo>
                    <a:pt x="23110" y="468675"/>
                  </a:lnTo>
                  <a:lnTo>
                    <a:pt x="69354" y="544579"/>
                  </a:lnTo>
                  <a:lnTo>
                    <a:pt x="138136" y="620107"/>
                  </a:lnTo>
                  <a:lnTo>
                    <a:pt x="252589" y="680456"/>
                  </a:lnTo>
                  <a:lnTo>
                    <a:pt x="527717" y="756346"/>
                  </a:lnTo>
                  <a:lnTo>
                    <a:pt x="849088" y="786340"/>
                  </a:lnTo>
                  <a:lnTo>
                    <a:pt x="1170414" y="756346"/>
                  </a:lnTo>
                  <a:lnTo>
                    <a:pt x="1445495" y="680456"/>
                  </a:lnTo>
                  <a:lnTo>
                    <a:pt x="1537571" y="620107"/>
                  </a:lnTo>
                  <a:lnTo>
                    <a:pt x="1629417" y="544579"/>
                  </a:lnTo>
                  <a:lnTo>
                    <a:pt x="1674997" y="468675"/>
                  </a:lnTo>
                  <a:lnTo>
                    <a:pt x="1698131" y="393147"/>
                  </a:lnTo>
                  <a:lnTo>
                    <a:pt x="1674997" y="317619"/>
                  </a:lnTo>
                  <a:lnTo>
                    <a:pt x="1629417" y="242092"/>
                  </a:lnTo>
                  <a:lnTo>
                    <a:pt x="1445495" y="121031"/>
                  </a:lnTo>
                  <a:lnTo>
                    <a:pt x="1170414" y="29993"/>
                  </a:lnTo>
                  <a:lnTo>
                    <a:pt x="8490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131791" y="5517540"/>
              <a:ext cx="273612" cy="30828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866283" y="5816253"/>
              <a:ext cx="275590" cy="76200"/>
            </a:xfrm>
            <a:custGeom>
              <a:avLst/>
              <a:gdLst/>
              <a:ahLst/>
              <a:cxnLst/>
              <a:rect l="l" t="t" r="r" b="b"/>
              <a:pathLst>
                <a:path w="275589" h="76200">
                  <a:moveTo>
                    <a:pt x="275081" y="0"/>
                  </a:moveTo>
                  <a:lnTo>
                    <a:pt x="0" y="75889"/>
                  </a:lnTo>
                </a:path>
                <a:path w="275589" h="76200">
                  <a:moveTo>
                    <a:pt x="0" y="75889"/>
                  </a:moveTo>
                  <a:lnTo>
                    <a:pt x="0" y="75889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544957" y="5892142"/>
              <a:ext cx="321945" cy="30480"/>
            </a:xfrm>
            <a:custGeom>
              <a:avLst/>
              <a:gdLst/>
              <a:ahLst/>
              <a:cxnLst/>
              <a:rect l="l" t="t" r="r" b="b"/>
              <a:pathLst>
                <a:path w="321944" h="30479">
                  <a:moveTo>
                    <a:pt x="-7683" y="14996"/>
                  </a:moveTo>
                  <a:lnTo>
                    <a:pt x="329009" y="14996"/>
                  </a:lnTo>
                </a:path>
              </a:pathLst>
            </a:custGeom>
            <a:ln w="45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223586" y="5892142"/>
              <a:ext cx="321945" cy="30480"/>
            </a:xfrm>
            <a:custGeom>
              <a:avLst/>
              <a:gdLst/>
              <a:ahLst/>
              <a:cxnLst/>
              <a:rect l="l" t="t" r="r" b="b"/>
              <a:pathLst>
                <a:path w="321944" h="30479">
                  <a:moveTo>
                    <a:pt x="-7683" y="14996"/>
                  </a:moveTo>
                  <a:lnTo>
                    <a:pt x="329054" y="14996"/>
                  </a:lnTo>
                </a:path>
              </a:pathLst>
            </a:custGeom>
            <a:ln w="45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695869" y="5528944"/>
              <a:ext cx="528320" cy="363220"/>
            </a:xfrm>
            <a:custGeom>
              <a:avLst/>
              <a:gdLst/>
              <a:ahLst/>
              <a:cxnLst/>
              <a:rect l="l" t="t" r="r" b="b"/>
              <a:pathLst>
                <a:path w="528319" h="363220">
                  <a:moveTo>
                    <a:pt x="527717" y="363198"/>
                  </a:moveTo>
                  <a:lnTo>
                    <a:pt x="527717" y="363198"/>
                  </a:lnTo>
                </a:path>
                <a:path w="528319" h="363220">
                  <a:moveTo>
                    <a:pt x="527717" y="363198"/>
                  </a:moveTo>
                  <a:lnTo>
                    <a:pt x="252589" y="287309"/>
                  </a:lnTo>
                </a:path>
                <a:path w="528319" h="363220">
                  <a:moveTo>
                    <a:pt x="252589" y="287309"/>
                  </a:moveTo>
                  <a:lnTo>
                    <a:pt x="252589" y="287309"/>
                  </a:lnTo>
                </a:path>
                <a:path w="528319" h="363220">
                  <a:moveTo>
                    <a:pt x="252589" y="287309"/>
                  </a:moveTo>
                  <a:lnTo>
                    <a:pt x="138136" y="226959"/>
                  </a:lnTo>
                </a:path>
                <a:path w="528319" h="363220">
                  <a:moveTo>
                    <a:pt x="138136" y="226959"/>
                  </a:moveTo>
                  <a:lnTo>
                    <a:pt x="138136" y="226959"/>
                  </a:lnTo>
                </a:path>
                <a:path w="528319" h="363220">
                  <a:moveTo>
                    <a:pt x="138136" y="226959"/>
                  </a:moveTo>
                  <a:lnTo>
                    <a:pt x="69354" y="151432"/>
                  </a:lnTo>
                </a:path>
                <a:path w="528319" h="363220">
                  <a:moveTo>
                    <a:pt x="69354" y="151432"/>
                  </a:moveTo>
                  <a:lnTo>
                    <a:pt x="69354" y="151432"/>
                  </a:lnTo>
                </a:path>
                <a:path w="528319" h="363220">
                  <a:moveTo>
                    <a:pt x="69354" y="151432"/>
                  </a:moveTo>
                  <a:lnTo>
                    <a:pt x="23110" y="75527"/>
                  </a:lnTo>
                </a:path>
                <a:path w="528319" h="363220">
                  <a:moveTo>
                    <a:pt x="23110" y="75527"/>
                  </a:moveTo>
                  <a:lnTo>
                    <a:pt x="23110" y="75527"/>
                  </a:lnTo>
                </a:path>
                <a:path w="528319" h="363220">
                  <a:moveTo>
                    <a:pt x="23110" y="75527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695869" y="5165790"/>
              <a:ext cx="528320" cy="363220"/>
            </a:xfrm>
            <a:custGeom>
              <a:avLst/>
              <a:gdLst/>
              <a:ahLst/>
              <a:cxnLst/>
              <a:rect l="l" t="t" r="r" b="b"/>
              <a:pathLst>
                <a:path w="528319" h="363220">
                  <a:moveTo>
                    <a:pt x="0" y="363153"/>
                  </a:moveTo>
                  <a:lnTo>
                    <a:pt x="23110" y="287625"/>
                  </a:lnTo>
                </a:path>
                <a:path w="528319" h="363220">
                  <a:moveTo>
                    <a:pt x="23110" y="287625"/>
                  </a:moveTo>
                  <a:lnTo>
                    <a:pt x="23110" y="287625"/>
                  </a:lnTo>
                </a:path>
                <a:path w="528319" h="363220">
                  <a:moveTo>
                    <a:pt x="23110" y="287625"/>
                  </a:moveTo>
                  <a:lnTo>
                    <a:pt x="69354" y="212098"/>
                  </a:lnTo>
                </a:path>
                <a:path w="528319" h="363220">
                  <a:moveTo>
                    <a:pt x="69354" y="212098"/>
                  </a:moveTo>
                  <a:lnTo>
                    <a:pt x="69354" y="212098"/>
                  </a:lnTo>
                </a:path>
                <a:path w="528319" h="363220">
                  <a:moveTo>
                    <a:pt x="69354" y="212098"/>
                  </a:moveTo>
                  <a:lnTo>
                    <a:pt x="138136" y="151386"/>
                  </a:lnTo>
                </a:path>
                <a:path w="528319" h="363220">
                  <a:moveTo>
                    <a:pt x="138136" y="151386"/>
                  </a:moveTo>
                  <a:lnTo>
                    <a:pt x="138136" y="151386"/>
                  </a:lnTo>
                </a:path>
                <a:path w="528319" h="363220">
                  <a:moveTo>
                    <a:pt x="138136" y="151386"/>
                  </a:moveTo>
                  <a:lnTo>
                    <a:pt x="252589" y="91037"/>
                  </a:lnTo>
                </a:path>
                <a:path w="528319" h="363220">
                  <a:moveTo>
                    <a:pt x="252589" y="91037"/>
                  </a:moveTo>
                  <a:lnTo>
                    <a:pt x="252589" y="91037"/>
                  </a:lnTo>
                </a:path>
                <a:path w="528319" h="363220">
                  <a:moveTo>
                    <a:pt x="252589" y="91037"/>
                  </a:moveTo>
                  <a:lnTo>
                    <a:pt x="527717" y="0"/>
                  </a:lnTo>
                </a:path>
                <a:path w="528319" h="363220">
                  <a:moveTo>
                    <a:pt x="527717" y="0"/>
                  </a:moveTo>
                  <a:lnTo>
                    <a:pt x="527717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223586" y="5135796"/>
              <a:ext cx="321945" cy="30480"/>
            </a:xfrm>
            <a:custGeom>
              <a:avLst/>
              <a:gdLst/>
              <a:ahLst/>
              <a:cxnLst/>
              <a:rect l="l" t="t" r="r" b="b"/>
              <a:pathLst>
                <a:path w="321944" h="30479">
                  <a:moveTo>
                    <a:pt x="-7683" y="14996"/>
                  </a:moveTo>
                  <a:lnTo>
                    <a:pt x="329054" y="14996"/>
                  </a:lnTo>
                </a:path>
              </a:pathLst>
            </a:custGeom>
            <a:ln w="45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544957" y="5135796"/>
              <a:ext cx="321945" cy="30480"/>
            </a:xfrm>
            <a:custGeom>
              <a:avLst/>
              <a:gdLst/>
              <a:ahLst/>
              <a:cxnLst/>
              <a:rect l="l" t="t" r="r" b="b"/>
              <a:pathLst>
                <a:path w="321944" h="30479">
                  <a:moveTo>
                    <a:pt x="-7683" y="14996"/>
                  </a:moveTo>
                  <a:lnTo>
                    <a:pt x="329009" y="14996"/>
                  </a:lnTo>
                </a:path>
              </a:pathLst>
            </a:custGeom>
            <a:ln w="45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866283" y="5165790"/>
              <a:ext cx="275590" cy="91440"/>
            </a:xfrm>
            <a:custGeom>
              <a:avLst/>
              <a:gdLst/>
              <a:ahLst/>
              <a:cxnLst/>
              <a:rect l="l" t="t" r="r" b="b"/>
              <a:pathLst>
                <a:path w="275589" h="91439">
                  <a:moveTo>
                    <a:pt x="0" y="0"/>
                  </a:moveTo>
                  <a:lnTo>
                    <a:pt x="0" y="0"/>
                  </a:lnTo>
                </a:path>
                <a:path w="275589" h="91439">
                  <a:moveTo>
                    <a:pt x="0" y="0"/>
                  </a:moveTo>
                  <a:lnTo>
                    <a:pt x="275081" y="91037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131791" y="5247254"/>
              <a:ext cx="273612" cy="29309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1843866" y="5274462"/>
            <a:ext cx="1285875" cy="419100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471170">
              <a:lnSpc>
                <a:spcPct val="100000"/>
              </a:lnSpc>
              <a:spcBef>
                <a:spcPts val="209"/>
              </a:spcBef>
            </a:pPr>
            <a:r>
              <a:rPr sz="1200" spc="420" dirty="0">
                <a:latin typeface="Arial"/>
                <a:cs typeface="Arial"/>
              </a:rPr>
              <a:t>OTS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295" dirty="0">
                <a:latin typeface="Arial"/>
                <a:cs typeface="Arial"/>
              </a:rPr>
              <a:t>c</a:t>
            </a:r>
            <a:r>
              <a:rPr sz="1200" spc="409" dirty="0">
                <a:latin typeface="Arial"/>
                <a:cs typeface="Arial"/>
              </a:rPr>
              <a:t>o</a:t>
            </a:r>
            <a:r>
              <a:rPr sz="1200" spc="440" dirty="0">
                <a:latin typeface="Arial"/>
                <a:cs typeface="Arial"/>
              </a:rPr>
              <a:t>m</a:t>
            </a:r>
            <a:r>
              <a:rPr sz="1200" spc="229" dirty="0">
                <a:latin typeface="Arial"/>
                <a:cs typeface="Arial"/>
              </a:rPr>
              <a:t>p</a:t>
            </a:r>
            <a:r>
              <a:rPr sz="1200" spc="409" dirty="0">
                <a:latin typeface="Arial"/>
                <a:cs typeface="Arial"/>
              </a:rPr>
              <a:t>on</a:t>
            </a:r>
            <a:r>
              <a:rPr sz="1200" spc="229" dirty="0">
                <a:latin typeface="Arial"/>
                <a:cs typeface="Arial"/>
              </a:rPr>
              <a:t>e</a:t>
            </a:r>
            <a:r>
              <a:rPr sz="1200" spc="409" dirty="0">
                <a:latin typeface="Arial"/>
                <a:cs typeface="Arial"/>
              </a:rPr>
              <a:t>n</a:t>
            </a:r>
            <a:r>
              <a:rPr sz="1200" spc="200" dirty="0">
                <a:latin typeface="Arial"/>
                <a:cs typeface="Arial"/>
              </a:rPr>
              <a:t>t</a:t>
            </a:r>
            <a:r>
              <a:rPr sz="1200" spc="305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2441635" y="5854105"/>
            <a:ext cx="1950720" cy="832485"/>
            <a:chOff x="2441635" y="5854105"/>
            <a:chExt cx="1950720" cy="832485"/>
          </a:xfrm>
        </p:grpSpPr>
        <p:sp>
          <p:nvSpPr>
            <p:cNvPr id="94" name="object 94"/>
            <p:cNvSpPr/>
            <p:nvPr/>
          </p:nvSpPr>
          <p:spPr>
            <a:xfrm>
              <a:off x="2453065" y="5876965"/>
              <a:ext cx="1927860" cy="786765"/>
            </a:xfrm>
            <a:custGeom>
              <a:avLst/>
              <a:gdLst/>
              <a:ahLst/>
              <a:cxnLst/>
              <a:rect l="l" t="t" r="r" b="b"/>
              <a:pathLst>
                <a:path w="1927860" h="786765">
                  <a:moveTo>
                    <a:pt x="963610" y="0"/>
                  </a:moveTo>
                  <a:lnTo>
                    <a:pt x="596453" y="30370"/>
                  </a:lnTo>
                  <a:lnTo>
                    <a:pt x="275700" y="121076"/>
                  </a:lnTo>
                  <a:lnTo>
                    <a:pt x="160674" y="181425"/>
                  </a:lnTo>
                  <a:lnTo>
                    <a:pt x="68781" y="242137"/>
                  </a:lnTo>
                  <a:lnTo>
                    <a:pt x="23110" y="317665"/>
                  </a:lnTo>
                  <a:lnTo>
                    <a:pt x="0" y="393192"/>
                  </a:lnTo>
                  <a:lnTo>
                    <a:pt x="23110" y="469097"/>
                  </a:lnTo>
                  <a:lnTo>
                    <a:pt x="68781" y="544624"/>
                  </a:lnTo>
                  <a:lnTo>
                    <a:pt x="160674" y="620152"/>
                  </a:lnTo>
                  <a:lnTo>
                    <a:pt x="275700" y="680866"/>
                  </a:lnTo>
                  <a:lnTo>
                    <a:pt x="596453" y="756395"/>
                  </a:lnTo>
                  <a:lnTo>
                    <a:pt x="963610" y="786754"/>
                  </a:lnTo>
                  <a:lnTo>
                    <a:pt x="1330538" y="756395"/>
                  </a:lnTo>
                  <a:lnTo>
                    <a:pt x="1629440" y="680866"/>
                  </a:lnTo>
                  <a:lnTo>
                    <a:pt x="1743733" y="620152"/>
                  </a:lnTo>
                  <a:lnTo>
                    <a:pt x="1835809" y="544624"/>
                  </a:lnTo>
                  <a:lnTo>
                    <a:pt x="1904522" y="469097"/>
                  </a:lnTo>
                  <a:lnTo>
                    <a:pt x="1927655" y="393192"/>
                  </a:lnTo>
                  <a:lnTo>
                    <a:pt x="1904522" y="317665"/>
                  </a:lnTo>
                  <a:lnTo>
                    <a:pt x="1835809" y="242137"/>
                  </a:lnTo>
                  <a:lnTo>
                    <a:pt x="1743733" y="181425"/>
                  </a:lnTo>
                  <a:lnTo>
                    <a:pt x="1629440" y="121076"/>
                  </a:lnTo>
                  <a:lnTo>
                    <a:pt x="1330538" y="30370"/>
                  </a:lnTo>
                  <a:lnTo>
                    <a:pt x="9636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073341" y="6258753"/>
              <a:ext cx="318784" cy="3082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783603" y="6557831"/>
              <a:ext cx="299085" cy="75565"/>
            </a:xfrm>
            <a:custGeom>
              <a:avLst/>
              <a:gdLst/>
              <a:ahLst/>
              <a:cxnLst/>
              <a:rect l="l" t="t" r="r" b="b"/>
              <a:pathLst>
                <a:path w="299085" h="75565">
                  <a:moveTo>
                    <a:pt x="298902" y="0"/>
                  </a:moveTo>
                  <a:lnTo>
                    <a:pt x="0" y="75529"/>
                  </a:lnTo>
                </a:path>
                <a:path w="299085" h="75565">
                  <a:moveTo>
                    <a:pt x="0" y="75529"/>
                  </a:moveTo>
                  <a:lnTo>
                    <a:pt x="0" y="75529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416675" y="6633360"/>
              <a:ext cx="367030" cy="30480"/>
            </a:xfrm>
            <a:custGeom>
              <a:avLst/>
              <a:gdLst/>
              <a:ahLst/>
              <a:cxnLst/>
              <a:rect l="l" t="t" r="r" b="b"/>
              <a:pathLst>
                <a:path w="367029" h="30479">
                  <a:moveTo>
                    <a:pt x="-7667" y="15179"/>
                  </a:moveTo>
                  <a:lnTo>
                    <a:pt x="374595" y="15179"/>
                  </a:lnTo>
                </a:path>
              </a:pathLst>
            </a:custGeom>
            <a:ln w="456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049518" y="6633360"/>
              <a:ext cx="367665" cy="30480"/>
            </a:xfrm>
            <a:custGeom>
              <a:avLst/>
              <a:gdLst/>
              <a:ahLst/>
              <a:cxnLst/>
              <a:rect l="l" t="t" r="r" b="b"/>
              <a:pathLst>
                <a:path w="367664" h="30479">
                  <a:moveTo>
                    <a:pt x="-7666" y="15179"/>
                  </a:moveTo>
                  <a:lnTo>
                    <a:pt x="374824" y="15179"/>
                  </a:lnTo>
                </a:path>
              </a:pathLst>
            </a:custGeom>
            <a:ln w="456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453065" y="6270157"/>
              <a:ext cx="596900" cy="363220"/>
            </a:xfrm>
            <a:custGeom>
              <a:avLst/>
              <a:gdLst/>
              <a:ahLst/>
              <a:cxnLst/>
              <a:rect l="l" t="t" r="r" b="b"/>
              <a:pathLst>
                <a:path w="596900" h="363220">
                  <a:moveTo>
                    <a:pt x="596453" y="363203"/>
                  </a:moveTo>
                  <a:lnTo>
                    <a:pt x="596453" y="363203"/>
                  </a:lnTo>
                </a:path>
                <a:path w="596900" h="363220">
                  <a:moveTo>
                    <a:pt x="596453" y="363203"/>
                  </a:moveTo>
                  <a:lnTo>
                    <a:pt x="275700" y="287674"/>
                  </a:lnTo>
                </a:path>
                <a:path w="596900" h="363220">
                  <a:moveTo>
                    <a:pt x="275700" y="287674"/>
                  </a:moveTo>
                  <a:lnTo>
                    <a:pt x="275700" y="287674"/>
                  </a:lnTo>
                </a:path>
                <a:path w="596900" h="363220">
                  <a:moveTo>
                    <a:pt x="275700" y="287674"/>
                  </a:moveTo>
                  <a:lnTo>
                    <a:pt x="160674" y="226959"/>
                  </a:lnTo>
                </a:path>
                <a:path w="596900" h="363220">
                  <a:moveTo>
                    <a:pt x="160674" y="226959"/>
                  </a:moveTo>
                  <a:lnTo>
                    <a:pt x="160674" y="226959"/>
                  </a:lnTo>
                </a:path>
                <a:path w="596900" h="363220">
                  <a:moveTo>
                    <a:pt x="160674" y="226959"/>
                  </a:moveTo>
                  <a:lnTo>
                    <a:pt x="68781" y="151432"/>
                  </a:lnTo>
                </a:path>
                <a:path w="596900" h="363220">
                  <a:moveTo>
                    <a:pt x="68781" y="151432"/>
                  </a:moveTo>
                  <a:lnTo>
                    <a:pt x="68781" y="151432"/>
                  </a:lnTo>
                </a:path>
                <a:path w="596900" h="363220">
                  <a:moveTo>
                    <a:pt x="68781" y="151432"/>
                  </a:moveTo>
                  <a:lnTo>
                    <a:pt x="23110" y="75904"/>
                  </a:lnTo>
                </a:path>
                <a:path w="596900" h="363220">
                  <a:moveTo>
                    <a:pt x="23110" y="75904"/>
                  </a:moveTo>
                  <a:lnTo>
                    <a:pt x="23110" y="75904"/>
                  </a:lnTo>
                </a:path>
                <a:path w="596900" h="363220">
                  <a:moveTo>
                    <a:pt x="23110" y="75904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453065" y="5907335"/>
              <a:ext cx="596900" cy="363220"/>
            </a:xfrm>
            <a:custGeom>
              <a:avLst/>
              <a:gdLst/>
              <a:ahLst/>
              <a:cxnLst/>
              <a:rect l="l" t="t" r="r" b="b"/>
              <a:pathLst>
                <a:path w="596900" h="363220">
                  <a:moveTo>
                    <a:pt x="0" y="362821"/>
                  </a:moveTo>
                  <a:lnTo>
                    <a:pt x="23110" y="287294"/>
                  </a:lnTo>
                </a:path>
                <a:path w="596900" h="363220">
                  <a:moveTo>
                    <a:pt x="23110" y="287294"/>
                  </a:moveTo>
                  <a:lnTo>
                    <a:pt x="23110" y="287294"/>
                  </a:lnTo>
                </a:path>
                <a:path w="596900" h="363220">
                  <a:moveTo>
                    <a:pt x="23110" y="287294"/>
                  </a:moveTo>
                  <a:lnTo>
                    <a:pt x="68781" y="211766"/>
                  </a:lnTo>
                </a:path>
                <a:path w="596900" h="363220">
                  <a:moveTo>
                    <a:pt x="68781" y="211766"/>
                  </a:moveTo>
                  <a:lnTo>
                    <a:pt x="68781" y="211766"/>
                  </a:lnTo>
                </a:path>
                <a:path w="596900" h="363220">
                  <a:moveTo>
                    <a:pt x="68781" y="211766"/>
                  </a:moveTo>
                  <a:lnTo>
                    <a:pt x="160674" y="151055"/>
                  </a:lnTo>
                </a:path>
                <a:path w="596900" h="363220">
                  <a:moveTo>
                    <a:pt x="160674" y="151055"/>
                  </a:moveTo>
                  <a:lnTo>
                    <a:pt x="160674" y="151055"/>
                  </a:lnTo>
                </a:path>
                <a:path w="596900" h="363220">
                  <a:moveTo>
                    <a:pt x="160674" y="151055"/>
                  </a:moveTo>
                  <a:lnTo>
                    <a:pt x="275700" y="90705"/>
                  </a:lnTo>
                </a:path>
                <a:path w="596900" h="363220">
                  <a:moveTo>
                    <a:pt x="275700" y="90705"/>
                  </a:moveTo>
                  <a:lnTo>
                    <a:pt x="275700" y="90705"/>
                  </a:lnTo>
                </a:path>
                <a:path w="596900" h="363220">
                  <a:moveTo>
                    <a:pt x="275700" y="90705"/>
                  </a:moveTo>
                  <a:lnTo>
                    <a:pt x="596453" y="0"/>
                  </a:lnTo>
                </a:path>
                <a:path w="596900" h="363220">
                  <a:moveTo>
                    <a:pt x="596453" y="0"/>
                  </a:moveTo>
                  <a:lnTo>
                    <a:pt x="596453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049518" y="5876965"/>
              <a:ext cx="367665" cy="30480"/>
            </a:xfrm>
            <a:custGeom>
              <a:avLst/>
              <a:gdLst/>
              <a:ahLst/>
              <a:cxnLst/>
              <a:rect l="l" t="t" r="r" b="b"/>
              <a:pathLst>
                <a:path w="367664" h="30479">
                  <a:moveTo>
                    <a:pt x="-7666" y="15185"/>
                  </a:moveTo>
                  <a:lnTo>
                    <a:pt x="374824" y="15185"/>
                  </a:lnTo>
                </a:path>
              </a:pathLst>
            </a:custGeom>
            <a:ln w="457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416675" y="5876965"/>
              <a:ext cx="367030" cy="30480"/>
            </a:xfrm>
            <a:custGeom>
              <a:avLst/>
              <a:gdLst/>
              <a:ahLst/>
              <a:cxnLst/>
              <a:rect l="l" t="t" r="r" b="b"/>
              <a:pathLst>
                <a:path w="367029" h="30479">
                  <a:moveTo>
                    <a:pt x="-7667" y="15185"/>
                  </a:moveTo>
                  <a:lnTo>
                    <a:pt x="374595" y="15185"/>
                  </a:lnTo>
                </a:path>
              </a:pathLst>
            </a:custGeom>
            <a:ln w="457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783603" y="5907335"/>
              <a:ext cx="299085" cy="90805"/>
            </a:xfrm>
            <a:custGeom>
              <a:avLst/>
              <a:gdLst/>
              <a:ahLst/>
              <a:cxnLst/>
              <a:rect l="l" t="t" r="r" b="b"/>
              <a:pathLst>
                <a:path w="299085" h="90804">
                  <a:moveTo>
                    <a:pt x="0" y="0"/>
                  </a:moveTo>
                  <a:lnTo>
                    <a:pt x="0" y="0"/>
                  </a:lnTo>
                </a:path>
                <a:path w="299085" h="90804">
                  <a:moveTo>
                    <a:pt x="0" y="0"/>
                  </a:moveTo>
                  <a:lnTo>
                    <a:pt x="298902" y="90705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073352" y="5988887"/>
              <a:ext cx="318771" cy="29267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2624172" y="6075664"/>
            <a:ext cx="1527810" cy="4197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5080" indent="-114935">
              <a:lnSpc>
                <a:spcPct val="107700"/>
              </a:lnSpc>
              <a:spcBef>
                <a:spcPts val="100"/>
              </a:spcBef>
            </a:pPr>
            <a:r>
              <a:rPr sz="1200" spc="229" dirty="0">
                <a:latin typeface="Arial"/>
                <a:cs typeface="Arial"/>
              </a:rPr>
              <a:t>full-experi</a:t>
            </a:r>
            <a:r>
              <a:rPr sz="1200" spc="-240" dirty="0">
                <a:latin typeface="Arial"/>
                <a:cs typeface="Arial"/>
              </a:rPr>
              <a:t> </a:t>
            </a:r>
            <a:r>
              <a:rPr sz="1200" spc="320" dirty="0">
                <a:latin typeface="Arial"/>
                <a:cs typeface="Arial"/>
              </a:rPr>
              <a:t>ence  </a:t>
            </a:r>
            <a:r>
              <a:rPr sz="1200" spc="335" dirty="0">
                <a:latin typeface="Arial"/>
                <a:cs typeface="Arial"/>
              </a:rPr>
              <a:t>components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5539247" y="5157685"/>
            <a:ext cx="1720850" cy="833755"/>
            <a:chOff x="5539247" y="5157685"/>
            <a:chExt cx="1720850" cy="833755"/>
          </a:xfrm>
        </p:grpSpPr>
        <p:sp>
          <p:nvSpPr>
            <p:cNvPr id="107" name="object 107"/>
            <p:cNvSpPr/>
            <p:nvPr/>
          </p:nvSpPr>
          <p:spPr>
            <a:xfrm>
              <a:off x="5550676" y="5180863"/>
              <a:ext cx="1697989" cy="787400"/>
            </a:xfrm>
            <a:custGeom>
              <a:avLst/>
              <a:gdLst/>
              <a:ahLst/>
              <a:cxnLst/>
              <a:rect l="l" t="t" r="r" b="b"/>
              <a:pathLst>
                <a:path w="1697990" h="787400">
                  <a:moveTo>
                    <a:pt x="849065" y="0"/>
                  </a:moveTo>
                  <a:lnTo>
                    <a:pt x="527717" y="30416"/>
                  </a:lnTo>
                  <a:lnTo>
                    <a:pt x="251948" y="121136"/>
                  </a:lnTo>
                  <a:lnTo>
                    <a:pt x="137426" y="181848"/>
                  </a:lnTo>
                  <a:lnTo>
                    <a:pt x="68713" y="242197"/>
                  </a:lnTo>
                  <a:lnTo>
                    <a:pt x="23133" y="317725"/>
                  </a:lnTo>
                  <a:lnTo>
                    <a:pt x="0" y="393629"/>
                  </a:lnTo>
                  <a:lnTo>
                    <a:pt x="23133" y="469157"/>
                  </a:lnTo>
                  <a:lnTo>
                    <a:pt x="68713" y="544684"/>
                  </a:lnTo>
                  <a:lnTo>
                    <a:pt x="137426" y="620574"/>
                  </a:lnTo>
                  <a:lnTo>
                    <a:pt x="251948" y="680924"/>
                  </a:lnTo>
                  <a:lnTo>
                    <a:pt x="527717" y="756451"/>
                  </a:lnTo>
                  <a:lnTo>
                    <a:pt x="849065" y="786807"/>
                  </a:lnTo>
                  <a:lnTo>
                    <a:pt x="1169726" y="756451"/>
                  </a:lnTo>
                  <a:lnTo>
                    <a:pt x="1445495" y="680924"/>
                  </a:lnTo>
                  <a:lnTo>
                    <a:pt x="1536884" y="620574"/>
                  </a:lnTo>
                  <a:lnTo>
                    <a:pt x="1628730" y="544684"/>
                  </a:lnTo>
                  <a:lnTo>
                    <a:pt x="1674310" y="469157"/>
                  </a:lnTo>
                  <a:lnTo>
                    <a:pt x="1697443" y="393629"/>
                  </a:lnTo>
                  <a:lnTo>
                    <a:pt x="1674310" y="317725"/>
                  </a:lnTo>
                  <a:lnTo>
                    <a:pt x="1628730" y="242197"/>
                  </a:lnTo>
                  <a:lnTo>
                    <a:pt x="1445495" y="121136"/>
                  </a:lnTo>
                  <a:lnTo>
                    <a:pt x="1169726" y="30416"/>
                  </a:lnTo>
                  <a:lnTo>
                    <a:pt x="8490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986584" y="5563089"/>
              <a:ext cx="272939" cy="30828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720404" y="5861787"/>
              <a:ext cx="276225" cy="75565"/>
            </a:xfrm>
            <a:custGeom>
              <a:avLst/>
              <a:gdLst/>
              <a:ahLst/>
              <a:cxnLst/>
              <a:rect l="l" t="t" r="r" b="b"/>
              <a:pathLst>
                <a:path w="276225" h="75564">
                  <a:moveTo>
                    <a:pt x="275768" y="0"/>
                  </a:moveTo>
                  <a:lnTo>
                    <a:pt x="0" y="75527"/>
                  </a:lnTo>
                </a:path>
                <a:path w="276225" h="75564">
                  <a:moveTo>
                    <a:pt x="0" y="75527"/>
                  </a:moveTo>
                  <a:lnTo>
                    <a:pt x="0" y="75527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399742" y="5937315"/>
              <a:ext cx="320675" cy="30480"/>
            </a:xfrm>
            <a:custGeom>
              <a:avLst/>
              <a:gdLst/>
              <a:ahLst/>
              <a:cxnLst/>
              <a:rect l="l" t="t" r="r" b="b"/>
              <a:pathLst>
                <a:path w="320675" h="30479">
                  <a:moveTo>
                    <a:pt x="-7685" y="15177"/>
                  </a:moveTo>
                  <a:lnTo>
                    <a:pt x="328347" y="15177"/>
                  </a:lnTo>
                </a:path>
              </a:pathLst>
            </a:custGeom>
            <a:ln w="45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078394" y="5937315"/>
              <a:ext cx="321945" cy="30480"/>
            </a:xfrm>
            <a:custGeom>
              <a:avLst/>
              <a:gdLst/>
              <a:ahLst/>
              <a:cxnLst/>
              <a:rect l="l" t="t" r="r" b="b"/>
              <a:pathLst>
                <a:path w="321945" h="30479">
                  <a:moveTo>
                    <a:pt x="-7685" y="15177"/>
                  </a:moveTo>
                  <a:lnTo>
                    <a:pt x="329033" y="15177"/>
                  </a:lnTo>
                </a:path>
              </a:pathLst>
            </a:custGeom>
            <a:ln w="457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550677" y="5574493"/>
              <a:ext cx="528320" cy="363220"/>
            </a:xfrm>
            <a:custGeom>
              <a:avLst/>
              <a:gdLst/>
              <a:ahLst/>
              <a:cxnLst/>
              <a:rect l="l" t="t" r="r" b="b"/>
              <a:pathLst>
                <a:path w="528320" h="363220">
                  <a:moveTo>
                    <a:pt x="527717" y="362821"/>
                  </a:moveTo>
                  <a:lnTo>
                    <a:pt x="527717" y="362821"/>
                  </a:lnTo>
                </a:path>
                <a:path w="528320" h="363220">
                  <a:moveTo>
                    <a:pt x="527717" y="362821"/>
                  </a:moveTo>
                  <a:lnTo>
                    <a:pt x="251948" y="287294"/>
                  </a:lnTo>
                </a:path>
                <a:path w="528320" h="363220">
                  <a:moveTo>
                    <a:pt x="251948" y="287294"/>
                  </a:moveTo>
                  <a:lnTo>
                    <a:pt x="251948" y="287294"/>
                  </a:lnTo>
                </a:path>
                <a:path w="528320" h="363220">
                  <a:moveTo>
                    <a:pt x="251948" y="287294"/>
                  </a:moveTo>
                  <a:lnTo>
                    <a:pt x="137426" y="226944"/>
                  </a:lnTo>
                </a:path>
                <a:path w="528320" h="363220">
                  <a:moveTo>
                    <a:pt x="137426" y="226944"/>
                  </a:moveTo>
                  <a:lnTo>
                    <a:pt x="137426" y="226944"/>
                  </a:lnTo>
                </a:path>
                <a:path w="528320" h="363220">
                  <a:moveTo>
                    <a:pt x="137426" y="226944"/>
                  </a:moveTo>
                  <a:lnTo>
                    <a:pt x="68713" y="151055"/>
                  </a:lnTo>
                </a:path>
                <a:path w="528320" h="363220">
                  <a:moveTo>
                    <a:pt x="68713" y="151055"/>
                  </a:moveTo>
                  <a:lnTo>
                    <a:pt x="68713" y="151055"/>
                  </a:lnTo>
                </a:path>
                <a:path w="528320" h="363220">
                  <a:moveTo>
                    <a:pt x="68713" y="151055"/>
                  </a:moveTo>
                  <a:lnTo>
                    <a:pt x="23133" y="75527"/>
                  </a:lnTo>
                </a:path>
                <a:path w="528320" h="363220">
                  <a:moveTo>
                    <a:pt x="23133" y="75527"/>
                  </a:moveTo>
                  <a:lnTo>
                    <a:pt x="23133" y="75527"/>
                  </a:lnTo>
                </a:path>
                <a:path w="528320" h="363220">
                  <a:moveTo>
                    <a:pt x="23133" y="75527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550677" y="5211279"/>
              <a:ext cx="528320" cy="363220"/>
            </a:xfrm>
            <a:custGeom>
              <a:avLst/>
              <a:gdLst/>
              <a:ahLst/>
              <a:cxnLst/>
              <a:rect l="l" t="t" r="r" b="b"/>
              <a:pathLst>
                <a:path w="528320" h="363220">
                  <a:moveTo>
                    <a:pt x="0" y="363213"/>
                  </a:moveTo>
                  <a:lnTo>
                    <a:pt x="23133" y="287309"/>
                  </a:lnTo>
                </a:path>
                <a:path w="528320" h="363220">
                  <a:moveTo>
                    <a:pt x="23133" y="287309"/>
                  </a:moveTo>
                  <a:lnTo>
                    <a:pt x="23133" y="287309"/>
                  </a:lnTo>
                </a:path>
                <a:path w="528320" h="363220">
                  <a:moveTo>
                    <a:pt x="23133" y="287309"/>
                  </a:moveTo>
                  <a:lnTo>
                    <a:pt x="68713" y="211781"/>
                  </a:lnTo>
                </a:path>
                <a:path w="528320" h="363220">
                  <a:moveTo>
                    <a:pt x="68713" y="211781"/>
                  </a:moveTo>
                  <a:lnTo>
                    <a:pt x="68713" y="211781"/>
                  </a:lnTo>
                </a:path>
                <a:path w="528320" h="363220">
                  <a:moveTo>
                    <a:pt x="68713" y="211781"/>
                  </a:moveTo>
                  <a:lnTo>
                    <a:pt x="137426" y="151432"/>
                  </a:lnTo>
                </a:path>
                <a:path w="528320" h="363220">
                  <a:moveTo>
                    <a:pt x="137426" y="151432"/>
                  </a:moveTo>
                  <a:lnTo>
                    <a:pt x="137426" y="151432"/>
                  </a:lnTo>
                </a:path>
                <a:path w="528320" h="363220">
                  <a:moveTo>
                    <a:pt x="137426" y="151432"/>
                  </a:moveTo>
                  <a:lnTo>
                    <a:pt x="251948" y="90720"/>
                  </a:lnTo>
                </a:path>
                <a:path w="528320" h="363220">
                  <a:moveTo>
                    <a:pt x="251948" y="90720"/>
                  </a:moveTo>
                  <a:lnTo>
                    <a:pt x="251948" y="90720"/>
                  </a:lnTo>
                </a:path>
                <a:path w="528320" h="363220">
                  <a:moveTo>
                    <a:pt x="251948" y="90720"/>
                  </a:moveTo>
                  <a:lnTo>
                    <a:pt x="527717" y="0"/>
                  </a:lnTo>
                </a:path>
                <a:path w="528320" h="363220">
                  <a:moveTo>
                    <a:pt x="527717" y="0"/>
                  </a:moveTo>
                  <a:lnTo>
                    <a:pt x="527717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078394" y="5180863"/>
              <a:ext cx="321945" cy="30480"/>
            </a:xfrm>
            <a:custGeom>
              <a:avLst/>
              <a:gdLst/>
              <a:ahLst/>
              <a:cxnLst/>
              <a:rect l="l" t="t" r="r" b="b"/>
              <a:pathLst>
                <a:path w="321945" h="30479">
                  <a:moveTo>
                    <a:pt x="-7685" y="15208"/>
                  </a:moveTo>
                  <a:lnTo>
                    <a:pt x="329034" y="15208"/>
                  </a:lnTo>
                </a:path>
              </a:pathLst>
            </a:custGeom>
            <a:ln w="457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399742" y="5180863"/>
              <a:ext cx="320675" cy="30480"/>
            </a:xfrm>
            <a:custGeom>
              <a:avLst/>
              <a:gdLst/>
              <a:ahLst/>
              <a:cxnLst/>
              <a:rect l="l" t="t" r="r" b="b"/>
              <a:pathLst>
                <a:path w="320675" h="30479">
                  <a:moveTo>
                    <a:pt x="-7685" y="15208"/>
                  </a:moveTo>
                  <a:lnTo>
                    <a:pt x="328347" y="15208"/>
                  </a:lnTo>
                </a:path>
              </a:pathLst>
            </a:custGeom>
            <a:ln w="457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720404" y="5211279"/>
              <a:ext cx="276225" cy="90805"/>
            </a:xfrm>
            <a:custGeom>
              <a:avLst/>
              <a:gdLst/>
              <a:ahLst/>
              <a:cxnLst/>
              <a:rect l="l" t="t" r="r" b="b"/>
              <a:pathLst>
                <a:path w="276225" h="90804">
                  <a:moveTo>
                    <a:pt x="0" y="0"/>
                  </a:moveTo>
                  <a:lnTo>
                    <a:pt x="0" y="0"/>
                  </a:lnTo>
                </a:path>
                <a:path w="276225" h="90804">
                  <a:moveTo>
                    <a:pt x="0" y="0"/>
                  </a:moveTo>
                  <a:lnTo>
                    <a:pt x="275768" y="9072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986572" y="5292399"/>
              <a:ext cx="272953" cy="29349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5675403" y="5319272"/>
            <a:ext cx="1285875" cy="4197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8470">
              <a:lnSpc>
                <a:spcPct val="107700"/>
              </a:lnSpc>
              <a:spcBef>
                <a:spcPts val="100"/>
              </a:spcBef>
            </a:pPr>
            <a:r>
              <a:rPr sz="1200" spc="360" dirty="0">
                <a:latin typeface="Arial"/>
                <a:cs typeface="Arial"/>
              </a:rPr>
              <a:t>new  </a:t>
            </a:r>
            <a:r>
              <a:rPr sz="1200" spc="295" dirty="0">
                <a:latin typeface="Arial"/>
                <a:cs typeface="Arial"/>
              </a:rPr>
              <a:t>c</a:t>
            </a:r>
            <a:r>
              <a:rPr sz="1200" spc="409" dirty="0">
                <a:latin typeface="Arial"/>
                <a:cs typeface="Arial"/>
              </a:rPr>
              <a:t>o</a:t>
            </a:r>
            <a:r>
              <a:rPr sz="1200" spc="440" dirty="0">
                <a:latin typeface="Arial"/>
                <a:cs typeface="Arial"/>
              </a:rPr>
              <a:t>m</a:t>
            </a:r>
            <a:r>
              <a:rPr sz="1200" spc="229" dirty="0">
                <a:latin typeface="Arial"/>
                <a:cs typeface="Arial"/>
              </a:rPr>
              <a:t>p</a:t>
            </a:r>
            <a:r>
              <a:rPr sz="1200" spc="409" dirty="0">
                <a:latin typeface="Arial"/>
                <a:cs typeface="Arial"/>
              </a:rPr>
              <a:t>on</a:t>
            </a:r>
            <a:r>
              <a:rPr sz="1200" spc="229" dirty="0">
                <a:latin typeface="Arial"/>
                <a:cs typeface="Arial"/>
              </a:rPr>
              <a:t>e</a:t>
            </a:r>
            <a:r>
              <a:rPr sz="1200" spc="409" dirty="0">
                <a:latin typeface="Arial"/>
                <a:cs typeface="Arial"/>
              </a:rPr>
              <a:t>n</a:t>
            </a:r>
            <a:r>
              <a:rPr sz="1200" spc="200" dirty="0">
                <a:latin typeface="Arial"/>
                <a:cs typeface="Arial"/>
              </a:rPr>
              <a:t>t</a:t>
            </a:r>
            <a:r>
              <a:rPr sz="1200" spc="305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9" name="object 119"/>
          <p:cNvGrpSpPr/>
          <p:nvPr/>
        </p:nvGrpSpPr>
        <p:grpSpPr>
          <a:xfrm>
            <a:off x="4529392" y="5884476"/>
            <a:ext cx="1950720" cy="832485"/>
            <a:chOff x="4529392" y="5884476"/>
            <a:chExt cx="1950720" cy="832485"/>
          </a:xfrm>
        </p:grpSpPr>
        <p:sp>
          <p:nvSpPr>
            <p:cNvPr id="120" name="object 120"/>
            <p:cNvSpPr/>
            <p:nvPr/>
          </p:nvSpPr>
          <p:spPr>
            <a:xfrm>
              <a:off x="4540822" y="5907336"/>
              <a:ext cx="1927860" cy="786765"/>
            </a:xfrm>
            <a:custGeom>
              <a:avLst/>
              <a:gdLst/>
              <a:ahLst/>
              <a:cxnLst/>
              <a:rect l="l" t="t" r="r" b="b"/>
              <a:pathLst>
                <a:path w="1927860" h="786765">
                  <a:moveTo>
                    <a:pt x="963587" y="0"/>
                  </a:moveTo>
                  <a:lnTo>
                    <a:pt x="596430" y="29978"/>
                  </a:lnTo>
                  <a:lnTo>
                    <a:pt x="275768" y="120684"/>
                  </a:lnTo>
                  <a:lnTo>
                    <a:pt x="160788" y="181410"/>
                  </a:lnTo>
                  <a:lnTo>
                    <a:pt x="68713" y="241760"/>
                  </a:lnTo>
                  <a:lnTo>
                    <a:pt x="23133" y="317649"/>
                  </a:lnTo>
                  <a:lnTo>
                    <a:pt x="0" y="393177"/>
                  </a:lnTo>
                  <a:lnTo>
                    <a:pt x="23133" y="468705"/>
                  </a:lnTo>
                  <a:lnTo>
                    <a:pt x="68713" y="544609"/>
                  </a:lnTo>
                  <a:lnTo>
                    <a:pt x="160788" y="620137"/>
                  </a:lnTo>
                  <a:lnTo>
                    <a:pt x="275768" y="680485"/>
                  </a:lnTo>
                  <a:lnTo>
                    <a:pt x="596430" y="756383"/>
                  </a:lnTo>
                  <a:lnTo>
                    <a:pt x="963587" y="786373"/>
                  </a:lnTo>
                  <a:lnTo>
                    <a:pt x="1331202" y="756383"/>
                  </a:lnTo>
                  <a:lnTo>
                    <a:pt x="1629417" y="680485"/>
                  </a:lnTo>
                  <a:lnTo>
                    <a:pt x="1743939" y="620137"/>
                  </a:lnTo>
                  <a:lnTo>
                    <a:pt x="1835786" y="544609"/>
                  </a:lnTo>
                  <a:lnTo>
                    <a:pt x="1904499" y="468705"/>
                  </a:lnTo>
                  <a:lnTo>
                    <a:pt x="1927633" y="393177"/>
                  </a:lnTo>
                  <a:lnTo>
                    <a:pt x="1904499" y="317649"/>
                  </a:lnTo>
                  <a:lnTo>
                    <a:pt x="1835786" y="241760"/>
                  </a:lnTo>
                  <a:lnTo>
                    <a:pt x="1743939" y="181410"/>
                  </a:lnTo>
                  <a:lnTo>
                    <a:pt x="1629417" y="120684"/>
                  </a:lnTo>
                  <a:lnTo>
                    <a:pt x="1331202" y="29978"/>
                  </a:lnTo>
                  <a:lnTo>
                    <a:pt x="9635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161091" y="6289110"/>
              <a:ext cx="318767" cy="30786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872025" y="6587821"/>
              <a:ext cx="298450" cy="76200"/>
            </a:xfrm>
            <a:custGeom>
              <a:avLst/>
              <a:gdLst/>
              <a:ahLst/>
              <a:cxnLst/>
              <a:rect l="l" t="t" r="r" b="b"/>
              <a:pathLst>
                <a:path w="298450" h="76200">
                  <a:moveTo>
                    <a:pt x="298215" y="0"/>
                  </a:moveTo>
                  <a:lnTo>
                    <a:pt x="0" y="75898"/>
                  </a:lnTo>
                </a:path>
                <a:path w="298450" h="76200">
                  <a:moveTo>
                    <a:pt x="0" y="75898"/>
                  </a:moveTo>
                  <a:lnTo>
                    <a:pt x="0" y="75898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504410" y="6663719"/>
              <a:ext cx="367665" cy="30480"/>
            </a:xfrm>
            <a:custGeom>
              <a:avLst/>
              <a:gdLst/>
              <a:ahLst/>
              <a:cxnLst/>
              <a:rect l="l" t="t" r="r" b="b"/>
              <a:pathLst>
                <a:path w="367664" h="30479">
                  <a:moveTo>
                    <a:pt x="-7665" y="14994"/>
                  </a:moveTo>
                  <a:lnTo>
                    <a:pt x="375280" y="14994"/>
                  </a:lnTo>
                </a:path>
              </a:pathLst>
            </a:custGeom>
            <a:ln w="453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137253" y="6663719"/>
              <a:ext cx="367665" cy="30480"/>
            </a:xfrm>
            <a:custGeom>
              <a:avLst/>
              <a:gdLst/>
              <a:ahLst/>
              <a:cxnLst/>
              <a:rect l="l" t="t" r="r" b="b"/>
              <a:pathLst>
                <a:path w="367664" h="30479">
                  <a:moveTo>
                    <a:pt x="-7665" y="14994"/>
                  </a:moveTo>
                  <a:lnTo>
                    <a:pt x="374822" y="14994"/>
                  </a:lnTo>
                </a:path>
              </a:pathLst>
            </a:custGeom>
            <a:ln w="453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4540822" y="6300513"/>
              <a:ext cx="596900" cy="363220"/>
            </a:xfrm>
            <a:custGeom>
              <a:avLst/>
              <a:gdLst/>
              <a:ahLst/>
              <a:cxnLst/>
              <a:rect l="l" t="t" r="r" b="b"/>
              <a:pathLst>
                <a:path w="596900" h="363220">
                  <a:moveTo>
                    <a:pt x="596430" y="363206"/>
                  </a:moveTo>
                  <a:lnTo>
                    <a:pt x="596430" y="363206"/>
                  </a:lnTo>
                </a:path>
                <a:path w="596900" h="363220">
                  <a:moveTo>
                    <a:pt x="596430" y="363206"/>
                  </a:moveTo>
                  <a:lnTo>
                    <a:pt x="275768" y="287307"/>
                  </a:lnTo>
                </a:path>
                <a:path w="596900" h="363220">
                  <a:moveTo>
                    <a:pt x="275768" y="287307"/>
                  </a:moveTo>
                  <a:lnTo>
                    <a:pt x="275768" y="287307"/>
                  </a:lnTo>
                </a:path>
                <a:path w="596900" h="363220">
                  <a:moveTo>
                    <a:pt x="275768" y="287307"/>
                  </a:moveTo>
                  <a:lnTo>
                    <a:pt x="160788" y="226959"/>
                  </a:lnTo>
                </a:path>
                <a:path w="596900" h="363220">
                  <a:moveTo>
                    <a:pt x="160788" y="226959"/>
                  </a:moveTo>
                  <a:lnTo>
                    <a:pt x="160788" y="226959"/>
                  </a:lnTo>
                </a:path>
                <a:path w="596900" h="363220">
                  <a:moveTo>
                    <a:pt x="160788" y="226959"/>
                  </a:moveTo>
                  <a:lnTo>
                    <a:pt x="68713" y="151432"/>
                  </a:lnTo>
                </a:path>
                <a:path w="596900" h="363220">
                  <a:moveTo>
                    <a:pt x="68713" y="151432"/>
                  </a:moveTo>
                  <a:lnTo>
                    <a:pt x="68713" y="151432"/>
                  </a:lnTo>
                </a:path>
                <a:path w="596900" h="363220">
                  <a:moveTo>
                    <a:pt x="68713" y="151432"/>
                  </a:moveTo>
                  <a:lnTo>
                    <a:pt x="23133" y="75527"/>
                  </a:lnTo>
                </a:path>
                <a:path w="596900" h="363220">
                  <a:moveTo>
                    <a:pt x="23133" y="75527"/>
                  </a:moveTo>
                  <a:lnTo>
                    <a:pt x="23133" y="75527"/>
                  </a:lnTo>
                </a:path>
                <a:path w="596900" h="363220">
                  <a:moveTo>
                    <a:pt x="23133" y="75527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4540822" y="5937315"/>
              <a:ext cx="596900" cy="363220"/>
            </a:xfrm>
            <a:custGeom>
              <a:avLst/>
              <a:gdLst/>
              <a:ahLst/>
              <a:cxnLst/>
              <a:rect l="l" t="t" r="r" b="b"/>
              <a:pathLst>
                <a:path w="596900" h="363220">
                  <a:moveTo>
                    <a:pt x="0" y="363198"/>
                  </a:moveTo>
                  <a:lnTo>
                    <a:pt x="23133" y="287671"/>
                  </a:lnTo>
                </a:path>
                <a:path w="596900" h="363220">
                  <a:moveTo>
                    <a:pt x="23133" y="287671"/>
                  </a:moveTo>
                  <a:lnTo>
                    <a:pt x="23133" y="287671"/>
                  </a:lnTo>
                </a:path>
                <a:path w="596900" h="363220">
                  <a:moveTo>
                    <a:pt x="23133" y="287671"/>
                  </a:moveTo>
                  <a:lnTo>
                    <a:pt x="68713" y="211781"/>
                  </a:lnTo>
                </a:path>
                <a:path w="596900" h="363220">
                  <a:moveTo>
                    <a:pt x="68713" y="211781"/>
                  </a:moveTo>
                  <a:lnTo>
                    <a:pt x="68713" y="211781"/>
                  </a:lnTo>
                </a:path>
                <a:path w="596900" h="363220">
                  <a:moveTo>
                    <a:pt x="68713" y="211781"/>
                  </a:moveTo>
                  <a:lnTo>
                    <a:pt x="160788" y="151432"/>
                  </a:lnTo>
                </a:path>
                <a:path w="596900" h="363220">
                  <a:moveTo>
                    <a:pt x="160788" y="151432"/>
                  </a:moveTo>
                  <a:lnTo>
                    <a:pt x="160788" y="151432"/>
                  </a:lnTo>
                </a:path>
                <a:path w="596900" h="363220">
                  <a:moveTo>
                    <a:pt x="160788" y="151432"/>
                  </a:moveTo>
                  <a:lnTo>
                    <a:pt x="275768" y="90705"/>
                  </a:lnTo>
                </a:path>
                <a:path w="596900" h="363220">
                  <a:moveTo>
                    <a:pt x="275768" y="90705"/>
                  </a:moveTo>
                  <a:lnTo>
                    <a:pt x="275768" y="90705"/>
                  </a:lnTo>
                </a:path>
                <a:path w="596900" h="363220">
                  <a:moveTo>
                    <a:pt x="275768" y="90705"/>
                  </a:moveTo>
                  <a:lnTo>
                    <a:pt x="596430" y="0"/>
                  </a:lnTo>
                </a:path>
                <a:path w="596900" h="363220">
                  <a:moveTo>
                    <a:pt x="596430" y="0"/>
                  </a:moveTo>
                  <a:lnTo>
                    <a:pt x="59643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137253" y="5907336"/>
              <a:ext cx="367665" cy="30480"/>
            </a:xfrm>
            <a:custGeom>
              <a:avLst/>
              <a:gdLst/>
              <a:ahLst/>
              <a:cxnLst/>
              <a:rect l="l" t="t" r="r" b="b"/>
              <a:pathLst>
                <a:path w="367664" h="30479">
                  <a:moveTo>
                    <a:pt x="-7665" y="14989"/>
                  </a:moveTo>
                  <a:lnTo>
                    <a:pt x="374822" y="14989"/>
                  </a:lnTo>
                </a:path>
              </a:pathLst>
            </a:custGeom>
            <a:ln w="453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504410" y="5907336"/>
              <a:ext cx="367665" cy="30480"/>
            </a:xfrm>
            <a:custGeom>
              <a:avLst/>
              <a:gdLst/>
              <a:ahLst/>
              <a:cxnLst/>
              <a:rect l="l" t="t" r="r" b="b"/>
              <a:pathLst>
                <a:path w="367664" h="30479">
                  <a:moveTo>
                    <a:pt x="-7665" y="14989"/>
                  </a:moveTo>
                  <a:lnTo>
                    <a:pt x="375280" y="14989"/>
                  </a:lnTo>
                </a:path>
              </a:pathLst>
            </a:custGeom>
            <a:ln w="453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872025" y="5937315"/>
              <a:ext cx="298450" cy="90805"/>
            </a:xfrm>
            <a:custGeom>
              <a:avLst/>
              <a:gdLst/>
              <a:ahLst/>
              <a:cxnLst/>
              <a:rect l="l" t="t" r="r" b="b"/>
              <a:pathLst>
                <a:path w="298450" h="90804">
                  <a:moveTo>
                    <a:pt x="0" y="0"/>
                  </a:moveTo>
                  <a:lnTo>
                    <a:pt x="0" y="0"/>
                  </a:lnTo>
                </a:path>
                <a:path w="298450" h="90804">
                  <a:moveTo>
                    <a:pt x="0" y="0"/>
                  </a:moveTo>
                  <a:lnTo>
                    <a:pt x="298215" y="90705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161079" y="6018859"/>
              <a:ext cx="318779" cy="29305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1" name="object 131"/>
          <p:cNvSpPr txBox="1"/>
          <p:nvPr/>
        </p:nvSpPr>
        <p:spPr>
          <a:xfrm>
            <a:off x="4596836" y="6106381"/>
            <a:ext cx="1711325" cy="41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9710" marR="5080" indent="-207645">
              <a:lnSpc>
                <a:spcPct val="107500"/>
              </a:lnSpc>
              <a:spcBef>
                <a:spcPts val="100"/>
              </a:spcBef>
            </a:pPr>
            <a:r>
              <a:rPr sz="1200" spc="409" dirty="0">
                <a:latin typeface="Arial"/>
                <a:cs typeface="Arial"/>
              </a:rPr>
              <a:t>p</a:t>
            </a:r>
            <a:r>
              <a:rPr sz="1200" spc="229" dirty="0">
                <a:latin typeface="Arial"/>
                <a:cs typeface="Arial"/>
              </a:rPr>
              <a:t>a</a:t>
            </a:r>
            <a:r>
              <a:rPr sz="1200" spc="320" dirty="0">
                <a:latin typeface="Arial"/>
                <a:cs typeface="Arial"/>
              </a:rPr>
              <a:t>r</a:t>
            </a:r>
            <a:r>
              <a:rPr sz="1200" spc="200" dirty="0">
                <a:latin typeface="Arial"/>
                <a:cs typeface="Arial"/>
              </a:rPr>
              <a:t>t.</a:t>
            </a:r>
            <a:r>
              <a:rPr sz="1200" spc="140" dirty="0">
                <a:latin typeface="Arial"/>
                <a:cs typeface="Arial"/>
              </a:rPr>
              <a:t>-</a:t>
            </a:r>
            <a:r>
              <a:rPr sz="1200" spc="409" dirty="0">
                <a:latin typeface="Arial"/>
                <a:cs typeface="Arial"/>
              </a:rPr>
              <a:t>e</a:t>
            </a:r>
            <a:r>
              <a:rPr sz="1200" spc="120" dirty="0">
                <a:latin typeface="Arial"/>
                <a:cs typeface="Arial"/>
              </a:rPr>
              <a:t>x</a:t>
            </a:r>
            <a:r>
              <a:rPr sz="1200" spc="409" dirty="0">
                <a:latin typeface="Arial"/>
                <a:cs typeface="Arial"/>
              </a:rPr>
              <a:t>pe</a:t>
            </a:r>
            <a:r>
              <a:rPr sz="1200" spc="140" dirty="0">
                <a:latin typeface="Arial"/>
                <a:cs typeface="Arial"/>
              </a:rPr>
              <a:t>r</a:t>
            </a:r>
            <a:r>
              <a:rPr sz="1200" spc="90" dirty="0">
                <a:latin typeface="Arial"/>
                <a:cs typeface="Arial"/>
              </a:rPr>
              <a:t>i</a:t>
            </a:r>
            <a:r>
              <a:rPr sz="1200" spc="409" dirty="0">
                <a:latin typeface="Arial"/>
                <a:cs typeface="Arial"/>
              </a:rPr>
              <a:t>en</a:t>
            </a:r>
            <a:r>
              <a:rPr sz="1200" spc="295" dirty="0">
                <a:latin typeface="Arial"/>
                <a:cs typeface="Arial"/>
              </a:rPr>
              <a:t>c</a:t>
            </a:r>
            <a:r>
              <a:rPr sz="1200" spc="225" dirty="0">
                <a:latin typeface="Arial"/>
                <a:cs typeface="Arial"/>
              </a:rPr>
              <a:t>e  </a:t>
            </a:r>
            <a:r>
              <a:rPr sz="1200" spc="335" dirty="0">
                <a:latin typeface="Arial"/>
                <a:cs typeface="Arial"/>
              </a:rPr>
              <a:t>components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32" name="object 132"/>
          <p:cNvGrpSpPr/>
          <p:nvPr/>
        </p:nvGrpSpPr>
        <p:grpSpPr>
          <a:xfrm>
            <a:off x="4850424" y="1912841"/>
            <a:ext cx="2800350" cy="1801495"/>
            <a:chOff x="4850424" y="1912841"/>
            <a:chExt cx="2800350" cy="1801495"/>
          </a:xfrm>
        </p:grpSpPr>
        <p:sp>
          <p:nvSpPr>
            <p:cNvPr id="133" name="object 133"/>
            <p:cNvSpPr/>
            <p:nvPr/>
          </p:nvSpPr>
          <p:spPr>
            <a:xfrm>
              <a:off x="4954018" y="1973917"/>
              <a:ext cx="2684780" cy="1724660"/>
            </a:xfrm>
            <a:custGeom>
              <a:avLst/>
              <a:gdLst/>
              <a:ahLst/>
              <a:cxnLst/>
              <a:rect l="l" t="t" r="r" b="b"/>
              <a:pathLst>
                <a:path w="2684779" h="1724660">
                  <a:moveTo>
                    <a:pt x="1353878" y="0"/>
                  </a:moveTo>
                  <a:lnTo>
                    <a:pt x="1078109" y="15223"/>
                  </a:lnTo>
                  <a:lnTo>
                    <a:pt x="825932" y="75512"/>
                  </a:lnTo>
                  <a:lnTo>
                    <a:pt x="596659" y="151477"/>
                  </a:lnTo>
                  <a:lnTo>
                    <a:pt x="412737" y="257285"/>
                  </a:lnTo>
                  <a:lnTo>
                    <a:pt x="229501" y="378466"/>
                  </a:lnTo>
                  <a:lnTo>
                    <a:pt x="114521" y="529492"/>
                  </a:lnTo>
                  <a:lnTo>
                    <a:pt x="45808" y="696041"/>
                  </a:lnTo>
                  <a:lnTo>
                    <a:pt x="0" y="862289"/>
                  </a:lnTo>
                  <a:lnTo>
                    <a:pt x="45808" y="1028537"/>
                  </a:lnTo>
                  <a:lnTo>
                    <a:pt x="114521" y="1195087"/>
                  </a:lnTo>
                  <a:lnTo>
                    <a:pt x="229501" y="1346564"/>
                  </a:lnTo>
                  <a:lnTo>
                    <a:pt x="412737" y="1467294"/>
                  </a:lnTo>
                  <a:lnTo>
                    <a:pt x="596659" y="1573102"/>
                  </a:lnTo>
                  <a:lnTo>
                    <a:pt x="825932" y="1664289"/>
                  </a:lnTo>
                  <a:lnTo>
                    <a:pt x="1078109" y="1709356"/>
                  </a:lnTo>
                  <a:lnTo>
                    <a:pt x="1353878" y="1724579"/>
                  </a:lnTo>
                  <a:lnTo>
                    <a:pt x="1605826" y="1709356"/>
                  </a:lnTo>
                  <a:lnTo>
                    <a:pt x="1858461" y="1664289"/>
                  </a:lnTo>
                  <a:lnTo>
                    <a:pt x="2087734" y="1573102"/>
                  </a:lnTo>
                  <a:lnTo>
                    <a:pt x="2294103" y="1467294"/>
                  </a:lnTo>
                  <a:lnTo>
                    <a:pt x="2454891" y="1346564"/>
                  </a:lnTo>
                  <a:lnTo>
                    <a:pt x="2569413" y="1195087"/>
                  </a:lnTo>
                  <a:lnTo>
                    <a:pt x="2661260" y="1028537"/>
                  </a:lnTo>
                  <a:lnTo>
                    <a:pt x="2684393" y="862289"/>
                  </a:lnTo>
                  <a:lnTo>
                    <a:pt x="2661260" y="696041"/>
                  </a:lnTo>
                  <a:lnTo>
                    <a:pt x="2569413" y="529492"/>
                  </a:lnTo>
                  <a:lnTo>
                    <a:pt x="2454891" y="378466"/>
                  </a:lnTo>
                  <a:lnTo>
                    <a:pt x="2294103" y="257285"/>
                  </a:lnTo>
                  <a:lnTo>
                    <a:pt x="2087734" y="151477"/>
                  </a:lnTo>
                  <a:lnTo>
                    <a:pt x="1858461" y="75512"/>
                  </a:lnTo>
                  <a:lnTo>
                    <a:pt x="1605826" y="15223"/>
                  </a:lnTo>
                  <a:lnTo>
                    <a:pt x="13538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559844" y="2836206"/>
              <a:ext cx="1078865" cy="847090"/>
            </a:xfrm>
            <a:custGeom>
              <a:avLst/>
              <a:gdLst/>
              <a:ahLst/>
              <a:cxnLst/>
              <a:rect l="l" t="t" r="r" b="b"/>
              <a:pathLst>
                <a:path w="1078865" h="847089">
                  <a:moveTo>
                    <a:pt x="1078567" y="0"/>
                  </a:moveTo>
                  <a:lnTo>
                    <a:pt x="1055434" y="166248"/>
                  </a:lnTo>
                </a:path>
                <a:path w="1078865" h="847089">
                  <a:moveTo>
                    <a:pt x="1055434" y="166248"/>
                  </a:moveTo>
                  <a:lnTo>
                    <a:pt x="1055434" y="166248"/>
                  </a:lnTo>
                </a:path>
                <a:path w="1078865" h="847089">
                  <a:moveTo>
                    <a:pt x="1055434" y="166248"/>
                  </a:moveTo>
                  <a:lnTo>
                    <a:pt x="963587" y="332797"/>
                  </a:lnTo>
                </a:path>
                <a:path w="1078865" h="847089">
                  <a:moveTo>
                    <a:pt x="963587" y="332797"/>
                  </a:moveTo>
                  <a:lnTo>
                    <a:pt x="963587" y="332797"/>
                  </a:lnTo>
                </a:path>
                <a:path w="1078865" h="847089">
                  <a:moveTo>
                    <a:pt x="963587" y="332797"/>
                  </a:moveTo>
                  <a:lnTo>
                    <a:pt x="849065" y="484274"/>
                  </a:lnTo>
                </a:path>
                <a:path w="1078865" h="847089">
                  <a:moveTo>
                    <a:pt x="849065" y="484274"/>
                  </a:moveTo>
                  <a:lnTo>
                    <a:pt x="849065" y="484274"/>
                  </a:lnTo>
                </a:path>
                <a:path w="1078865" h="847089">
                  <a:moveTo>
                    <a:pt x="849065" y="484274"/>
                  </a:moveTo>
                  <a:lnTo>
                    <a:pt x="688276" y="605004"/>
                  </a:lnTo>
                </a:path>
                <a:path w="1078865" h="847089">
                  <a:moveTo>
                    <a:pt x="688276" y="605004"/>
                  </a:moveTo>
                  <a:lnTo>
                    <a:pt x="688276" y="605004"/>
                  </a:lnTo>
                </a:path>
                <a:path w="1078865" h="847089">
                  <a:moveTo>
                    <a:pt x="688276" y="605004"/>
                  </a:moveTo>
                  <a:lnTo>
                    <a:pt x="481908" y="710812"/>
                  </a:lnTo>
                </a:path>
                <a:path w="1078865" h="847089">
                  <a:moveTo>
                    <a:pt x="481908" y="710812"/>
                  </a:moveTo>
                  <a:lnTo>
                    <a:pt x="481908" y="710812"/>
                  </a:lnTo>
                </a:path>
                <a:path w="1078865" h="847089">
                  <a:moveTo>
                    <a:pt x="481908" y="710812"/>
                  </a:moveTo>
                  <a:lnTo>
                    <a:pt x="252635" y="802000"/>
                  </a:lnTo>
                </a:path>
                <a:path w="1078865" h="847089">
                  <a:moveTo>
                    <a:pt x="252635" y="802000"/>
                  </a:moveTo>
                  <a:lnTo>
                    <a:pt x="252635" y="802000"/>
                  </a:lnTo>
                </a:path>
                <a:path w="1078865" h="847089">
                  <a:moveTo>
                    <a:pt x="252635" y="802000"/>
                  </a:moveTo>
                  <a:lnTo>
                    <a:pt x="0" y="847066"/>
                  </a:lnTo>
                </a:path>
                <a:path w="1078865" h="847089">
                  <a:moveTo>
                    <a:pt x="0" y="847066"/>
                  </a:moveTo>
                  <a:lnTo>
                    <a:pt x="0" y="847066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307896" y="3683273"/>
              <a:ext cx="252095" cy="15240"/>
            </a:xfrm>
            <a:custGeom>
              <a:avLst/>
              <a:gdLst/>
              <a:ahLst/>
              <a:cxnLst/>
              <a:rect l="l" t="t" r="r" b="b"/>
              <a:pathLst>
                <a:path w="252095" h="15239">
                  <a:moveTo>
                    <a:pt x="-7638" y="7611"/>
                  </a:moveTo>
                  <a:lnTo>
                    <a:pt x="259586" y="7611"/>
                  </a:lnTo>
                </a:path>
              </a:pathLst>
            </a:custGeom>
            <a:ln w="30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032127" y="3683273"/>
              <a:ext cx="276225" cy="15240"/>
            </a:xfrm>
            <a:custGeom>
              <a:avLst/>
              <a:gdLst/>
              <a:ahLst/>
              <a:cxnLst/>
              <a:rect l="l" t="t" r="r" b="b"/>
              <a:pathLst>
                <a:path w="276225" h="15239">
                  <a:moveTo>
                    <a:pt x="-7633" y="7611"/>
                  </a:moveTo>
                  <a:lnTo>
                    <a:pt x="283401" y="7611"/>
                  </a:lnTo>
                </a:path>
              </a:pathLst>
            </a:custGeom>
            <a:ln w="304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4954018" y="2836206"/>
              <a:ext cx="1078230" cy="847090"/>
            </a:xfrm>
            <a:custGeom>
              <a:avLst/>
              <a:gdLst/>
              <a:ahLst/>
              <a:cxnLst/>
              <a:rect l="l" t="t" r="r" b="b"/>
              <a:pathLst>
                <a:path w="1078229" h="847089">
                  <a:moveTo>
                    <a:pt x="1078109" y="847066"/>
                  </a:moveTo>
                  <a:lnTo>
                    <a:pt x="1078109" y="847066"/>
                  </a:lnTo>
                </a:path>
                <a:path w="1078229" h="847089">
                  <a:moveTo>
                    <a:pt x="1078109" y="847066"/>
                  </a:moveTo>
                  <a:lnTo>
                    <a:pt x="825932" y="802000"/>
                  </a:lnTo>
                </a:path>
                <a:path w="1078229" h="847089">
                  <a:moveTo>
                    <a:pt x="825932" y="802000"/>
                  </a:moveTo>
                  <a:lnTo>
                    <a:pt x="825932" y="802000"/>
                  </a:lnTo>
                </a:path>
                <a:path w="1078229" h="847089">
                  <a:moveTo>
                    <a:pt x="825932" y="802000"/>
                  </a:moveTo>
                  <a:lnTo>
                    <a:pt x="596659" y="710812"/>
                  </a:lnTo>
                </a:path>
                <a:path w="1078229" h="847089">
                  <a:moveTo>
                    <a:pt x="596659" y="710812"/>
                  </a:moveTo>
                  <a:lnTo>
                    <a:pt x="596659" y="710812"/>
                  </a:lnTo>
                </a:path>
                <a:path w="1078229" h="847089">
                  <a:moveTo>
                    <a:pt x="596659" y="710812"/>
                  </a:moveTo>
                  <a:lnTo>
                    <a:pt x="412737" y="605004"/>
                  </a:lnTo>
                </a:path>
                <a:path w="1078229" h="847089">
                  <a:moveTo>
                    <a:pt x="412737" y="605004"/>
                  </a:moveTo>
                  <a:lnTo>
                    <a:pt x="412737" y="605004"/>
                  </a:lnTo>
                </a:path>
                <a:path w="1078229" h="847089">
                  <a:moveTo>
                    <a:pt x="412737" y="605004"/>
                  </a:moveTo>
                  <a:lnTo>
                    <a:pt x="229501" y="484274"/>
                  </a:lnTo>
                </a:path>
                <a:path w="1078229" h="847089">
                  <a:moveTo>
                    <a:pt x="229501" y="484274"/>
                  </a:moveTo>
                  <a:lnTo>
                    <a:pt x="229501" y="484274"/>
                  </a:lnTo>
                </a:path>
                <a:path w="1078229" h="847089">
                  <a:moveTo>
                    <a:pt x="229501" y="484274"/>
                  </a:moveTo>
                  <a:lnTo>
                    <a:pt x="114521" y="332797"/>
                  </a:lnTo>
                </a:path>
                <a:path w="1078229" h="847089">
                  <a:moveTo>
                    <a:pt x="114521" y="332797"/>
                  </a:moveTo>
                  <a:lnTo>
                    <a:pt x="114521" y="332797"/>
                  </a:lnTo>
                </a:path>
                <a:path w="1078229" h="847089">
                  <a:moveTo>
                    <a:pt x="114521" y="332797"/>
                  </a:moveTo>
                  <a:lnTo>
                    <a:pt x="45808" y="166248"/>
                  </a:lnTo>
                </a:path>
                <a:path w="1078229" h="847089">
                  <a:moveTo>
                    <a:pt x="45808" y="166248"/>
                  </a:moveTo>
                  <a:lnTo>
                    <a:pt x="45808" y="166248"/>
                  </a:lnTo>
                </a:path>
                <a:path w="1078229" h="847089">
                  <a:moveTo>
                    <a:pt x="45808" y="166248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4954018" y="1989140"/>
              <a:ext cx="1078230" cy="847090"/>
            </a:xfrm>
            <a:custGeom>
              <a:avLst/>
              <a:gdLst/>
              <a:ahLst/>
              <a:cxnLst/>
              <a:rect l="l" t="t" r="r" b="b"/>
              <a:pathLst>
                <a:path w="1078229" h="847089">
                  <a:moveTo>
                    <a:pt x="0" y="847066"/>
                  </a:moveTo>
                  <a:lnTo>
                    <a:pt x="45808" y="680818"/>
                  </a:lnTo>
                </a:path>
                <a:path w="1078229" h="847089">
                  <a:moveTo>
                    <a:pt x="45808" y="680818"/>
                  </a:moveTo>
                  <a:lnTo>
                    <a:pt x="45808" y="680818"/>
                  </a:lnTo>
                </a:path>
                <a:path w="1078229" h="847089">
                  <a:moveTo>
                    <a:pt x="45808" y="680818"/>
                  </a:moveTo>
                  <a:lnTo>
                    <a:pt x="114521" y="514268"/>
                  </a:lnTo>
                </a:path>
                <a:path w="1078229" h="847089">
                  <a:moveTo>
                    <a:pt x="114521" y="514268"/>
                  </a:moveTo>
                  <a:lnTo>
                    <a:pt x="114521" y="514268"/>
                  </a:lnTo>
                </a:path>
                <a:path w="1078229" h="847089">
                  <a:moveTo>
                    <a:pt x="114521" y="514268"/>
                  </a:moveTo>
                  <a:lnTo>
                    <a:pt x="229501" y="363243"/>
                  </a:lnTo>
                </a:path>
                <a:path w="1078229" h="847089">
                  <a:moveTo>
                    <a:pt x="229501" y="363243"/>
                  </a:moveTo>
                  <a:lnTo>
                    <a:pt x="229501" y="363243"/>
                  </a:lnTo>
                </a:path>
                <a:path w="1078229" h="847089">
                  <a:moveTo>
                    <a:pt x="229501" y="363243"/>
                  </a:moveTo>
                  <a:lnTo>
                    <a:pt x="412737" y="242062"/>
                  </a:lnTo>
                </a:path>
                <a:path w="1078229" h="847089">
                  <a:moveTo>
                    <a:pt x="412737" y="242062"/>
                  </a:moveTo>
                  <a:lnTo>
                    <a:pt x="412737" y="242062"/>
                  </a:lnTo>
                </a:path>
                <a:path w="1078229" h="847089">
                  <a:moveTo>
                    <a:pt x="412737" y="242062"/>
                  </a:moveTo>
                  <a:lnTo>
                    <a:pt x="596659" y="136254"/>
                  </a:lnTo>
                </a:path>
                <a:path w="1078229" h="847089">
                  <a:moveTo>
                    <a:pt x="596659" y="136254"/>
                  </a:moveTo>
                  <a:lnTo>
                    <a:pt x="596659" y="136254"/>
                  </a:lnTo>
                </a:path>
                <a:path w="1078229" h="847089">
                  <a:moveTo>
                    <a:pt x="596659" y="136254"/>
                  </a:moveTo>
                  <a:lnTo>
                    <a:pt x="825932" y="60289"/>
                  </a:lnTo>
                </a:path>
                <a:path w="1078229" h="847089">
                  <a:moveTo>
                    <a:pt x="825932" y="60289"/>
                  </a:moveTo>
                  <a:lnTo>
                    <a:pt x="825932" y="60289"/>
                  </a:lnTo>
                </a:path>
                <a:path w="1078229" h="847089">
                  <a:moveTo>
                    <a:pt x="825932" y="60289"/>
                  </a:moveTo>
                  <a:lnTo>
                    <a:pt x="1078109" y="0"/>
                  </a:lnTo>
                </a:path>
                <a:path w="1078229" h="847089">
                  <a:moveTo>
                    <a:pt x="1078109" y="0"/>
                  </a:moveTo>
                  <a:lnTo>
                    <a:pt x="1078109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032127" y="1973917"/>
              <a:ext cx="276225" cy="15240"/>
            </a:xfrm>
            <a:custGeom>
              <a:avLst/>
              <a:gdLst/>
              <a:ahLst/>
              <a:cxnLst/>
              <a:rect l="l" t="t" r="r" b="b"/>
              <a:pathLst>
                <a:path w="276225" h="15239">
                  <a:moveTo>
                    <a:pt x="-7633" y="7611"/>
                  </a:moveTo>
                  <a:lnTo>
                    <a:pt x="283401" y="7611"/>
                  </a:lnTo>
                </a:path>
              </a:pathLst>
            </a:custGeom>
            <a:ln w="304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307896" y="1973917"/>
              <a:ext cx="252095" cy="15240"/>
            </a:xfrm>
            <a:custGeom>
              <a:avLst/>
              <a:gdLst/>
              <a:ahLst/>
              <a:cxnLst/>
              <a:rect l="l" t="t" r="r" b="b"/>
              <a:pathLst>
                <a:path w="252095" h="15239">
                  <a:moveTo>
                    <a:pt x="-7638" y="7611"/>
                  </a:moveTo>
                  <a:lnTo>
                    <a:pt x="259586" y="7611"/>
                  </a:lnTo>
                </a:path>
              </a:pathLst>
            </a:custGeom>
            <a:ln w="30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559844" y="1989140"/>
              <a:ext cx="1078865" cy="847090"/>
            </a:xfrm>
            <a:custGeom>
              <a:avLst/>
              <a:gdLst/>
              <a:ahLst/>
              <a:cxnLst/>
              <a:rect l="l" t="t" r="r" b="b"/>
              <a:pathLst>
                <a:path w="1078865" h="847089">
                  <a:moveTo>
                    <a:pt x="0" y="0"/>
                  </a:moveTo>
                  <a:lnTo>
                    <a:pt x="0" y="0"/>
                  </a:lnTo>
                </a:path>
                <a:path w="1078865" h="847089">
                  <a:moveTo>
                    <a:pt x="0" y="0"/>
                  </a:moveTo>
                  <a:lnTo>
                    <a:pt x="252635" y="60289"/>
                  </a:lnTo>
                </a:path>
                <a:path w="1078865" h="847089">
                  <a:moveTo>
                    <a:pt x="252635" y="60289"/>
                  </a:moveTo>
                  <a:lnTo>
                    <a:pt x="252635" y="60289"/>
                  </a:lnTo>
                </a:path>
                <a:path w="1078865" h="847089">
                  <a:moveTo>
                    <a:pt x="252635" y="60289"/>
                  </a:moveTo>
                  <a:lnTo>
                    <a:pt x="481908" y="136254"/>
                  </a:lnTo>
                </a:path>
                <a:path w="1078865" h="847089">
                  <a:moveTo>
                    <a:pt x="481908" y="136254"/>
                  </a:moveTo>
                  <a:lnTo>
                    <a:pt x="481908" y="136254"/>
                  </a:lnTo>
                </a:path>
                <a:path w="1078865" h="847089">
                  <a:moveTo>
                    <a:pt x="481908" y="136254"/>
                  </a:moveTo>
                  <a:lnTo>
                    <a:pt x="688276" y="242062"/>
                  </a:lnTo>
                </a:path>
                <a:path w="1078865" h="847089">
                  <a:moveTo>
                    <a:pt x="688276" y="242062"/>
                  </a:moveTo>
                  <a:lnTo>
                    <a:pt x="688276" y="242062"/>
                  </a:lnTo>
                </a:path>
                <a:path w="1078865" h="847089">
                  <a:moveTo>
                    <a:pt x="688276" y="242062"/>
                  </a:moveTo>
                  <a:lnTo>
                    <a:pt x="849065" y="363243"/>
                  </a:lnTo>
                </a:path>
                <a:path w="1078865" h="847089">
                  <a:moveTo>
                    <a:pt x="849065" y="363243"/>
                  </a:moveTo>
                  <a:lnTo>
                    <a:pt x="849065" y="363243"/>
                  </a:lnTo>
                </a:path>
                <a:path w="1078865" h="847089">
                  <a:moveTo>
                    <a:pt x="849065" y="363243"/>
                  </a:moveTo>
                  <a:lnTo>
                    <a:pt x="963587" y="514268"/>
                  </a:lnTo>
                </a:path>
                <a:path w="1078865" h="847089">
                  <a:moveTo>
                    <a:pt x="963587" y="514268"/>
                  </a:moveTo>
                  <a:lnTo>
                    <a:pt x="963587" y="514268"/>
                  </a:lnTo>
                </a:path>
                <a:path w="1078865" h="847089">
                  <a:moveTo>
                    <a:pt x="963587" y="514268"/>
                  </a:moveTo>
                  <a:lnTo>
                    <a:pt x="1055434" y="680818"/>
                  </a:lnTo>
                </a:path>
                <a:path w="1078865" h="847089">
                  <a:moveTo>
                    <a:pt x="1055434" y="680818"/>
                  </a:moveTo>
                  <a:lnTo>
                    <a:pt x="1055434" y="680818"/>
                  </a:lnTo>
                </a:path>
                <a:path w="1078865" h="847089">
                  <a:moveTo>
                    <a:pt x="1055434" y="680818"/>
                  </a:moveTo>
                  <a:lnTo>
                    <a:pt x="1078567" y="847066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4862171" y="1928398"/>
              <a:ext cx="2661285" cy="1724660"/>
            </a:xfrm>
            <a:custGeom>
              <a:avLst/>
              <a:gdLst/>
              <a:ahLst/>
              <a:cxnLst/>
              <a:rect l="l" t="t" r="r" b="b"/>
              <a:pathLst>
                <a:path w="2661284" h="1724660">
                  <a:moveTo>
                    <a:pt x="1330515" y="0"/>
                  </a:moveTo>
                  <a:lnTo>
                    <a:pt x="1055434" y="15223"/>
                  </a:lnTo>
                  <a:lnTo>
                    <a:pt x="802798" y="75964"/>
                  </a:lnTo>
                  <a:lnTo>
                    <a:pt x="573296" y="151477"/>
                  </a:lnTo>
                  <a:lnTo>
                    <a:pt x="390061" y="257285"/>
                  </a:lnTo>
                  <a:lnTo>
                    <a:pt x="229501" y="378316"/>
                  </a:lnTo>
                  <a:lnTo>
                    <a:pt x="91846" y="529793"/>
                  </a:lnTo>
                  <a:lnTo>
                    <a:pt x="23133" y="696041"/>
                  </a:lnTo>
                  <a:lnTo>
                    <a:pt x="0" y="862289"/>
                  </a:lnTo>
                  <a:lnTo>
                    <a:pt x="23133" y="1044062"/>
                  </a:lnTo>
                  <a:lnTo>
                    <a:pt x="91846" y="1195087"/>
                  </a:lnTo>
                  <a:lnTo>
                    <a:pt x="229501" y="1346564"/>
                  </a:lnTo>
                  <a:lnTo>
                    <a:pt x="390061" y="1467595"/>
                  </a:lnTo>
                  <a:lnTo>
                    <a:pt x="573296" y="1573554"/>
                  </a:lnTo>
                  <a:lnTo>
                    <a:pt x="802798" y="1664289"/>
                  </a:lnTo>
                  <a:lnTo>
                    <a:pt x="1055434" y="1709808"/>
                  </a:lnTo>
                  <a:lnTo>
                    <a:pt x="1330515" y="1724579"/>
                  </a:lnTo>
                  <a:lnTo>
                    <a:pt x="1606284" y="1709808"/>
                  </a:lnTo>
                  <a:lnTo>
                    <a:pt x="1858232" y="1664289"/>
                  </a:lnTo>
                  <a:lnTo>
                    <a:pt x="2064601" y="1573554"/>
                  </a:lnTo>
                  <a:lnTo>
                    <a:pt x="2271656" y="1467595"/>
                  </a:lnTo>
                  <a:lnTo>
                    <a:pt x="2432216" y="1346564"/>
                  </a:lnTo>
                  <a:lnTo>
                    <a:pt x="2569871" y="1195087"/>
                  </a:lnTo>
                  <a:lnTo>
                    <a:pt x="2638585" y="1044062"/>
                  </a:lnTo>
                  <a:lnTo>
                    <a:pt x="2661260" y="862289"/>
                  </a:lnTo>
                  <a:lnTo>
                    <a:pt x="2638585" y="696041"/>
                  </a:lnTo>
                  <a:lnTo>
                    <a:pt x="2569871" y="529793"/>
                  </a:lnTo>
                  <a:lnTo>
                    <a:pt x="2432216" y="378316"/>
                  </a:lnTo>
                  <a:lnTo>
                    <a:pt x="2271656" y="257285"/>
                  </a:lnTo>
                  <a:lnTo>
                    <a:pt x="2064601" y="151477"/>
                  </a:lnTo>
                  <a:lnTo>
                    <a:pt x="1858232" y="75964"/>
                  </a:lnTo>
                  <a:lnTo>
                    <a:pt x="1606284" y="15223"/>
                  </a:lnTo>
                  <a:lnTo>
                    <a:pt x="1330515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468456" y="2790688"/>
              <a:ext cx="1055370" cy="847725"/>
            </a:xfrm>
            <a:custGeom>
              <a:avLst/>
              <a:gdLst/>
              <a:ahLst/>
              <a:cxnLst/>
              <a:rect l="l" t="t" r="r" b="b"/>
              <a:pathLst>
                <a:path w="1055370" h="847725">
                  <a:moveTo>
                    <a:pt x="1054976" y="0"/>
                  </a:moveTo>
                  <a:lnTo>
                    <a:pt x="1032300" y="181772"/>
                  </a:lnTo>
                </a:path>
                <a:path w="1055370" h="847725">
                  <a:moveTo>
                    <a:pt x="1032300" y="181772"/>
                  </a:moveTo>
                  <a:lnTo>
                    <a:pt x="1032300" y="181772"/>
                  </a:lnTo>
                </a:path>
                <a:path w="1055370" h="847725">
                  <a:moveTo>
                    <a:pt x="1032300" y="181772"/>
                  </a:moveTo>
                  <a:lnTo>
                    <a:pt x="963587" y="332797"/>
                  </a:lnTo>
                </a:path>
                <a:path w="1055370" h="847725">
                  <a:moveTo>
                    <a:pt x="963587" y="332797"/>
                  </a:moveTo>
                  <a:lnTo>
                    <a:pt x="963587" y="332797"/>
                  </a:lnTo>
                </a:path>
                <a:path w="1055370" h="847725">
                  <a:moveTo>
                    <a:pt x="963587" y="332797"/>
                  </a:moveTo>
                  <a:lnTo>
                    <a:pt x="825932" y="484274"/>
                  </a:lnTo>
                </a:path>
                <a:path w="1055370" h="847725">
                  <a:moveTo>
                    <a:pt x="825932" y="484274"/>
                  </a:moveTo>
                  <a:lnTo>
                    <a:pt x="825932" y="484274"/>
                  </a:lnTo>
                </a:path>
                <a:path w="1055370" h="847725">
                  <a:moveTo>
                    <a:pt x="825932" y="484274"/>
                  </a:moveTo>
                  <a:lnTo>
                    <a:pt x="665372" y="605305"/>
                  </a:lnTo>
                </a:path>
                <a:path w="1055370" h="847725">
                  <a:moveTo>
                    <a:pt x="665372" y="605305"/>
                  </a:moveTo>
                  <a:lnTo>
                    <a:pt x="665372" y="605305"/>
                  </a:lnTo>
                </a:path>
                <a:path w="1055370" h="847725">
                  <a:moveTo>
                    <a:pt x="665372" y="605305"/>
                  </a:moveTo>
                  <a:lnTo>
                    <a:pt x="458316" y="711264"/>
                  </a:lnTo>
                </a:path>
                <a:path w="1055370" h="847725">
                  <a:moveTo>
                    <a:pt x="458316" y="711264"/>
                  </a:moveTo>
                  <a:lnTo>
                    <a:pt x="458316" y="711264"/>
                  </a:lnTo>
                </a:path>
                <a:path w="1055370" h="847725">
                  <a:moveTo>
                    <a:pt x="458316" y="711264"/>
                  </a:moveTo>
                  <a:lnTo>
                    <a:pt x="251948" y="802000"/>
                  </a:lnTo>
                </a:path>
                <a:path w="1055370" h="847725">
                  <a:moveTo>
                    <a:pt x="251948" y="802000"/>
                  </a:moveTo>
                  <a:lnTo>
                    <a:pt x="251948" y="802000"/>
                  </a:lnTo>
                </a:path>
                <a:path w="1055370" h="847725">
                  <a:moveTo>
                    <a:pt x="251948" y="802000"/>
                  </a:moveTo>
                  <a:lnTo>
                    <a:pt x="0" y="847518"/>
                  </a:lnTo>
                </a:path>
                <a:path w="1055370" h="847725">
                  <a:moveTo>
                    <a:pt x="0" y="847518"/>
                  </a:moveTo>
                  <a:lnTo>
                    <a:pt x="0" y="847518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192687" y="3638207"/>
              <a:ext cx="276225" cy="15240"/>
            </a:xfrm>
            <a:custGeom>
              <a:avLst/>
              <a:gdLst/>
              <a:ahLst/>
              <a:cxnLst/>
              <a:rect l="l" t="t" r="r" b="b"/>
              <a:pathLst>
                <a:path w="276225" h="15239">
                  <a:moveTo>
                    <a:pt x="-7631" y="7385"/>
                  </a:moveTo>
                  <a:lnTo>
                    <a:pt x="283400" y="7385"/>
                  </a:lnTo>
                </a:path>
              </a:pathLst>
            </a:custGeom>
            <a:ln w="300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917605" y="3638207"/>
              <a:ext cx="275590" cy="15240"/>
            </a:xfrm>
            <a:custGeom>
              <a:avLst/>
              <a:gdLst/>
              <a:ahLst/>
              <a:cxnLst/>
              <a:rect l="l" t="t" r="r" b="b"/>
              <a:pathLst>
                <a:path w="275589" h="15239">
                  <a:moveTo>
                    <a:pt x="-7631" y="7385"/>
                  </a:moveTo>
                  <a:lnTo>
                    <a:pt x="282713" y="7385"/>
                  </a:lnTo>
                </a:path>
              </a:pathLst>
            </a:custGeom>
            <a:ln w="300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4862171" y="2790688"/>
              <a:ext cx="1056005" cy="847725"/>
            </a:xfrm>
            <a:custGeom>
              <a:avLst/>
              <a:gdLst/>
              <a:ahLst/>
              <a:cxnLst/>
              <a:rect l="l" t="t" r="r" b="b"/>
              <a:pathLst>
                <a:path w="1056004" h="847725">
                  <a:moveTo>
                    <a:pt x="1055434" y="847518"/>
                  </a:moveTo>
                  <a:lnTo>
                    <a:pt x="1055434" y="847518"/>
                  </a:lnTo>
                </a:path>
                <a:path w="1056004" h="847725">
                  <a:moveTo>
                    <a:pt x="1055434" y="847518"/>
                  </a:moveTo>
                  <a:lnTo>
                    <a:pt x="802798" y="802000"/>
                  </a:lnTo>
                </a:path>
                <a:path w="1056004" h="847725">
                  <a:moveTo>
                    <a:pt x="802798" y="802000"/>
                  </a:moveTo>
                  <a:lnTo>
                    <a:pt x="802798" y="802000"/>
                  </a:lnTo>
                </a:path>
                <a:path w="1056004" h="847725">
                  <a:moveTo>
                    <a:pt x="802798" y="802000"/>
                  </a:moveTo>
                  <a:lnTo>
                    <a:pt x="573296" y="711264"/>
                  </a:lnTo>
                </a:path>
                <a:path w="1056004" h="847725">
                  <a:moveTo>
                    <a:pt x="573296" y="711264"/>
                  </a:moveTo>
                  <a:lnTo>
                    <a:pt x="573296" y="711264"/>
                  </a:lnTo>
                </a:path>
                <a:path w="1056004" h="847725">
                  <a:moveTo>
                    <a:pt x="573296" y="711264"/>
                  </a:moveTo>
                  <a:lnTo>
                    <a:pt x="390061" y="605305"/>
                  </a:lnTo>
                </a:path>
                <a:path w="1056004" h="847725">
                  <a:moveTo>
                    <a:pt x="390061" y="605305"/>
                  </a:moveTo>
                  <a:lnTo>
                    <a:pt x="390061" y="605305"/>
                  </a:lnTo>
                </a:path>
                <a:path w="1056004" h="847725">
                  <a:moveTo>
                    <a:pt x="390061" y="605305"/>
                  </a:moveTo>
                  <a:lnTo>
                    <a:pt x="229501" y="484274"/>
                  </a:lnTo>
                </a:path>
                <a:path w="1056004" h="847725">
                  <a:moveTo>
                    <a:pt x="229501" y="484274"/>
                  </a:moveTo>
                  <a:lnTo>
                    <a:pt x="229501" y="484274"/>
                  </a:lnTo>
                </a:path>
                <a:path w="1056004" h="847725">
                  <a:moveTo>
                    <a:pt x="229501" y="484274"/>
                  </a:moveTo>
                  <a:lnTo>
                    <a:pt x="91846" y="332797"/>
                  </a:lnTo>
                </a:path>
                <a:path w="1056004" h="847725">
                  <a:moveTo>
                    <a:pt x="91846" y="332797"/>
                  </a:moveTo>
                  <a:lnTo>
                    <a:pt x="91846" y="332797"/>
                  </a:lnTo>
                </a:path>
                <a:path w="1056004" h="847725">
                  <a:moveTo>
                    <a:pt x="91846" y="332797"/>
                  </a:moveTo>
                  <a:lnTo>
                    <a:pt x="23133" y="181772"/>
                  </a:lnTo>
                </a:path>
                <a:path w="1056004" h="847725">
                  <a:moveTo>
                    <a:pt x="23133" y="181772"/>
                  </a:moveTo>
                  <a:lnTo>
                    <a:pt x="23133" y="181772"/>
                  </a:lnTo>
                </a:path>
                <a:path w="1056004" h="847725">
                  <a:moveTo>
                    <a:pt x="23133" y="181772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862171" y="1943621"/>
              <a:ext cx="1056005" cy="847090"/>
            </a:xfrm>
            <a:custGeom>
              <a:avLst/>
              <a:gdLst/>
              <a:ahLst/>
              <a:cxnLst/>
              <a:rect l="l" t="t" r="r" b="b"/>
              <a:pathLst>
                <a:path w="1056004" h="847089">
                  <a:moveTo>
                    <a:pt x="0" y="847066"/>
                  </a:moveTo>
                  <a:lnTo>
                    <a:pt x="23133" y="680818"/>
                  </a:lnTo>
                </a:path>
                <a:path w="1056004" h="847089">
                  <a:moveTo>
                    <a:pt x="23133" y="680818"/>
                  </a:moveTo>
                  <a:lnTo>
                    <a:pt x="23133" y="680818"/>
                  </a:lnTo>
                </a:path>
                <a:path w="1056004" h="847089">
                  <a:moveTo>
                    <a:pt x="23133" y="680818"/>
                  </a:moveTo>
                  <a:lnTo>
                    <a:pt x="91846" y="514570"/>
                  </a:lnTo>
                </a:path>
                <a:path w="1056004" h="847089">
                  <a:moveTo>
                    <a:pt x="91846" y="514570"/>
                  </a:moveTo>
                  <a:lnTo>
                    <a:pt x="91846" y="514570"/>
                  </a:lnTo>
                </a:path>
                <a:path w="1056004" h="847089">
                  <a:moveTo>
                    <a:pt x="91846" y="514570"/>
                  </a:moveTo>
                  <a:lnTo>
                    <a:pt x="229501" y="363093"/>
                  </a:lnTo>
                </a:path>
                <a:path w="1056004" h="847089">
                  <a:moveTo>
                    <a:pt x="229501" y="363093"/>
                  </a:moveTo>
                  <a:lnTo>
                    <a:pt x="229501" y="363093"/>
                  </a:lnTo>
                </a:path>
                <a:path w="1056004" h="847089">
                  <a:moveTo>
                    <a:pt x="229501" y="363093"/>
                  </a:moveTo>
                  <a:lnTo>
                    <a:pt x="390061" y="242062"/>
                  </a:lnTo>
                </a:path>
                <a:path w="1056004" h="847089">
                  <a:moveTo>
                    <a:pt x="390061" y="242062"/>
                  </a:moveTo>
                  <a:lnTo>
                    <a:pt x="390061" y="242062"/>
                  </a:lnTo>
                </a:path>
                <a:path w="1056004" h="847089">
                  <a:moveTo>
                    <a:pt x="390061" y="242062"/>
                  </a:moveTo>
                  <a:lnTo>
                    <a:pt x="573296" y="136254"/>
                  </a:lnTo>
                </a:path>
                <a:path w="1056004" h="847089">
                  <a:moveTo>
                    <a:pt x="573296" y="136254"/>
                  </a:moveTo>
                  <a:lnTo>
                    <a:pt x="573296" y="136254"/>
                  </a:lnTo>
                </a:path>
                <a:path w="1056004" h="847089">
                  <a:moveTo>
                    <a:pt x="573296" y="136254"/>
                  </a:moveTo>
                  <a:lnTo>
                    <a:pt x="802798" y="60741"/>
                  </a:lnTo>
                </a:path>
                <a:path w="1056004" h="847089">
                  <a:moveTo>
                    <a:pt x="802798" y="60741"/>
                  </a:moveTo>
                  <a:lnTo>
                    <a:pt x="802798" y="60741"/>
                  </a:lnTo>
                </a:path>
                <a:path w="1056004" h="847089">
                  <a:moveTo>
                    <a:pt x="802798" y="60741"/>
                  </a:moveTo>
                  <a:lnTo>
                    <a:pt x="1055434" y="0"/>
                  </a:lnTo>
                </a:path>
                <a:path w="1056004" h="847089">
                  <a:moveTo>
                    <a:pt x="1055434" y="0"/>
                  </a:moveTo>
                  <a:lnTo>
                    <a:pt x="1055434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917605" y="1928398"/>
              <a:ext cx="275590" cy="15240"/>
            </a:xfrm>
            <a:custGeom>
              <a:avLst/>
              <a:gdLst/>
              <a:ahLst/>
              <a:cxnLst/>
              <a:rect l="l" t="t" r="r" b="b"/>
              <a:pathLst>
                <a:path w="275589" h="15239">
                  <a:moveTo>
                    <a:pt x="-7633" y="7611"/>
                  </a:moveTo>
                  <a:lnTo>
                    <a:pt x="282714" y="7611"/>
                  </a:lnTo>
                </a:path>
              </a:pathLst>
            </a:custGeom>
            <a:ln w="304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192687" y="1928398"/>
              <a:ext cx="276225" cy="15240"/>
            </a:xfrm>
            <a:custGeom>
              <a:avLst/>
              <a:gdLst/>
              <a:ahLst/>
              <a:cxnLst/>
              <a:rect l="l" t="t" r="r" b="b"/>
              <a:pathLst>
                <a:path w="276225" h="15239">
                  <a:moveTo>
                    <a:pt x="-7633" y="7611"/>
                  </a:moveTo>
                  <a:lnTo>
                    <a:pt x="283401" y="7611"/>
                  </a:lnTo>
                </a:path>
              </a:pathLst>
            </a:custGeom>
            <a:ln w="304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6468456" y="1943621"/>
              <a:ext cx="1055370" cy="847090"/>
            </a:xfrm>
            <a:custGeom>
              <a:avLst/>
              <a:gdLst/>
              <a:ahLst/>
              <a:cxnLst/>
              <a:rect l="l" t="t" r="r" b="b"/>
              <a:pathLst>
                <a:path w="1055370" h="847089">
                  <a:moveTo>
                    <a:pt x="0" y="0"/>
                  </a:moveTo>
                  <a:lnTo>
                    <a:pt x="0" y="0"/>
                  </a:lnTo>
                </a:path>
                <a:path w="1055370" h="847089">
                  <a:moveTo>
                    <a:pt x="0" y="0"/>
                  </a:moveTo>
                  <a:lnTo>
                    <a:pt x="251948" y="60741"/>
                  </a:lnTo>
                </a:path>
                <a:path w="1055370" h="847089">
                  <a:moveTo>
                    <a:pt x="251948" y="60741"/>
                  </a:moveTo>
                  <a:lnTo>
                    <a:pt x="251948" y="60741"/>
                  </a:lnTo>
                </a:path>
                <a:path w="1055370" h="847089">
                  <a:moveTo>
                    <a:pt x="251948" y="60741"/>
                  </a:moveTo>
                  <a:lnTo>
                    <a:pt x="458316" y="136254"/>
                  </a:lnTo>
                </a:path>
                <a:path w="1055370" h="847089">
                  <a:moveTo>
                    <a:pt x="458316" y="136254"/>
                  </a:moveTo>
                  <a:lnTo>
                    <a:pt x="458316" y="136254"/>
                  </a:lnTo>
                </a:path>
                <a:path w="1055370" h="847089">
                  <a:moveTo>
                    <a:pt x="458316" y="136254"/>
                  </a:moveTo>
                  <a:lnTo>
                    <a:pt x="665372" y="242062"/>
                  </a:lnTo>
                </a:path>
                <a:path w="1055370" h="847089">
                  <a:moveTo>
                    <a:pt x="665372" y="242062"/>
                  </a:moveTo>
                  <a:lnTo>
                    <a:pt x="665372" y="242062"/>
                  </a:lnTo>
                </a:path>
                <a:path w="1055370" h="847089">
                  <a:moveTo>
                    <a:pt x="665372" y="242062"/>
                  </a:moveTo>
                  <a:lnTo>
                    <a:pt x="825932" y="363093"/>
                  </a:lnTo>
                </a:path>
                <a:path w="1055370" h="847089">
                  <a:moveTo>
                    <a:pt x="825932" y="363093"/>
                  </a:moveTo>
                  <a:lnTo>
                    <a:pt x="825932" y="363093"/>
                  </a:lnTo>
                </a:path>
                <a:path w="1055370" h="847089">
                  <a:moveTo>
                    <a:pt x="825932" y="363093"/>
                  </a:moveTo>
                  <a:lnTo>
                    <a:pt x="963587" y="514570"/>
                  </a:lnTo>
                </a:path>
                <a:path w="1055370" h="847089">
                  <a:moveTo>
                    <a:pt x="963587" y="514570"/>
                  </a:moveTo>
                  <a:lnTo>
                    <a:pt x="963587" y="514570"/>
                  </a:lnTo>
                </a:path>
                <a:path w="1055370" h="847089">
                  <a:moveTo>
                    <a:pt x="963587" y="514570"/>
                  </a:moveTo>
                  <a:lnTo>
                    <a:pt x="1032300" y="680818"/>
                  </a:lnTo>
                </a:path>
                <a:path w="1055370" h="847089">
                  <a:moveTo>
                    <a:pt x="1032300" y="680818"/>
                  </a:moveTo>
                  <a:lnTo>
                    <a:pt x="1032300" y="680818"/>
                  </a:lnTo>
                </a:path>
                <a:path w="1055370" h="847089">
                  <a:moveTo>
                    <a:pt x="1032300" y="680818"/>
                  </a:moveTo>
                  <a:lnTo>
                    <a:pt x="1054976" y="847066"/>
                  </a:lnTo>
                </a:path>
                <a:path w="1055370" h="847089">
                  <a:moveTo>
                    <a:pt x="1054976" y="847066"/>
                  </a:moveTo>
                  <a:lnTo>
                    <a:pt x="1054976" y="847066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1" name="object 151"/>
          <p:cNvSpPr txBox="1"/>
          <p:nvPr/>
        </p:nvSpPr>
        <p:spPr>
          <a:xfrm>
            <a:off x="5354054" y="2656927"/>
            <a:ext cx="147828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335" dirty="0">
                <a:latin typeface="Arial"/>
                <a:cs typeface="Arial"/>
              </a:rPr>
              <a:t>environment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52" name="object 152"/>
          <p:cNvGrpSpPr/>
          <p:nvPr/>
        </p:nvGrpSpPr>
        <p:grpSpPr>
          <a:xfrm>
            <a:off x="6824183" y="1693923"/>
            <a:ext cx="1284605" cy="802640"/>
            <a:chOff x="6824183" y="1693923"/>
            <a:chExt cx="1284605" cy="802640"/>
          </a:xfrm>
        </p:grpSpPr>
        <p:sp>
          <p:nvSpPr>
            <p:cNvPr id="153" name="object 153"/>
            <p:cNvSpPr/>
            <p:nvPr/>
          </p:nvSpPr>
          <p:spPr>
            <a:xfrm>
              <a:off x="6835613" y="1701861"/>
              <a:ext cx="1261745" cy="786765"/>
            </a:xfrm>
            <a:custGeom>
              <a:avLst/>
              <a:gdLst/>
              <a:ahLst/>
              <a:cxnLst/>
              <a:rect l="l" t="t" r="r" b="b"/>
              <a:pathLst>
                <a:path w="1261745" h="786764">
                  <a:moveTo>
                    <a:pt x="642009" y="0"/>
                  </a:moveTo>
                  <a:lnTo>
                    <a:pt x="389374" y="29993"/>
                  </a:lnTo>
                  <a:lnTo>
                    <a:pt x="183235" y="120729"/>
                  </a:lnTo>
                  <a:lnTo>
                    <a:pt x="45579" y="241760"/>
                  </a:lnTo>
                  <a:lnTo>
                    <a:pt x="0" y="393087"/>
                  </a:lnTo>
                  <a:lnTo>
                    <a:pt x="45579" y="544262"/>
                  </a:lnTo>
                  <a:lnTo>
                    <a:pt x="183235" y="680517"/>
                  </a:lnTo>
                  <a:lnTo>
                    <a:pt x="389374" y="756331"/>
                  </a:lnTo>
                  <a:lnTo>
                    <a:pt x="642009" y="786325"/>
                  </a:lnTo>
                  <a:lnTo>
                    <a:pt x="871511" y="756331"/>
                  </a:lnTo>
                  <a:lnTo>
                    <a:pt x="1077880" y="680517"/>
                  </a:lnTo>
                  <a:lnTo>
                    <a:pt x="1215535" y="544262"/>
                  </a:lnTo>
                  <a:lnTo>
                    <a:pt x="1261573" y="393087"/>
                  </a:lnTo>
                  <a:lnTo>
                    <a:pt x="1215535" y="241760"/>
                  </a:lnTo>
                  <a:lnTo>
                    <a:pt x="1077880" y="120729"/>
                  </a:lnTo>
                  <a:lnTo>
                    <a:pt x="871511" y="29993"/>
                  </a:lnTo>
                  <a:lnTo>
                    <a:pt x="6420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7477623" y="2094948"/>
              <a:ext cx="619760" cy="393700"/>
            </a:xfrm>
            <a:custGeom>
              <a:avLst/>
              <a:gdLst/>
              <a:ahLst/>
              <a:cxnLst/>
              <a:rect l="l" t="t" r="r" b="b"/>
              <a:pathLst>
                <a:path w="619759" h="393700">
                  <a:moveTo>
                    <a:pt x="619563" y="0"/>
                  </a:moveTo>
                  <a:lnTo>
                    <a:pt x="573525" y="151175"/>
                  </a:lnTo>
                </a:path>
                <a:path w="619759" h="393700">
                  <a:moveTo>
                    <a:pt x="573525" y="151175"/>
                  </a:moveTo>
                  <a:lnTo>
                    <a:pt x="573525" y="151175"/>
                  </a:lnTo>
                </a:path>
                <a:path w="619759" h="393700">
                  <a:moveTo>
                    <a:pt x="573525" y="151175"/>
                  </a:moveTo>
                  <a:lnTo>
                    <a:pt x="435870" y="287429"/>
                  </a:lnTo>
                </a:path>
                <a:path w="619759" h="393700">
                  <a:moveTo>
                    <a:pt x="435870" y="287429"/>
                  </a:moveTo>
                  <a:lnTo>
                    <a:pt x="435870" y="287429"/>
                  </a:lnTo>
                </a:path>
                <a:path w="619759" h="393700">
                  <a:moveTo>
                    <a:pt x="435870" y="287429"/>
                  </a:moveTo>
                  <a:lnTo>
                    <a:pt x="229501" y="363243"/>
                  </a:lnTo>
                </a:path>
                <a:path w="619759" h="393700">
                  <a:moveTo>
                    <a:pt x="229501" y="363243"/>
                  </a:moveTo>
                  <a:lnTo>
                    <a:pt x="229501" y="363243"/>
                  </a:lnTo>
                </a:path>
                <a:path w="619759" h="393700">
                  <a:moveTo>
                    <a:pt x="229501" y="363243"/>
                  </a:moveTo>
                  <a:lnTo>
                    <a:pt x="0" y="393237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835613" y="2094948"/>
              <a:ext cx="642620" cy="393700"/>
            </a:xfrm>
            <a:custGeom>
              <a:avLst/>
              <a:gdLst/>
              <a:ahLst/>
              <a:cxnLst/>
              <a:rect l="l" t="t" r="r" b="b"/>
              <a:pathLst>
                <a:path w="642620" h="393700">
                  <a:moveTo>
                    <a:pt x="642009" y="393237"/>
                  </a:moveTo>
                  <a:lnTo>
                    <a:pt x="389374" y="363243"/>
                  </a:lnTo>
                </a:path>
                <a:path w="642620" h="393700">
                  <a:moveTo>
                    <a:pt x="389374" y="363243"/>
                  </a:moveTo>
                  <a:lnTo>
                    <a:pt x="389374" y="363243"/>
                  </a:lnTo>
                </a:path>
                <a:path w="642620" h="393700">
                  <a:moveTo>
                    <a:pt x="389374" y="363243"/>
                  </a:moveTo>
                  <a:lnTo>
                    <a:pt x="183235" y="287429"/>
                  </a:lnTo>
                </a:path>
                <a:path w="642620" h="393700">
                  <a:moveTo>
                    <a:pt x="183235" y="287429"/>
                  </a:moveTo>
                  <a:lnTo>
                    <a:pt x="183235" y="287429"/>
                  </a:lnTo>
                </a:path>
                <a:path w="642620" h="393700">
                  <a:moveTo>
                    <a:pt x="183235" y="287429"/>
                  </a:moveTo>
                  <a:lnTo>
                    <a:pt x="45579" y="151175"/>
                  </a:lnTo>
                </a:path>
                <a:path w="642620" h="393700">
                  <a:moveTo>
                    <a:pt x="45579" y="151175"/>
                  </a:moveTo>
                  <a:lnTo>
                    <a:pt x="45579" y="151175"/>
                  </a:lnTo>
                </a:path>
                <a:path w="642620" h="393700">
                  <a:moveTo>
                    <a:pt x="45579" y="151175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835613" y="1701861"/>
              <a:ext cx="642620" cy="393700"/>
            </a:xfrm>
            <a:custGeom>
              <a:avLst/>
              <a:gdLst/>
              <a:ahLst/>
              <a:cxnLst/>
              <a:rect l="l" t="t" r="r" b="b"/>
              <a:pathLst>
                <a:path w="642620" h="393700">
                  <a:moveTo>
                    <a:pt x="0" y="393087"/>
                  </a:moveTo>
                  <a:lnTo>
                    <a:pt x="45579" y="241760"/>
                  </a:lnTo>
                </a:path>
                <a:path w="642620" h="393700">
                  <a:moveTo>
                    <a:pt x="45579" y="241760"/>
                  </a:moveTo>
                  <a:lnTo>
                    <a:pt x="45579" y="241760"/>
                  </a:lnTo>
                </a:path>
                <a:path w="642620" h="393700">
                  <a:moveTo>
                    <a:pt x="45579" y="241760"/>
                  </a:moveTo>
                  <a:lnTo>
                    <a:pt x="183235" y="120729"/>
                  </a:lnTo>
                </a:path>
                <a:path w="642620" h="393700">
                  <a:moveTo>
                    <a:pt x="183235" y="120729"/>
                  </a:moveTo>
                  <a:lnTo>
                    <a:pt x="183235" y="120729"/>
                  </a:lnTo>
                </a:path>
                <a:path w="642620" h="393700">
                  <a:moveTo>
                    <a:pt x="183235" y="120729"/>
                  </a:moveTo>
                  <a:lnTo>
                    <a:pt x="389374" y="29993"/>
                  </a:lnTo>
                </a:path>
                <a:path w="642620" h="393700">
                  <a:moveTo>
                    <a:pt x="389374" y="29993"/>
                  </a:moveTo>
                  <a:lnTo>
                    <a:pt x="389374" y="29993"/>
                  </a:lnTo>
                </a:path>
                <a:path w="642620" h="393700">
                  <a:moveTo>
                    <a:pt x="389374" y="29993"/>
                  </a:moveTo>
                  <a:lnTo>
                    <a:pt x="642009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7477623" y="1701861"/>
              <a:ext cx="619760" cy="393700"/>
            </a:xfrm>
            <a:custGeom>
              <a:avLst/>
              <a:gdLst/>
              <a:ahLst/>
              <a:cxnLst/>
              <a:rect l="l" t="t" r="r" b="b"/>
              <a:pathLst>
                <a:path w="619759" h="393700">
                  <a:moveTo>
                    <a:pt x="0" y="0"/>
                  </a:moveTo>
                  <a:lnTo>
                    <a:pt x="229501" y="29993"/>
                  </a:lnTo>
                </a:path>
                <a:path w="619759" h="393700">
                  <a:moveTo>
                    <a:pt x="229501" y="29993"/>
                  </a:moveTo>
                  <a:lnTo>
                    <a:pt x="229501" y="29993"/>
                  </a:lnTo>
                </a:path>
                <a:path w="619759" h="393700">
                  <a:moveTo>
                    <a:pt x="229501" y="29993"/>
                  </a:moveTo>
                  <a:lnTo>
                    <a:pt x="435870" y="120729"/>
                  </a:lnTo>
                </a:path>
                <a:path w="619759" h="393700">
                  <a:moveTo>
                    <a:pt x="435870" y="120729"/>
                  </a:moveTo>
                  <a:lnTo>
                    <a:pt x="435870" y="120729"/>
                  </a:lnTo>
                </a:path>
                <a:path w="619759" h="393700">
                  <a:moveTo>
                    <a:pt x="435870" y="120729"/>
                  </a:moveTo>
                  <a:lnTo>
                    <a:pt x="573525" y="241760"/>
                  </a:lnTo>
                </a:path>
                <a:path w="619759" h="393700">
                  <a:moveTo>
                    <a:pt x="573525" y="241760"/>
                  </a:moveTo>
                  <a:lnTo>
                    <a:pt x="573525" y="241760"/>
                  </a:lnTo>
                </a:path>
                <a:path w="619759" h="393700">
                  <a:moveTo>
                    <a:pt x="573525" y="241760"/>
                  </a:moveTo>
                  <a:lnTo>
                    <a:pt x="619563" y="393087"/>
                  </a:lnTo>
                </a:path>
                <a:path w="619759" h="393700">
                  <a:moveTo>
                    <a:pt x="619563" y="393087"/>
                  </a:moveTo>
                  <a:lnTo>
                    <a:pt x="619563" y="393087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8" name="object 158"/>
          <p:cNvSpPr txBox="1"/>
          <p:nvPr/>
        </p:nvSpPr>
        <p:spPr>
          <a:xfrm>
            <a:off x="7006148" y="1990940"/>
            <a:ext cx="9785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409" dirty="0">
                <a:latin typeface="Arial"/>
                <a:cs typeface="Arial"/>
              </a:rPr>
              <a:t>h</a:t>
            </a:r>
            <a:r>
              <a:rPr sz="1200" spc="229" dirty="0">
                <a:latin typeface="Arial"/>
                <a:cs typeface="Arial"/>
              </a:rPr>
              <a:t>a</a:t>
            </a:r>
            <a:r>
              <a:rPr sz="1200" spc="320" dirty="0">
                <a:latin typeface="Arial"/>
                <a:cs typeface="Arial"/>
              </a:rPr>
              <a:t>r</a:t>
            </a:r>
            <a:r>
              <a:rPr sz="1200" spc="409" dirty="0">
                <a:latin typeface="Arial"/>
                <a:cs typeface="Arial"/>
              </a:rPr>
              <a:t>d</a:t>
            </a:r>
            <a:r>
              <a:rPr sz="1200" spc="210" dirty="0">
                <a:latin typeface="Arial"/>
                <a:cs typeface="Arial"/>
              </a:rPr>
              <a:t>w</a:t>
            </a:r>
            <a:r>
              <a:rPr sz="1200" spc="409" dirty="0">
                <a:latin typeface="Arial"/>
                <a:cs typeface="Arial"/>
              </a:rPr>
              <a:t>a</a:t>
            </a:r>
            <a:r>
              <a:rPr sz="1200" spc="140" dirty="0">
                <a:latin typeface="Arial"/>
                <a:cs typeface="Arial"/>
              </a:rPr>
              <a:t>r</a:t>
            </a:r>
            <a:r>
              <a:rPr sz="1200" spc="340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59" name="object 159"/>
          <p:cNvGrpSpPr/>
          <p:nvPr/>
        </p:nvGrpSpPr>
        <p:grpSpPr>
          <a:xfrm>
            <a:off x="5607960" y="1269938"/>
            <a:ext cx="1284605" cy="803275"/>
            <a:chOff x="5607960" y="1269938"/>
            <a:chExt cx="1284605" cy="803275"/>
          </a:xfrm>
        </p:grpSpPr>
        <p:sp>
          <p:nvSpPr>
            <p:cNvPr id="160" name="object 160"/>
            <p:cNvSpPr/>
            <p:nvPr/>
          </p:nvSpPr>
          <p:spPr>
            <a:xfrm>
              <a:off x="5619390" y="1277875"/>
              <a:ext cx="1262380" cy="787400"/>
            </a:xfrm>
            <a:custGeom>
              <a:avLst/>
              <a:gdLst/>
              <a:ahLst/>
              <a:cxnLst/>
              <a:rect l="l" t="t" r="r" b="b"/>
              <a:pathLst>
                <a:path w="1262379" h="787400">
                  <a:moveTo>
                    <a:pt x="619563" y="0"/>
                  </a:moveTo>
                  <a:lnTo>
                    <a:pt x="390061" y="30446"/>
                  </a:lnTo>
                  <a:lnTo>
                    <a:pt x="183235" y="121031"/>
                  </a:lnTo>
                  <a:lnTo>
                    <a:pt x="45579" y="242212"/>
                  </a:lnTo>
                  <a:lnTo>
                    <a:pt x="0" y="393539"/>
                  </a:lnTo>
                  <a:lnTo>
                    <a:pt x="45579" y="544715"/>
                  </a:lnTo>
                  <a:lnTo>
                    <a:pt x="183235" y="680818"/>
                  </a:lnTo>
                  <a:lnTo>
                    <a:pt x="390061" y="756481"/>
                  </a:lnTo>
                  <a:lnTo>
                    <a:pt x="619563" y="786777"/>
                  </a:lnTo>
                  <a:lnTo>
                    <a:pt x="871740" y="756481"/>
                  </a:lnTo>
                  <a:lnTo>
                    <a:pt x="1078567" y="680818"/>
                  </a:lnTo>
                  <a:lnTo>
                    <a:pt x="1193089" y="544715"/>
                  </a:lnTo>
                  <a:lnTo>
                    <a:pt x="1261802" y="393539"/>
                  </a:lnTo>
                  <a:lnTo>
                    <a:pt x="1193089" y="242212"/>
                  </a:lnTo>
                  <a:lnTo>
                    <a:pt x="1078567" y="121031"/>
                  </a:lnTo>
                  <a:lnTo>
                    <a:pt x="871740" y="30446"/>
                  </a:lnTo>
                  <a:lnTo>
                    <a:pt x="6195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6482592" y="1660181"/>
              <a:ext cx="409833" cy="38271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6238954" y="2034357"/>
              <a:ext cx="252729" cy="30480"/>
            </a:xfrm>
            <a:custGeom>
              <a:avLst/>
              <a:gdLst/>
              <a:ahLst/>
              <a:cxnLst/>
              <a:rect l="l" t="t" r="r" b="b"/>
              <a:pathLst>
                <a:path w="252729" h="30480">
                  <a:moveTo>
                    <a:pt x="252177" y="0"/>
                  </a:moveTo>
                  <a:lnTo>
                    <a:pt x="0" y="30295"/>
                  </a:lnTo>
                </a:path>
              </a:pathLst>
            </a:custGeom>
            <a:ln w="153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5619390" y="1671415"/>
              <a:ext cx="619760" cy="393700"/>
            </a:xfrm>
            <a:custGeom>
              <a:avLst/>
              <a:gdLst/>
              <a:ahLst/>
              <a:cxnLst/>
              <a:rect l="l" t="t" r="r" b="b"/>
              <a:pathLst>
                <a:path w="619760" h="393700">
                  <a:moveTo>
                    <a:pt x="619563" y="393237"/>
                  </a:moveTo>
                  <a:lnTo>
                    <a:pt x="390061" y="362942"/>
                  </a:lnTo>
                </a:path>
                <a:path w="619760" h="393700">
                  <a:moveTo>
                    <a:pt x="390061" y="362942"/>
                  </a:moveTo>
                  <a:lnTo>
                    <a:pt x="390061" y="362942"/>
                  </a:lnTo>
                </a:path>
                <a:path w="619760" h="393700">
                  <a:moveTo>
                    <a:pt x="390061" y="362942"/>
                  </a:moveTo>
                  <a:lnTo>
                    <a:pt x="183235" y="287279"/>
                  </a:lnTo>
                </a:path>
                <a:path w="619760" h="393700">
                  <a:moveTo>
                    <a:pt x="183235" y="287279"/>
                  </a:moveTo>
                  <a:lnTo>
                    <a:pt x="183235" y="287279"/>
                  </a:lnTo>
                </a:path>
                <a:path w="619760" h="393700">
                  <a:moveTo>
                    <a:pt x="183235" y="287279"/>
                  </a:moveTo>
                  <a:lnTo>
                    <a:pt x="45579" y="151175"/>
                  </a:lnTo>
                </a:path>
                <a:path w="619760" h="393700">
                  <a:moveTo>
                    <a:pt x="45579" y="151175"/>
                  </a:moveTo>
                  <a:lnTo>
                    <a:pt x="45579" y="151175"/>
                  </a:lnTo>
                </a:path>
                <a:path w="619760" h="393700">
                  <a:moveTo>
                    <a:pt x="45579" y="151175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5619390" y="1277875"/>
              <a:ext cx="619760" cy="393700"/>
            </a:xfrm>
            <a:custGeom>
              <a:avLst/>
              <a:gdLst/>
              <a:ahLst/>
              <a:cxnLst/>
              <a:rect l="l" t="t" r="r" b="b"/>
              <a:pathLst>
                <a:path w="619760" h="393700">
                  <a:moveTo>
                    <a:pt x="0" y="393539"/>
                  </a:moveTo>
                  <a:lnTo>
                    <a:pt x="45579" y="242212"/>
                  </a:lnTo>
                </a:path>
                <a:path w="619760" h="393700">
                  <a:moveTo>
                    <a:pt x="45579" y="242212"/>
                  </a:moveTo>
                  <a:lnTo>
                    <a:pt x="45579" y="242212"/>
                  </a:lnTo>
                </a:path>
                <a:path w="619760" h="393700">
                  <a:moveTo>
                    <a:pt x="45579" y="242212"/>
                  </a:moveTo>
                  <a:lnTo>
                    <a:pt x="183235" y="121031"/>
                  </a:lnTo>
                </a:path>
                <a:path w="619760" h="393700">
                  <a:moveTo>
                    <a:pt x="183235" y="121031"/>
                  </a:moveTo>
                  <a:lnTo>
                    <a:pt x="183235" y="121031"/>
                  </a:lnTo>
                </a:path>
                <a:path w="619760" h="393700">
                  <a:moveTo>
                    <a:pt x="183235" y="121031"/>
                  </a:moveTo>
                  <a:lnTo>
                    <a:pt x="390061" y="30446"/>
                  </a:lnTo>
                </a:path>
                <a:path w="619760" h="393700">
                  <a:moveTo>
                    <a:pt x="390061" y="30446"/>
                  </a:moveTo>
                  <a:lnTo>
                    <a:pt x="390061" y="30446"/>
                  </a:lnTo>
                </a:path>
                <a:path w="619760" h="393700">
                  <a:moveTo>
                    <a:pt x="390061" y="30446"/>
                  </a:moveTo>
                  <a:lnTo>
                    <a:pt x="619563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6238954" y="1277875"/>
              <a:ext cx="252729" cy="30480"/>
            </a:xfrm>
            <a:custGeom>
              <a:avLst/>
              <a:gdLst/>
              <a:ahLst/>
              <a:cxnLst/>
              <a:rect l="l" t="t" r="r" b="b"/>
              <a:pathLst>
                <a:path w="252729" h="30480">
                  <a:moveTo>
                    <a:pt x="0" y="0"/>
                  </a:moveTo>
                  <a:lnTo>
                    <a:pt x="252177" y="30446"/>
                  </a:lnTo>
                </a:path>
              </a:pathLst>
            </a:custGeom>
            <a:ln w="153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6482312" y="1299503"/>
              <a:ext cx="410114" cy="38314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7" name="object 167"/>
          <p:cNvSpPr txBox="1"/>
          <p:nvPr/>
        </p:nvSpPr>
        <p:spPr>
          <a:xfrm>
            <a:off x="5767249" y="1477448"/>
            <a:ext cx="886460" cy="41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8440" marR="5080" indent="-206375">
              <a:lnSpc>
                <a:spcPct val="107500"/>
              </a:lnSpc>
              <a:spcBef>
                <a:spcPts val="100"/>
              </a:spcBef>
            </a:pPr>
            <a:r>
              <a:rPr sz="1200" spc="295" dirty="0">
                <a:latin typeface="Arial"/>
                <a:cs typeface="Arial"/>
              </a:rPr>
              <a:t>s</a:t>
            </a:r>
            <a:r>
              <a:rPr sz="1200" spc="409" dirty="0">
                <a:latin typeface="Arial"/>
                <a:cs typeface="Arial"/>
              </a:rPr>
              <a:t>o</a:t>
            </a:r>
            <a:r>
              <a:rPr sz="1200" spc="200" dirty="0">
                <a:latin typeface="Arial"/>
                <a:cs typeface="Arial"/>
              </a:rPr>
              <a:t>f</a:t>
            </a:r>
            <a:r>
              <a:rPr sz="1200" spc="20" dirty="0">
                <a:latin typeface="Arial"/>
                <a:cs typeface="Arial"/>
              </a:rPr>
              <a:t>t</a:t>
            </a:r>
            <a:r>
              <a:rPr sz="1200" spc="390" dirty="0">
                <a:latin typeface="Arial"/>
                <a:cs typeface="Arial"/>
              </a:rPr>
              <a:t>w</a:t>
            </a:r>
            <a:r>
              <a:rPr sz="1200" spc="409" dirty="0">
                <a:latin typeface="Arial"/>
                <a:cs typeface="Arial"/>
              </a:rPr>
              <a:t>a</a:t>
            </a:r>
            <a:r>
              <a:rPr sz="1200" spc="140" dirty="0">
                <a:latin typeface="Arial"/>
                <a:cs typeface="Arial"/>
              </a:rPr>
              <a:t>r</a:t>
            </a:r>
            <a:r>
              <a:rPr sz="1200" spc="225" dirty="0">
                <a:latin typeface="Arial"/>
                <a:cs typeface="Arial"/>
              </a:rPr>
              <a:t>e  </a:t>
            </a:r>
            <a:r>
              <a:rPr sz="1200" spc="245" dirty="0">
                <a:latin typeface="Arial"/>
                <a:cs typeface="Arial"/>
              </a:rPr>
              <a:t>tools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68" name="object 168"/>
          <p:cNvGrpSpPr/>
          <p:nvPr/>
        </p:nvGrpSpPr>
        <p:grpSpPr>
          <a:xfrm>
            <a:off x="7236691" y="2495471"/>
            <a:ext cx="1284605" cy="803275"/>
            <a:chOff x="7236691" y="2495471"/>
            <a:chExt cx="1284605" cy="803275"/>
          </a:xfrm>
        </p:grpSpPr>
        <p:sp>
          <p:nvSpPr>
            <p:cNvPr id="169" name="object 169"/>
            <p:cNvSpPr/>
            <p:nvPr/>
          </p:nvSpPr>
          <p:spPr>
            <a:xfrm>
              <a:off x="7248121" y="2503409"/>
              <a:ext cx="1262380" cy="787400"/>
            </a:xfrm>
            <a:custGeom>
              <a:avLst/>
              <a:gdLst/>
              <a:ahLst/>
              <a:cxnLst/>
              <a:rect l="l" t="t" r="r" b="b"/>
              <a:pathLst>
                <a:path w="1262379" h="787400">
                  <a:moveTo>
                    <a:pt x="619792" y="0"/>
                  </a:moveTo>
                  <a:lnTo>
                    <a:pt x="390290" y="30295"/>
                  </a:lnTo>
                  <a:lnTo>
                    <a:pt x="183922" y="121031"/>
                  </a:lnTo>
                  <a:lnTo>
                    <a:pt x="46266" y="242062"/>
                  </a:lnTo>
                  <a:lnTo>
                    <a:pt x="0" y="393237"/>
                  </a:lnTo>
                  <a:lnTo>
                    <a:pt x="46266" y="544564"/>
                  </a:lnTo>
                  <a:lnTo>
                    <a:pt x="183922" y="680818"/>
                  </a:lnTo>
                  <a:lnTo>
                    <a:pt x="390290" y="756331"/>
                  </a:lnTo>
                  <a:lnTo>
                    <a:pt x="619792" y="786777"/>
                  </a:lnTo>
                  <a:lnTo>
                    <a:pt x="871740" y="756331"/>
                  </a:lnTo>
                  <a:lnTo>
                    <a:pt x="1078567" y="680818"/>
                  </a:lnTo>
                  <a:lnTo>
                    <a:pt x="1193089" y="544564"/>
                  </a:lnTo>
                  <a:lnTo>
                    <a:pt x="1261802" y="393237"/>
                  </a:lnTo>
                  <a:lnTo>
                    <a:pt x="1193089" y="242062"/>
                  </a:lnTo>
                  <a:lnTo>
                    <a:pt x="1078567" y="121031"/>
                  </a:lnTo>
                  <a:lnTo>
                    <a:pt x="871740" y="30295"/>
                  </a:lnTo>
                  <a:lnTo>
                    <a:pt x="6197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8111326" y="2885413"/>
              <a:ext cx="409831" cy="38286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7867914" y="3259740"/>
              <a:ext cx="252095" cy="30480"/>
            </a:xfrm>
            <a:custGeom>
              <a:avLst/>
              <a:gdLst/>
              <a:ahLst/>
              <a:cxnLst/>
              <a:rect l="l" t="t" r="r" b="b"/>
              <a:pathLst>
                <a:path w="252095" h="30479">
                  <a:moveTo>
                    <a:pt x="251948" y="0"/>
                  </a:moveTo>
                  <a:lnTo>
                    <a:pt x="0" y="30446"/>
                  </a:lnTo>
                </a:path>
              </a:pathLst>
            </a:custGeom>
            <a:ln w="153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7248121" y="2896647"/>
              <a:ext cx="620395" cy="393700"/>
            </a:xfrm>
            <a:custGeom>
              <a:avLst/>
              <a:gdLst/>
              <a:ahLst/>
              <a:cxnLst/>
              <a:rect l="l" t="t" r="r" b="b"/>
              <a:pathLst>
                <a:path w="620395" h="393700">
                  <a:moveTo>
                    <a:pt x="619792" y="393539"/>
                  </a:moveTo>
                  <a:lnTo>
                    <a:pt x="390290" y="363093"/>
                  </a:lnTo>
                </a:path>
                <a:path w="620395" h="393700">
                  <a:moveTo>
                    <a:pt x="390290" y="363093"/>
                  </a:moveTo>
                  <a:lnTo>
                    <a:pt x="390290" y="363093"/>
                  </a:lnTo>
                </a:path>
                <a:path w="620395" h="393700">
                  <a:moveTo>
                    <a:pt x="390290" y="363093"/>
                  </a:moveTo>
                  <a:lnTo>
                    <a:pt x="183922" y="287580"/>
                  </a:lnTo>
                </a:path>
                <a:path w="620395" h="393700">
                  <a:moveTo>
                    <a:pt x="183922" y="287580"/>
                  </a:moveTo>
                  <a:lnTo>
                    <a:pt x="183922" y="287580"/>
                  </a:lnTo>
                </a:path>
                <a:path w="620395" h="393700">
                  <a:moveTo>
                    <a:pt x="183922" y="287580"/>
                  </a:moveTo>
                  <a:lnTo>
                    <a:pt x="46266" y="151326"/>
                  </a:lnTo>
                </a:path>
                <a:path w="620395" h="393700">
                  <a:moveTo>
                    <a:pt x="46266" y="151326"/>
                  </a:moveTo>
                  <a:lnTo>
                    <a:pt x="46266" y="151326"/>
                  </a:lnTo>
                </a:path>
                <a:path w="620395" h="393700">
                  <a:moveTo>
                    <a:pt x="46266" y="151326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7248121" y="2503409"/>
              <a:ext cx="620395" cy="393700"/>
            </a:xfrm>
            <a:custGeom>
              <a:avLst/>
              <a:gdLst/>
              <a:ahLst/>
              <a:cxnLst/>
              <a:rect l="l" t="t" r="r" b="b"/>
              <a:pathLst>
                <a:path w="620395" h="393700">
                  <a:moveTo>
                    <a:pt x="0" y="393237"/>
                  </a:moveTo>
                  <a:lnTo>
                    <a:pt x="46266" y="242062"/>
                  </a:lnTo>
                </a:path>
                <a:path w="620395" h="393700">
                  <a:moveTo>
                    <a:pt x="46266" y="242062"/>
                  </a:moveTo>
                  <a:lnTo>
                    <a:pt x="46266" y="242062"/>
                  </a:lnTo>
                </a:path>
                <a:path w="620395" h="393700">
                  <a:moveTo>
                    <a:pt x="46266" y="242062"/>
                  </a:moveTo>
                  <a:lnTo>
                    <a:pt x="183922" y="121031"/>
                  </a:lnTo>
                </a:path>
                <a:path w="620395" h="393700">
                  <a:moveTo>
                    <a:pt x="183922" y="121031"/>
                  </a:moveTo>
                  <a:lnTo>
                    <a:pt x="183922" y="121031"/>
                  </a:lnTo>
                </a:path>
                <a:path w="620395" h="393700">
                  <a:moveTo>
                    <a:pt x="183922" y="121031"/>
                  </a:moveTo>
                  <a:lnTo>
                    <a:pt x="390290" y="30295"/>
                  </a:lnTo>
                </a:path>
                <a:path w="620395" h="393700">
                  <a:moveTo>
                    <a:pt x="390290" y="30295"/>
                  </a:moveTo>
                  <a:lnTo>
                    <a:pt x="390290" y="30295"/>
                  </a:lnTo>
                </a:path>
                <a:path w="620395" h="393700">
                  <a:moveTo>
                    <a:pt x="390290" y="30295"/>
                  </a:moveTo>
                  <a:lnTo>
                    <a:pt x="619792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7867914" y="2503409"/>
              <a:ext cx="252095" cy="30480"/>
            </a:xfrm>
            <a:custGeom>
              <a:avLst/>
              <a:gdLst/>
              <a:ahLst/>
              <a:cxnLst/>
              <a:rect l="l" t="t" r="r" b="b"/>
              <a:pathLst>
                <a:path w="252095" h="30480">
                  <a:moveTo>
                    <a:pt x="0" y="0"/>
                  </a:moveTo>
                  <a:lnTo>
                    <a:pt x="251948" y="30295"/>
                  </a:lnTo>
                </a:path>
              </a:pathLst>
            </a:custGeom>
            <a:ln w="153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8111040" y="2524883"/>
              <a:ext cx="410116" cy="38299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6" name="object 176"/>
          <p:cNvSpPr txBox="1"/>
          <p:nvPr/>
        </p:nvSpPr>
        <p:spPr>
          <a:xfrm>
            <a:off x="7373076" y="2657313"/>
            <a:ext cx="1057275" cy="41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440">
              <a:lnSpc>
                <a:spcPct val="107500"/>
              </a:lnSpc>
              <a:spcBef>
                <a:spcPts val="100"/>
              </a:spcBef>
            </a:pPr>
            <a:r>
              <a:rPr sz="1200" spc="300" dirty="0">
                <a:latin typeface="Arial"/>
                <a:cs typeface="Arial"/>
              </a:rPr>
              <a:t>network  </a:t>
            </a:r>
            <a:r>
              <a:rPr sz="1200" spc="320" dirty="0">
                <a:latin typeface="Arial"/>
                <a:cs typeface="Arial"/>
              </a:rPr>
              <a:t>r</a:t>
            </a:r>
            <a:r>
              <a:rPr sz="1200" spc="229" dirty="0">
                <a:latin typeface="Arial"/>
                <a:cs typeface="Arial"/>
              </a:rPr>
              <a:t>e</a:t>
            </a:r>
            <a:r>
              <a:rPr sz="1200" spc="295" dirty="0">
                <a:latin typeface="Arial"/>
                <a:cs typeface="Arial"/>
              </a:rPr>
              <a:t>s</a:t>
            </a:r>
            <a:r>
              <a:rPr sz="1200" spc="409" dirty="0">
                <a:latin typeface="Arial"/>
                <a:cs typeface="Arial"/>
              </a:rPr>
              <a:t>ou</a:t>
            </a:r>
            <a:r>
              <a:rPr sz="1200" spc="140" dirty="0">
                <a:latin typeface="Arial"/>
                <a:cs typeface="Arial"/>
              </a:rPr>
              <a:t>r</a:t>
            </a:r>
            <a:r>
              <a:rPr sz="1200" spc="295" dirty="0">
                <a:latin typeface="Arial"/>
                <a:cs typeface="Arial"/>
              </a:rPr>
              <a:t>c</a:t>
            </a:r>
            <a:r>
              <a:rPr sz="1200" spc="409" dirty="0">
                <a:latin typeface="Arial"/>
                <a:cs typeface="Arial"/>
              </a:rPr>
              <a:t>e</a:t>
            </a:r>
            <a:r>
              <a:rPr sz="1200" spc="305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7" name="object 177"/>
          <p:cNvSpPr/>
          <p:nvPr/>
        </p:nvSpPr>
        <p:spPr>
          <a:xfrm>
            <a:off x="686562" y="1218438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524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989" y="461899"/>
            <a:ext cx="55035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0" dirty="0"/>
              <a:t>Problem</a:t>
            </a:r>
            <a:r>
              <a:rPr spc="-375" dirty="0"/>
              <a:t> </a:t>
            </a:r>
            <a:r>
              <a:rPr spc="-150" dirty="0"/>
              <a:t>Decomposition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78965"/>
            <a:ext cx="7437120" cy="5196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1526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14" dirty="0">
                <a:latin typeface="Trebuchet MS"/>
                <a:cs typeface="Trebuchet MS"/>
              </a:rPr>
              <a:t>Sometimes </a:t>
            </a:r>
            <a:r>
              <a:rPr sz="3200" spc="-180" dirty="0">
                <a:latin typeface="Trebuchet MS"/>
                <a:cs typeface="Trebuchet MS"/>
              </a:rPr>
              <a:t>called </a:t>
            </a:r>
            <a:r>
              <a:rPr sz="3200" i="1" spc="-5" dirty="0">
                <a:solidFill>
                  <a:srgbClr val="800080"/>
                </a:solidFill>
                <a:latin typeface="Carlito"/>
                <a:cs typeface="Carlito"/>
              </a:rPr>
              <a:t>partitioning </a:t>
            </a:r>
            <a:r>
              <a:rPr sz="3200" spc="-80" dirty="0">
                <a:latin typeface="Trebuchet MS"/>
                <a:cs typeface="Trebuchet MS"/>
              </a:rPr>
              <a:t>or</a:t>
            </a:r>
            <a:r>
              <a:rPr sz="3200" spc="-450" dirty="0">
                <a:latin typeface="Trebuchet MS"/>
                <a:cs typeface="Trebuchet MS"/>
              </a:rPr>
              <a:t> </a:t>
            </a:r>
            <a:r>
              <a:rPr sz="3200" i="1" spc="-5" dirty="0">
                <a:solidFill>
                  <a:srgbClr val="800080"/>
                </a:solidFill>
                <a:latin typeface="Carlito"/>
                <a:cs typeface="Carlito"/>
              </a:rPr>
              <a:t>problem  </a:t>
            </a:r>
            <a:r>
              <a:rPr sz="3200" i="1" dirty="0">
                <a:solidFill>
                  <a:srgbClr val="800080"/>
                </a:solidFill>
                <a:latin typeface="Carlito"/>
                <a:cs typeface="Carlito"/>
              </a:rPr>
              <a:t>elaboration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25" dirty="0">
                <a:latin typeface="Trebuchet MS"/>
                <a:cs typeface="Trebuchet MS"/>
              </a:rPr>
              <a:t>Once </a:t>
            </a:r>
            <a:r>
              <a:rPr sz="3200" spc="-120" dirty="0">
                <a:latin typeface="Trebuchet MS"/>
                <a:cs typeface="Trebuchet MS"/>
              </a:rPr>
              <a:t>scope is </a:t>
            </a:r>
            <a:r>
              <a:rPr sz="3200" spc="-145" dirty="0">
                <a:latin typeface="Trebuchet MS"/>
                <a:cs typeface="Trebuchet MS"/>
              </a:rPr>
              <a:t>defined</a:t>
            </a:r>
            <a:r>
              <a:rPr sz="3200" spc="-595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…</a:t>
            </a:r>
            <a:endParaRPr sz="3200" dirty="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25" dirty="0">
                <a:latin typeface="Trebuchet MS"/>
                <a:cs typeface="Trebuchet MS"/>
              </a:rPr>
              <a:t>It </a:t>
            </a:r>
            <a:r>
              <a:rPr sz="2800" spc="-100" dirty="0">
                <a:latin typeface="Trebuchet MS"/>
                <a:cs typeface="Trebuchet MS"/>
              </a:rPr>
              <a:t>is </a:t>
            </a:r>
            <a:r>
              <a:rPr sz="2800" spc="-105" dirty="0">
                <a:latin typeface="Trebuchet MS"/>
                <a:cs typeface="Trebuchet MS"/>
              </a:rPr>
              <a:t>decomposed </a:t>
            </a:r>
            <a:r>
              <a:rPr sz="2800" spc="-125" dirty="0">
                <a:latin typeface="Trebuchet MS"/>
                <a:cs typeface="Trebuchet MS"/>
              </a:rPr>
              <a:t>into </a:t>
            </a:r>
            <a:r>
              <a:rPr sz="2800" spc="-130" dirty="0">
                <a:latin typeface="Trebuchet MS"/>
                <a:cs typeface="Trebuchet MS"/>
              </a:rPr>
              <a:t>constituent</a:t>
            </a:r>
            <a:r>
              <a:rPr sz="2800" spc="-52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functions</a:t>
            </a:r>
            <a:endParaRPr sz="2800" dirty="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25" dirty="0">
                <a:latin typeface="Trebuchet MS"/>
                <a:cs typeface="Trebuchet MS"/>
              </a:rPr>
              <a:t>It </a:t>
            </a:r>
            <a:r>
              <a:rPr sz="2800" spc="-100" dirty="0">
                <a:latin typeface="Trebuchet MS"/>
                <a:cs typeface="Trebuchet MS"/>
              </a:rPr>
              <a:t>is </a:t>
            </a:r>
            <a:r>
              <a:rPr sz="2800" spc="-105" dirty="0">
                <a:latin typeface="Trebuchet MS"/>
                <a:cs typeface="Trebuchet MS"/>
              </a:rPr>
              <a:t>decomposed </a:t>
            </a:r>
            <a:r>
              <a:rPr sz="2800" spc="-125" dirty="0">
                <a:latin typeface="Trebuchet MS"/>
                <a:cs typeface="Trebuchet MS"/>
              </a:rPr>
              <a:t>into </a:t>
            </a:r>
            <a:r>
              <a:rPr sz="2800" spc="-120" dirty="0">
                <a:latin typeface="Trebuchet MS"/>
                <a:cs typeface="Trebuchet MS"/>
              </a:rPr>
              <a:t>user-visible </a:t>
            </a:r>
            <a:r>
              <a:rPr sz="2800" spc="-150" dirty="0">
                <a:latin typeface="Trebuchet MS"/>
                <a:cs typeface="Trebuchet MS"/>
              </a:rPr>
              <a:t>data</a:t>
            </a:r>
            <a:r>
              <a:rPr sz="2800" spc="-620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objects</a:t>
            </a:r>
            <a:endParaRPr sz="28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sz="2800" i="1" dirty="0">
                <a:latin typeface="Carlito"/>
                <a:cs typeface="Carlito"/>
              </a:rPr>
              <a:t>or</a:t>
            </a:r>
            <a:endParaRPr sz="28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25" dirty="0">
                <a:latin typeface="Trebuchet MS"/>
                <a:cs typeface="Trebuchet MS"/>
              </a:rPr>
              <a:t>It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decomposed</a:t>
            </a:r>
            <a:r>
              <a:rPr sz="2800" spc="-17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into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a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set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problem</a:t>
            </a:r>
            <a:r>
              <a:rPr sz="2800" spc="-175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classes</a:t>
            </a:r>
            <a:endParaRPr sz="2800" dirty="0">
              <a:latin typeface="Trebuchet MS"/>
              <a:cs typeface="Trebuchet MS"/>
            </a:endParaRPr>
          </a:p>
          <a:p>
            <a:pPr marL="355600" marR="202565" indent="-3429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10" dirty="0">
                <a:latin typeface="Trebuchet MS"/>
                <a:cs typeface="Trebuchet MS"/>
              </a:rPr>
              <a:t>Decomposition </a:t>
            </a:r>
            <a:r>
              <a:rPr sz="3200" spc="-114" dirty="0">
                <a:latin typeface="Trebuchet MS"/>
                <a:cs typeface="Trebuchet MS"/>
              </a:rPr>
              <a:t>process </a:t>
            </a:r>
            <a:r>
              <a:rPr sz="3200" spc="-120" dirty="0">
                <a:latin typeface="Trebuchet MS"/>
                <a:cs typeface="Trebuchet MS"/>
              </a:rPr>
              <a:t>continues </a:t>
            </a:r>
            <a:r>
              <a:rPr sz="3200" spc="-150" dirty="0">
                <a:latin typeface="Trebuchet MS"/>
                <a:cs typeface="Trebuchet MS"/>
              </a:rPr>
              <a:t>until</a:t>
            </a:r>
            <a:r>
              <a:rPr sz="3200" spc="-60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all  </a:t>
            </a:r>
            <a:r>
              <a:rPr sz="3200" spc="-125" dirty="0">
                <a:latin typeface="Trebuchet MS"/>
                <a:cs typeface="Trebuchet MS"/>
              </a:rPr>
              <a:t>functions </a:t>
            </a:r>
            <a:r>
              <a:rPr sz="3200" spc="-80" dirty="0">
                <a:latin typeface="Trebuchet MS"/>
                <a:cs typeface="Trebuchet MS"/>
              </a:rPr>
              <a:t>or </a:t>
            </a:r>
            <a:r>
              <a:rPr sz="3200" spc="-130" dirty="0">
                <a:latin typeface="Trebuchet MS"/>
                <a:cs typeface="Trebuchet MS"/>
              </a:rPr>
              <a:t>problem </a:t>
            </a:r>
            <a:r>
              <a:rPr sz="3200" spc="-125" dirty="0">
                <a:latin typeface="Trebuchet MS"/>
                <a:cs typeface="Trebuchet MS"/>
              </a:rPr>
              <a:t>classes </a:t>
            </a:r>
            <a:r>
              <a:rPr sz="3200" spc="-145" dirty="0">
                <a:latin typeface="Trebuchet MS"/>
                <a:cs typeface="Trebuchet MS"/>
              </a:rPr>
              <a:t>have </a:t>
            </a:r>
            <a:r>
              <a:rPr sz="3200" spc="-125" dirty="0">
                <a:latin typeface="Trebuchet MS"/>
                <a:cs typeface="Trebuchet MS"/>
              </a:rPr>
              <a:t>been  </a:t>
            </a:r>
            <a:r>
              <a:rPr sz="3200" spc="-145" dirty="0">
                <a:latin typeface="Trebuchet MS"/>
                <a:cs typeface="Trebuchet MS"/>
              </a:rPr>
              <a:t>defined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642680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Trebuchet MS"/>
                <a:cs typeface="Trebuchet MS"/>
              </a:rPr>
              <a:t>5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6562" y="1294638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524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7448" y="632587"/>
            <a:ext cx="59721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5" dirty="0"/>
              <a:t>Functional</a:t>
            </a:r>
            <a:r>
              <a:rPr spc="-345" dirty="0"/>
              <a:t> </a:t>
            </a:r>
            <a:r>
              <a:rPr spc="-150" dirty="0"/>
              <a:t>Decomposition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642680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Trebuchet MS"/>
                <a:cs typeface="Trebuchet MS"/>
              </a:rPr>
              <a:t>6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29155" y="1969007"/>
            <a:ext cx="6969759" cy="3278504"/>
            <a:chOff x="1629155" y="1969007"/>
            <a:chExt cx="6969759" cy="3278504"/>
          </a:xfrm>
        </p:grpSpPr>
        <p:sp>
          <p:nvSpPr>
            <p:cNvPr id="5" name="object 5"/>
            <p:cNvSpPr/>
            <p:nvPr/>
          </p:nvSpPr>
          <p:spPr>
            <a:xfrm>
              <a:off x="3162291" y="2572504"/>
              <a:ext cx="3188225" cy="17907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00400" y="2590799"/>
              <a:ext cx="3112008" cy="1714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00400" y="2590799"/>
              <a:ext cx="3112135" cy="1714500"/>
            </a:xfrm>
            <a:custGeom>
              <a:avLst/>
              <a:gdLst/>
              <a:ahLst/>
              <a:cxnLst/>
              <a:rect l="l" t="t" r="r" b="b"/>
              <a:pathLst>
                <a:path w="3112135" h="1714500">
                  <a:moveTo>
                    <a:pt x="0" y="857250"/>
                  </a:moveTo>
                  <a:lnTo>
                    <a:pt x="4681" y="790255"/>
                  </a:lnTo>
                  <a:lnTo>
                    <a:pt x="18493" y="724670"/>
                  </a:lnTo>
                  <a:lnTo>
                    <a:pt x="41092" y="660687"/>
                  </a:lnTo>
                  <a:lnTo>
                    <a:pt x="72131" y="598495"/>
                  </a:lnTo>
                  <a:lnTo>
                    <a:pt x="111263" y="538285"/>
                  </a:lnTo>
                  <a:lnTo>
                    <a:pt x="158144" y="480248"/>
                  </a:lnTo>
                  <a:lnTo>
                    <a:pt x="184383" y="452104"/>
                  </a:lnTo>
                  <a:lnTo>
                    <a:pt x="212428" y="424575"/>
                  </a:lnTo>
                  <a:lnTo>
                    <a:pt x="242238" y="397684"/>
                  </a:lnTo>
                  <a:lnTo>
                    <a:pt x="273769" y="371455"/>
                  </a:lnTo>
                  <a:lnTo>
                    <a:pt x="306977" y="345912"/>
                  </a:lnTo>
                  <a:lnTo>
                    <a:pt x="341820" y="321079"/>
                  </a:lnTo>
                  <a:lnTo>
                    <a:pt x="378254" y="296980"/>
                  </a:lnTo>
                  <a:lnTo>
                    <a:pt x="416236" y="273639"/>
                  </a:lnTo>
                  <a:lnTo>
                    <a:pt x="455723" y="251078"/>
                  </a:lnTo>
                  <a:lnTo>
                    <a:pt x="496672" y="229324"/>
                  </a:lnTo>
                  <a:lnTo>
                    <a:pt x="539039" y="208398"/>
                  </a:lnTo>
                  <a:lnTo>
                    <a:pt x="582781" y="188325"/>
                  </a:lnTo>
                  <a:lnTo>
                    <a:pt x="627855" y="169128"/>
                  </a:lnTo>
                  <a:lnTo>
                    <a:pt x="674217" y="150832"/>
                  </a:lnTo>
                  <a:lnTo>
                    <a:pt x="721825" y="133461"/>
                  </a:lnTo>
                  <a:lnTo>
                    <a:pt x="770636" y="117037"/>
                  </a:lnTo>
                  <a:lnTo>
                    <a:pt x="820605" y="101585"/>
                  </a:lnTo>
                  <a:lnTo>
                    <a:pt x="871690" y="87130"/>
                  </a:lnTo>
                  <a:lnTo>
                    <a:pt x="923847" y="73693"/>
                  </a:lnTo>
                  <a:lnTo>
                    <a:pt x="977034" y="61301"/>
                  </a:lnTo>
                  <a:lnTo>
                    <a:pt x="1031207" y="49975"/>
                  </a:lnTo>
                  <a:lnTo>
                    <a:pt x="1086323" y="39740"/>
                  </a:lnTo>
                  <a:lnTo>
                    <a:pt x="1142338" y="30621"/>
                  </a:lnTo>
                  <a:lnTo>
                    <a:pt x="1199210" y="22640"/>
                  </a:lnTo>
                  <a:lnTo>
                    <a:pt x="1256895" y="15821"/>
                  </a:lnTo>
                  <a:lnTo>
                    <a:pt x="1315349" y="10189"/>
                  </a:lnTo>
                  <a:lnTo>
                    <a:pt x="1374531" y="5767"/>
                  </a:lnTo>
                  <a:lnTo>
                    <a:pt x="1434396" y="2579"/>
                  </a:lnTo>
                  <a:lnTo>
                    <a:pt x="1494901" y="648"/>
                  </a:lnTo>
                  <a:lnTo>
                    <a:pt x="1556003" y="0"/>
                  </a:lnTo>
                  <a:lnTo>
                    <a:pt x="1617106" y="648"/>
                  </a:lnTo>
                  <a:lnTo>
                    <a:pt x="1677611" y="2579"/>
                  </a:lnTo>
                  <a:lnTo>
                    <a:pt x="1737476" y="5767"/>
                  </a:lnTo>
                  <a:lnTo>
                    <a:pt x="1796658" y="10189"/>
                  </a:lnTo>
                  <a:lnTo>
                    <a:pt x="1855112" y="15821"/>
                  </a:lnTo>
                  <a:lnTo>
                    <a:pt x="1912797" y="22640"/>
                  </a:lnTo>
                  <a:lnTo>
                    <a:pt x="1969669" y="30621"/>
                  </a:lnTo>
                  <a:lnTo>
                    <a:pt x="2025684" y="39740"/>
                  </a:lnTo>
                  <a:lnTo>
                    <a:pt x="2080800" y="49975"/>
                  </a:lnTo>
                  <a:lnTo>
                    <a:pt x="2134973" y="61301"/>
                  </a:lnTo>
                  <a:lnTo>
                    <a:pt x="2188160" y="73693"/>
                  </a:lnTo>
                  <a:lnTo>
                    <a:pt x="2240317" y="87130"/>
                  </a:lnTo>
                  <a:lnTo>
                    <a:pt x="2291402" y="101585"/>
                  </a:lnTo>
                  <a:lnTo>
                    <a:pt x="2341371" y="117037"/>
                  </a:lnTo>
                  <a:lnTo>
                    <a:pt x="2390182" y="133461"/>
                  </a:lnTo>
                  <a:lnTo>
                    <a:pt x="2437790" y="150832"/>
                  </a:lnTo>
                  <a:lnTo>
                    <a:pt x="2484152" y="169128"/>
                  </a:lnTo>
                  <a:lnTo>
                    <a:pt x="2529226" y="188325"/>
                  </a:lnTo>
                  <a:lnTo>
                    <a:pt x="2572968" y="208398"/>
                  </a:lnTo>
                  <a:lnTo>
                    <a:pt x="2615335" y="229324"/>
                  </a:lnTo>
                  <a:lnTo>
                    <a:pt x="2656284" y="251079"/>
                  </a:lnTo>
                  <a:lnTo>
                    <a:pt x="2695771" y="273639"/>
                  </a:lnTo>
                  <a:lnTo>
                    <a:pt x="2733753" y="296980"/>
                  </a:lnTo>
                  <a:lnTo>
                    <a:pt x="2770187" y="321079"/>
                  </a:lnTo>
                  <a:lnTo>
                    <a:pt x="2805030" y="345912"/>
                  </a:lnTo>
                  <a:lnTo>
                    <a:pt x="2838238" y="371455"/>
                  </a:lnTo>
                  <a:lnTo>
                    <a:pt x="2869769" y="397684"/>
                  </a:lnTo>
                  <a:lnTo>
                    <a:pt x="2899579" y="424575"/>
                  </a:lnTo>
                  <a:lnTo>
                    <a:pt x="2927624" y="452104"/>
                  </a:lnTo>
                  <a:lnTo>
                    <a:pt x="2953863" y="480248"/>
                  </a:lnTo>
                  <a:lnTo>
                    <a:pt x="3000744" y="538285"/>
                  </a:lnTo>
                  <a:lnTo>
                    <a:pt x="3039876" y="598495"/>
                  </a:lnTo>
                  <a:lnTo>
                    <a:pt x="3070915" y="660687"/>
                  </a:lnTo>
                  <a:lnTo>
                    <a:pt x="3093514" y="724670"/>
                  </a:lnTo>
                  <a:lnTo>
                    <a:pt x="3107326" y="790255"/>
                  </a:lnTo>
                  <a:lnTo>
                    <a:pt x="3112008" y="857250"/>
                  </a:lnTo>
                  <a:lnTo>
                    <a:pt x="3110830" y="890911"/>
                  </a:lnTo>
                  <a:lnTo>
                    <a:pt x="3101540" y="957225"/>
                  </a:lnTo>
                  <a:lnTo>
                    <a:pt x="3083291" y="1022033"/>
                  </a:lnTo>
                  <a:lnTo>
                    <a:pt x="3056429" y="1085144"/>
                  </a:lnTo>
                  <a:lnTo>
                    <a:pt x="3021300" y="1146369"/>
                  </a:lnTo>
                  <a:lnTo>
                    <a:pt x="2978250" y="1205516"/>
                  </a:lnTo>
                  <a:lnTo>
                    <a:pt x="2927624" y="1262395"/>
                  </a:lnTo>
                  <a:lnTo>
                    <a:pt x="2899579" y="1289924"/>
                  </a:lnTo>
                  <a:lnTo>
                    <a:pt x="2869769" y="1316815"/>
                  </a:lnTo>
                  <a:lnTo>
                    <a:pt x="2838238" y="1343044"/>
                  </a:lnTo>
                  <a:lnTo>
                    <a:pt x="2805030" y="1368587"/>
                  </a:lnTo>
                  <a:lnTo>
                    <a:pt x="2770187" y="1393420"/>
                  </a:lnTo>
                  <a:lnTo>
                    <a:pt x="2733753" y="1417519"/>
                  </a:lnTo>
                  <a:lnTo>
                    <a:pt x="2695771" y="1440860"/>
                  </a:lnTo>
                  <a:lnTo>
                    <a:pt x="2656284" y="1463421"/>
                  </a:lnTo>
                  <a:lnTo>
                    <a:pt x="2615335" y="1485175"/>
                  </a:lnTo>
                  <a:lnTo>
                    <a:pt x="2572968" y="1506101"/>
                  </a:lnTo>
                  <a:lnTo>
                    <a:pt x="2529226" y="1526174"/>
                  </a:lnTo>
                  <a:lnTo>
                    <a:pt x="2484152" y="1545371"/>
                  </a:lnTo>
                  <a:lnTo>
                    <a:pt x="2437790" y="1563667"/>
                  </a:lnTo>
                  <a:lnTo>
                    <a:pt x="2390182" y="1581038"/>
                  </a:lnTo>
                  <a:lnTo>
                    <a:pt x="2341371" y="1597462"/>
                  </a:lnTo>
                  <a:lnTo>
                    <a:pt x="2291402" y="1612914"/>
                  </a:lnTo>
                  <a:lnTo>
                    <a:pt x="2240317" y="1627369"/>
                  </a:lnTo>
                  <a:lnTo>
                    <a:pt x="2188160" y="1640806"/>
                  </a:lnTo>
                  <a:lnTo>
                    <a:pt x="2134973" y="1653198"/>
                  </a:lnTo>
                  <a:lnTo>
                    <a:pt x="2080800" y="1664524"/>
                  </a:lnTo>
                  <a:lnTo>
                    <a:pt x="2025684" y="1674759"/>
                  </a:lnTo>
                  <a:lnTo>
                    <a:pt x="1969669" y="1683878"/>
                  </a:lnTo>
                  <a:lnTo>
                    <a:pt x="1912797" y="1691859"/>
                  </a:lnTo>
                  <a:lnTo>
                    <a:pt x="1855112" y="1698678"/>
                  </a:lnTo>
                  <a:lnTo>
                    <a:pt x="1796658" y="1704310"/>
                  </a:lnTo>
                  <a:lnTo>
                    <a:pt x="1737476" y="1708732"/>
                  </a:lnTo>
                  <a:lnTo>
                    <a:pt x="1677611" y="1711920"/>
                  </a:lnTo>
                  <a:lnTo>
                    <a:pt x="1617106" y="1713851"/>
                  </a:lnTo>
                  <a:lnTo>
                    <a:pt x="1556003" y="1714500"/>
                  </a:lnTo>
                  <a:lnTo>
                    <a:pt x="1494901" y="1713851"/>
                  </a:lnTo>
                  <a:lnTo>
                    <a:pt x="1434396" y="1711920"/>
                  </a:lnTo>
                  <a:lnTo>
                    <a:pt x="1374531" y="1708732"/>
                  </a:lnTo>
                  <a:lnTo>
                    <a:pt x="1315349" y="1704310"/>
                  </a:lnTo>
                  <a:lnTo>
                    <a:pt x="1256895" y="1698678"/>
                  </a:lnTo>
                  <a:lnTo>
                    <a:pt x="1199210" y="1691859"/>
                  </a:lnTo>
                  <a:lnTo>
                    <a:pt x="1142338" y="1683878"/>
                  </a:lnTo>
                  <a:lnTo>
                    <a:pt x="1086323" y="1674759"/>
                  </a:lnTo>
                  <a:lnTo>
                    <a:pt x="1031207" y="1664524"/>
                  </a:lnTo>
                  <a:lnTo>
                    <a:pt x="977034" y="1653198"/>
                  </a:lnTo>
                  <a:lnTo>
                    <a:pt x="923847" y="1640806"/>
                  </a:lnTo>
                  <a:lnTo>
                    <a:pt x="871690" y="1627369"/>
                  </a:lnTo>
                  <a:lnTo>
                    <a:pt x="820605" y="1612914"/>
                  </a:lnTo>
                  <a:lnTo>
                    <a:pt x="770636" y="1597462"/>
                  </a:lnTo>
                  <a:lnTo>
                    <a:pt x="721825" y="1581038"/>
                  </a:lnTo>
                  <a:lnTo>
                    <a:pt x="674217" y="1563667"/>
                  </a:lnTo>
                  <a:lnTo>
                    <a:pt x="627855" y="1545371"/>
                  </a:lnTo>
                  <a:lnTo>
                    <a:pt x="582781" y="1526174"/>
                  </a:lnTo>
                  <a:lnTo>
                    <a:pt x="539039" y="1506101"/>
                  </a:lnTo>
                  <a:lnTo>
                    <a:pt x="496672" y="1485175"/>
                  </a:lnTo>
                  <a:lnTo>
                    <a:pt x="455723" y="1463421"/>
                  </a:lnTo>
                  <a:lnTo>
                    <a:pt x="416236" y="1440860"/>
                  </a:lnTo>
                  <a:lnTo>
                    <a:pt x="378254" y="1417519"/>
                  </a:lnTo>
                  <a:lnTo>
                    <a:pt x="341820" y="1393420"/>
                  </a:lnTo>
                  <a:lnTo>
                    <a:pt x="306977" y="1368587"/>
                  </a:lnTo>
                  <a:lnTo>
                    <a:pt x="273769" y="1343044"/>
                  </a:lnTo>
                  <a:lnTo>
                    <a:pt x="242238" y="1316815"/>
                  </a:lnTo>
                  <a:lnTo>
                    <a:pt x="212428" y="1289924"/>
                  </a:lnTo>
                  <a:lnTo>
                    <a:pt x="184383" y="1262395"/>
                  </a:lnTo>
                  <a:lnTo>
                    <a:pt x="158144" y="1234251"/>
                  </a:lnTo>
                  <a:lnTo>
                    <a:pt x="111263" y="1176214"/>
                  </a:lnTo>
                  <a:lnTo>
                    <a:pt x="72131" y="1116004"/>
                  </a:lnTo>
                  <a:lnTo>
                    <a:pt x="41092" y="1053812"/>
                  </a:lnTo>
                  <a:lnTo>
                    <a:pt x="18493" y="989829"/>
                  </a:lnTo>
                  <a:lnTo>
                    <a:pt x="4681" y="924244"/>
                  </a:lnTo>
                  <a:lnTo>
                    <a:pt x="0" y="857250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55470" y="2137409"/>
              <a:ext cx="1638300" cy="2562225"/>
            </a:xfrm>
            <a:custGeom>
              <a:avLst/>
              <a:gdLst/>
              <a:ahLst/>
              <a:cxnLst/>
              <a:rect l="l" t="t" r="r" b="b"/>
              <a:pathLst>
                <a:path w="1638300" h="2562225">
                  <a:moveTo>
                    <a:pt x="1638300" y="0"/>
                  </a:moveTo>
                  <a:lnTo>
                    <a:pt x="1548384" y="0"/>
                  </a:lnTo>
                  <a:lnTo>
                    <a:pt x="1548384" y="2500122"/>
                  </a:lnTo>
                  <a:lnTo>
                    <a:pt x="0" y="2500122"/>
                  </a:lnTo>
                  <a:lnTo>
                    <a:pt x="0" y="2561844"/>
                  </a:lnTo>
                  <a:lnTo>
                    <a:pt x="1638300" y="2561844"/>
                  </a:lnTo>
                  <a:lnTo>
                    <a:pt x="1638300" y="2500122"/>
                  </a:lnTo>
                  <a:lnTo>
                    <a:pt x="1638300" y="0"/>
                  </a:lnTo>
                  <a:close/>
                </a:path>
              </a:pathLst>
            </a:custGeom>
            <a:solidFill>
              <a:srgbClr val="D103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55469" y="2137409"/>
              <a:ext cx="1638300" cy="2562225"/>
            </a:xfrm>
            <a:custGeom>
              <a:avLst/>
              <a:gdLst/>
              <a:ahLst/>
              <a:cxnLst/>
              <a:rect l="l" t="t" r="r" b="b"/>
              <a:pathLst>
                <a:path w="1638300" h="2562225">
                  <a:moveTo>
                    <a:pt x="0" y="2561844"/>
                  </a:moveTo>
                  <a:lnTo>
                    <a:pt x="1638300" y="2561844"/>
                  </a:lnTo>
                  <a:lnTo>
                    <a:pt x="1638300" y="0"/>
                  </a:lnTo>
                  <a:lnTo>
                    <a:pt x="0" y="0"/>
                  </a:lnTo>
                  <a:lnTo>
                    <a:pt x="0" y="2561844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65554" y="2087130"/>
              <a:ext cx="1638300" cy="2550160"/>
            </a:xfrm>
            <a:custGeom>
              <a:avLst/>
              <a:gdLst/>
              <a:ahLst/>
              <a:cxnLst/>
              <a:rect l="l" t="t" r="r" b="b"/>
              <a:pathLst>
                <a:path w="1638300" h="2550160">
                  <a:moveTo>
                    <a:pt x="1638300" y="0"/>
                  </a:moveTo>
                  <a:lnTo>
                    <a:pt x="0" y="0"/>
                  </a:lnTo>
                  <a:lnTo>
                    <a:pt x="0" y="2475725"/>
                  </a:lnTo>
                  <a:lnTo>
                    <a:pt x="0" y="2549639"/>
                  </a:lnTo>
                  <a:lnTo>
                    <a:pt x="1638300" y="2549639"/>
                  </a:lnTo>
                  <a:lnTo>
                    <a:pt x="1638300" y="2475725"/>
                  </a:lnTo>
                  <a:lnTo>
                    <a:pt x="1638300" y="0"/>
                  </a:lnTo>
                  <a:close/>
                </a:path>
              </a:pathLst>
            </a:custGeom>
            <a:solidFill>
              <a:srgbClr val="8B47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65553" y="2087117"/>
              <a:ext cx="1638300" cy="2550160"/>
            </a:xfrm>
            <a:custGeom>
              <a:avLst/>
              <a:gdLst/>
              <a:ahLst/>
              <a:cxnLst/>
              <a:rect l="l" t="t" r="r" b="b"/>
              <a:pathLst>
                <a:path w="1638300" h="2550160">
                  <a:moveTo>
                    <a:pt x="0" y="2549651"/>
                  </a:moveTo>
                  <a:lnTo>
                    <a:pt x="1638299" y="2549651"/>
                  </a:lnTo>
                  <a:lnTo>
                    <a:pt x="1638299" y="0"/>
                  </a:lnTo>
                  <a:lnTo>
                    <a:pt x="0" y="0"/>
                  </a:lnTo>
                  <a:lnTo>
                    <a:pt x="0" y="2549651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76399" y="1994915"/>
              <a:ext cx="1651000" cy="2567940"/>
            </a:xfrm>
            <a:custGeom>
              <a:avLst/>
              <a:gdLst/>
              <a:ahLst/>
              <a:cxnLst/>
              <a:rect l="l" t="t" r="r" b="b"/>
              <a:pathLst>
                <a:path w="1651000" h="2567940">
                  <a:moveTo>
                    <a:pt x="1650492" y="0"/>
                  </a:moveTo>
                  <a:lnTo>
                    <a:pt x="0" y="0"/>
                  </a:lnTo>
                  <a:lnTo>
                    <a:pt x="0" y="2567939"/>
                  </a:lnTo>
                  <a:lnTo>
                    <a:pt x="1650492" y="2567939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29155" y="1969007"/>
              <a:ext cx="1744980" cy="26578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76399" y="1996439"/>
              <a:ext cx="1650492" cy="25633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76399" y="1996439"/>
              <a:ext cx="1651000" cy="2563495"/>
            </a:xfrm>
            <a:custGeom>
              <a:avLst/>
              <a:gdLst/>
              <a:ahLst/>
              <a:cxnLst/>
              <a:rect l="l" t="t" r="r" b="b"/>
              <a:pathLst>
                <a:path w="1651000" h="2563495">
                  <a:moveTo>
                    <a:pt x="0" y="2563368"/>
                  </a:moveTo>
                  <a:lnTo>
                    <a:pt x="1650492" y="2563368"/>
                  </a:lnTo>
                  <a:lnTo>
                    <a:pt x="1650492" y="0"/>
                  </a:lnTo>
                  <a:lnTo>
                    <a:pt x="0" y="0"/>
                  </a:lnTo>
                  <a:lnTo>
                    <a:pt x="0" y="2563368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82511" y="3297935"/>
              <a:ext cx="698500" cy="99060"/>
            </a:xfrm>
            <a:custGeom>
              <a:avLst/>
              <a:gdLst/>
              <a:ahLst/>
              <a:cxnLst/>
              <a:rect l="l" t="t" r="r" b="b"/>
              <a:pathLst>
                <a:path w="698500" h="99060">
                  <a:moveTo>
                    <a:pt x="697991" y="0"/>
                  </a:moveTo>
                  <a:lnTo>
                    <a:pt x="0" y="0"/>
                  </a:lnTo>
                  <a:lnTo>
                    <a:pt x="0" y="99060"/>
                  </a:lnTo>
                  <a:lnTo>
                    <a:pt x="697991" y="99060"/>
                  </a:lnTo>
                  <a:lnTo>
                    <a:pt x="697991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82511" y="3297935"/>
              <a:ext cx="698500" cy="99060"/>
            </a:xfrm>
            <a:custGeom>
              <a:avLst/>
              <a:gdLst/>
              <a:ahLst/>
              <a:cxnLst/>
              <a:rect l="l" t="t" r="r" b="b"/>
              <a:pathLst>
                <a:path w="698500" h="99060">
                  <a:moveTo>
                    <a:pt x="0" y="99060"/>
                  </a:moveTo>
                  <a:lnTo>
                    <a:pt x="697991" y="99060"/>
                  </a:lnTo>
                  <a:lnTo>
                    <a:pt x="697991" y="0"/>
                  </a:lnTo>
                  <a:lnTo>
                    <a:pt x="0" y="0"/>
                  </a:lnTo>
                  <a:lnTo>
                    <a:pt x="0" y="99060"/>
                  </a:lnTo>
                  <a:close/>
                </a:path>
              </a:pathLst>
            </a:custGeom>
            <a:ln w="12192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30596" y="3869435"/>
              <a:ext cx="699770" cy="99060"/>
            </a:xfrm>
            <a:custGeom>
              <a:avLst/>
              <a:gdLst/>
              <a:ahLst/>
              <a:cxnLst/>
              <a:rect l="l" t="t" r="r" b="b"/>
              <a:pathLst>
                <a:path w="699770" h="99060">
                  <a:moveTo>
                    <a:pt x="699515" y="0"/>
                  </a:moveTo>
                  <a:lnTo>
                    <a:pt x="0" y="0"/>
                  </a:lnTo>
                  <a:lnTo>
                    <a:pt x="0" y="99060"/>
                  </a:lnTo>
                  <a:lnTo>
                    <a:pt x="699515" y="99060"/>
                  </a:lnTo>
                  <a:lnTo>
                    <a:pt x="699515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30596" y="3869435"/>
              <a:ext cx="699770" cy="99060"/>
            </a:xfrm>
            <a:custGeom>
              <a:avLst/>
              <a:gdLst/>
              <a:ahLst/>
              <a:cxnLst/>
              <a:rect l="l" t="t" r="r" b="b"/>
              <a:pathLst>
                <a:path w="699770" h="99060">
                  <a:moveTo>
                    <a:pt x="0" y="99060"/>
                  </a:moveTo>
                  <a:lnTo>
                    <a:pt x="699515" y="99060"/>
                  </a:lnTo>
                  <a:lnTo>
                    <a:pt x="699515" y="0"/>
                  </a:lnTo>
                  <a:lnTo>
                    <a:pt x="0" y="0"/>
                  </a:lnTo>
                  <a:lnTo>
                    <a:pt x="0" y="99060"/>
                  </a:lnTo>
                  <a:close/>
                </a:path>
              </a:pathLst>
            </a:custGeom>
            <a:ln w="12192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96811" y="3869435"/>
              <a:ext cx="698500" cy="99060"/>
            </a:xfrm>
            <a:custGeom>
              <a:avLst/>
              <a:gdLst/>
              <a:ahLst/>
              <a:cxnLst/>
              <a:rect l="l" t="t" r="r" b="b"/>
              <a:pathLst>
                <a:path w="698500" h="99060">
                  <a:moveTo>
                    <a:pt x="697991" y="0"/>
                  </a:moveTo>
                  <a:lnTo>
                    <a:pt x="0" y="0"/>
                  </a:lnTo>
                  <a:lnTo>
                    <a:pt x="0" y="99060"/>
                  </a:lnTo>
                  <a:lnTo>
                    <a:pt x="697991" y="99060"/>
                  </a:lnTo>
                  <a:lnTo>
                    <a:pt x="697991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96811" y="3869435"/>
              <a:ext cx="698500" cy="99060"/>
            </a:xfrm>
            <a:custGeom>
              <a:avLst/>
              <a:gdLst/>
              <a:ahLst/>
              <a:cxnLst/>
              <a:rect l="l" t="t" r="r" b="b"/>
              <a:pathLst>
                <a:path w="698500" h="99060">
                  <a:moveTo>
                    <a:pt x="0" y="99060"/>
                  </a:moveTo>
                  <a:lnTo>
                    <a:pt x="697991" y="99060"/>
                  </a:lnTo>
                  <a:lnTo>
                    <a:pt x="697991" y="0"/>
                  </a:lnTo>
                  <a:lnTo>
                    <a:pt x="0" y="0"/>
                  </a:lnTo>
                  <a:lnTo>
                    <a:pt x="0" y="99060"/>
                  </a:lnTo>
                  <a:close/>
                </a:path>
              </a:pathLst>
            </a:custGeom>
            <a:ln w="12192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35278" y="4486801"/>
              <a:ext cx="775751" cy="17649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073396" y="4504943"/>
              <a:ext cx="699515" cy="10058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73396" y="4504943"/>
              <a:ext cx="699770" cy="100965"/>
            </a:xfrm>
            <a:custGeom>
              <a:avLst/>
              <a:gdLst/>
              <a:ahLst/>
              <a:cxnLst/>
              <a:rect l="l" t="t" r="r" b="b"/>
              <a:pathLst>
                <a:path w="699770" h="100964">
                  <a:moveTo>
                    <a:pt x="0" y="100583"/>
                  </a:moveTo>
                  <a:lnTo>
                    <a:pt x="699515" y="100583"/>
                  </a:lnTo>
                  <a:lnTo>
                    <a:pt x="699515" y="0"/>
                  </a:lnTo>
                  <a:lnTo>
                    <a:pt x="0" y="0"/>
                  </a:lnTo>
                  <a:lnTo>
                    <a:pt x="0" y="100583"/>
                  </a:lnTo>
                  <a:close/>
                </a:path>
              </a:pathLst>
            </a:custGeom>
            <a:ln w="914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356603" y="4504943"/>
              <a:ext cx="698500" cy="100965"/>
            </a:xfrm>
            <a:custGeom>
              <a:avLst/>
              <a:gdLst/>
              <a:ahLst/>
              <a:cxnLst/>
              <a:rect l="l" t="t" r="r" b="b"/>
              <a:pathLst>
                <a:path w="698500" h="100964">
                  <a:moveTo>
                    <a:pt x="697992" y="0"/>
                  </a:moveTo>
                  <a:lnTo>
                    <a:pt x="0" y="0"/>
                  </a:lnTo>
                  <a:lnTo>
                    <a:pt x="0" y="100583"/>
                  </a:lnTo>
                  <a:lnTo>
                    <a:pt x="697992" y="10058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56603" y="4504943"/>
              <a:ext cx="698500" cy="100965"/>
            </a:xfrm>
            <a:custGeom>
              <a:avLst/>
              <a:gdLst/>
              <a:ahLst/>
              <a:cxnLst/>
              <a:rect l="l" t="t" r="r" b="b"/>
              <a:pathLst>
                <a:path w="698500" h="100964">
                  <a:moveTo>
                    <a:pt x="0" y="100583"/>
                  </a:moveTo>
                  <a:lnTo>
                    <a:pt x="697992" y="100583"/>
                  </a:lnTo>
                  <a:lnTo>
                    <a:pt x="697992" y="0"/>
                  </a:lnTo>
                  <a:lnTo>
                    <a:pt x="0" y="0"/>
                  </a:lnTo>
                  <a:lnTo>
                    <a:pt x="0" y="100583"/>
                  </a:lnTo>
                  <a:close/>
                </a:path>
              </a:pathLst>
            </a:custGeom>
            <a:ln w="12192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449061" y="3470909"/>
              <a:ext cx="2235835" cy="1330960"/>
            </a:xfrm>
            <a:custGeom>
              <a:avLst/>
              <a:gdLst/>
              <a:ahLst/>
              <a:cxnLst/>
              <a:rect l="l" t="t" r="r" b="b"/>
              <a:pathLst>
                <a:path w="2235834" h="1330960">
                  <a:moveTo>
                    <a:pt x="1269491" y="12191"/>
                  </a:moveTo>
                  <a:lnTo>
                    <a:pt x="521208" y="327659"/>
                  </a:lnTo>
                </a:path>
                <a:path w="2235834" h="1330960">
                  <a:moveTo>
                    <a:pt x="1295399" y="0"/>
                  </a:moveTo>
                  <a:lnTo>
                    <a:pt x="1295399" y="327659"/>
                  </a:lnTo>
                </a:path>
                <a:path w="2235834" h="1330960">
                  <a:moveTo>
                    <a:pt x="1295399" y="12191"/>
                  </a:moveTo>
                  <a:lnTo>
                    <a:pt x="2235708" y="327659"/>
                  </a:lnTo>
                </a:path>
                <a:path w="2235834" h="1330960">
                  <a:moveTo>
                    <a:pt x="431291" y="597407"/>
                  </a:moveTo>
                  <a:lnTo>
                    <a:pt x="0" y="937259"/>
                  </a:lnTo>
                </a:path>
                <a:path w="2235834" h="1330960">
                  <a:moveTo>
                    <a:pt x="431291" y="597407"/>
                  </a:moveTo>
                  <a:lnTo>
                    <a:pt x="457200" y="1330452"/>
                  </a:lnTo>
                </a:path>
              </a:pathLst>
            </a:custGeom>
            <a:ln w="25908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582411" y="4898135"/>
              <a:ext cx="698500" cy="99060"/>
            </a:xfrm>
            <a:custGeom>
              <a:avLst/>
              <a:gdLst/>
              <a:ahLst/>
              <a:cxnLst/>
              <a:rect l="l" t="t" r="r" b="b"/>
              <a:pathLst>
                <a:path w="698500" h="99060">
                  <a:moveTo>
                    <a:pt x="697991" y="0"/>
                  </a:moveTo>
                  <a:lnTo>
                    <a:pt x="0" y="0"/>
                  </a:lnTo>
                  <a:lnTo>
                    <a:pt x="0" y="99060"/>
                  </a:lnTo>
                  <a:lnTo>
                    <a:pt x="697991" y="99060"/>
                  </a:lnTo>
                  <a:lnTo>
                    <a:pt x="697991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82411" y="4898135"/>
              <a:ext cx="698500" cy="99060"/>
            </a:xfrm>
            <a:custGeom>
              <a:avLst/>
              <a:gdLst/>
              <a:ahLst/>
              <a:cxnLst/>
              <a:rect l="l" t="t" r="r" b="b"/>
              <a:pathLst>
                <a:path w="698500" h="99060">
                  <a:moveTo>
                    <a:pt x="0" y="99060"/>
                  </a:moveTo>
                  <a:lnTo>
                    <a:pt x="697991" y="99060"/>
                  </a:lnTo>
                  <a:lnTo>
                    <a:pt x="697991" y="0"/>
                  </a:lnTo>
                  <a:lnTo>
                    <a:pt x="0" y="0"/>
                  </a:lnTo>
                  <a:lnTo>
                    <a:pt x="0" y="99060"/>
                  </a:lnTo>
                  <a:close/>
                </a:path>
              </a:pathLst>
            </a:custGeom>
            <a:ln w="12192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68161" y="4042409"/>
              <a:ext cx="940435" cy="1191895"/>
            </a:xfrm>
            <a:custGeom>
              <a:avLst/>
              <a:gdLst/>
              <a:ahLst/>
              <a:cxnLst/>
              <a:rect l="l" t="t" r="r" b="b"/>
              <a:pathLst>
                <a:path w="940434" h="1191895">
                  <a:moveTo>
                    <a:pt x="0" y="25907"/>
                  </a:moveTo>
                  <a:lnTo>
                    <a:pt x="647699" y="1191767"/>
                  </a:lnTo>
                </a:path>
                <a:path w="940434" h="1191895">
                  <a:moveTo>
                    <a:pt x="940308" y="0"/>
                  </a:moveTo>
                  <a:lnTo>
                    <a:pt x="850391" y="377951"/>
                  </a:lnTo>
                </a:path>
              </a:pathLst>
            </a:custGeom>
            <a:ln w="25908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042403" y="4872227"/>
              <a:ext cx="698500" cy="100965"/>
            </a:xfrm>
            <a:custGeom>
              <a:avLst/>
              <a:gdLst/>
              <a:ahLst/>
              <a:cxnLst/>
              <a:rect l="l" t="t" r="r" b="b"/>
              <a:pathLst>
                <a:path w="698500" h="100964">
                  <a:moveTo>
                    <a:pt x="697992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697992" y="100584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042403" y="4872227"/>
              <a:ext cx="698500" cy="100965"/>
            </a:xfrm>
            <a:custGeom>
              <a:avLst/>
              <a:gdLst/>
              <a:ahLst/>
              <a:cxnLst/>
              <a:rect l="l" t="t" r="r" b="b"/>
              <a:pathLst>
                <a:path w="698500" h="100964">
                  <a:moveTo>
                    <a:pt x="0" y="100584"/>
                  </a:moveTo>
                  <a:lnTo>
                    <a:pt x="697992" y="100584"/>
                  </a:lnTo>
                  <a:lnTo>
                    <a:pt x="697992" y="0"/>
                  </a:lnTo>
                  <a:lnTo>
                    <a:pt x="0" y="0"/>
                  </a:lnTo>
                  <a:lnTo>
                    <a:pt x="0" y="100584"/>
                  </a:lnTo>
                  <a:close/>
                </a:path>
              </a:pathLst>
            </a:custGeom>
            <a:ln w="12192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808470" y="4042409"/>
              <a:ext cx="546100" cy="771525"/>
            </a:xfrm>
            <a:custGeom>
              <a:avLst/>
              <a:gdLst/>
              <a:ahLst/>
              <a:cxnLst/>
              <a:rect l="l" t="t" r="r" b="b"/>
              <a:pathLst>
                <a:path w="546100" h="771525">
                  <a:moveTo>
                    <a:pt x="0" y="0"/>
                  </a:moveTo>
                  <a:lnTo>
                    <a:pt x="545591" y="771144"/>
                  </a:lnTo>
                </a:path>
              </a:pathLst>
            </a:custGeom>
            <a:ln w="25908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43927" y="2588146"/>
              <a:ext cx="1097280" cy="18800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662927" y="2729483"/>
              <a:ext cx="1935479" cy="51358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7467600" y="3863340"/>
            <a:ext cx="711835" cy="111760"/>
            <a:chOff x="7467600" y="3863340"/>
            <a:chExt cx="711835" cy="111760"/>
          </a:xfrm>
        </p:grpSpPr>
        <p:sp>
          <p:nvSpPr>
            <p:cNvPr id="37" name="object 37"/>
            <p:cNvSpPr/>
            <p:nvPr/>
          </p:nvSpPr>
          <p:spPr>
            <a:xfrm>
              <a:off x="7473695" y="3869436"/>
              <a:ext cx="699770" cy="99060"/>
            </a:xfrm>
            <a:custGeom>
              <a:avLst/>
              <a:gdLst/>
              <a:ahLst/>
              <a:cxnLst/>
              <a:rect l="l" t="t" r="r" b="b"/>
              <a:pathLst>
                <a:path w="699770" h="99060">
                  <a:moveTo>
                    <a:pt x="699516" y="0"/>
                  </a:moveTo>
                  <a:lnTo>
                    <a:pt x="0" y="0"/>
                  </a:lnTo>
                  <a:lnTo>
                    <a:pt x="0" y="99060"/>
                  </a:lnTo>
                  <a:lnTo>
                    <a:pt x="699516" y="99060"/>
                  </a:lnTo>
                  <a:lnTo>
                    <a:pt x="699516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473695" y="3869436"/>
              <a:ext cx="699770" cy="99060"/>
            </a:xfrm>
            <a:custGeom>
              <a:avLst/>
              <a:gdLst/>
              <a:ahLst/>
              <a:cxnLst/>
              <a:rect l="l" t="t" r="r" b="b"/>
              <a:pathLst>
                <a:path w="699770" h="99060">
                  <a:moveTo>
                    <a:pt x="0" y="99060"/>
                  </a:moveTo>
                  <a:lnTo>
                    <a:pt x="699516" y="99060"/>
                  </a:lnTo>
                  <a:lnTo>
                    <a:pt x="699516" y="0"/>
                  </a:lnTo>
                  <a:lnTo>
                    <a:pt x="0" y="0"/>
                  </a:lnTo>
                  <a:lnTo>
                    <a:pt x="0" y="99060"/>
                  </a:lnTo>
                  <a:close/>
                </a:path>
              </a:pathLst>
            </a:custGeom>
            <a:ln w="12192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6096000" y="5298947"/>
            <a:ext cx="711835" cy="113030"/>
            <a:chOff x="6096000" y="5298947"/>
            <a:chExt cx="711835" cy="113030"/>
          </a:xfrm>
        </p:grpSpPr>
        <p:sp>
          <p:nvSpPr>
            <p:cNvPr id="40" name="object 40"/>
            <p:cNvSpPr/>
            <p:nvPr/>
          </p:nvSpPr>
          <p:spPr>
            <a:xfrm>
              <a:off x="6102095" y="5305043"/>
              <a:ext cx="699770" cy="100965"/>
            </a:xfrm>
            <a:custGeom>
              <a:avLst/>
              <a:gdLst/>
              <a:ahLst/>
              <a:cxnLst/>
              <a:rect l="l" t="t" r="r" b="b"/>
              <a:pathLst>
                <a:path w="699770" h="100964">
                  <a:moveTo>
                    <a:pt x="699516" y="0"/>
                  </a:moveTo>
                  <a:lnTo>
                    <a:pt x="0" y="0"/>
                  </a:lnTo>
                  <a:lnTo>
                    <a:pt x="0" y="100583"/>
                  </a:lnTo>
                  <a:lnTo>
                    <a:pt x="699516" y="100583"/>
                  </a:lnTo>
                  <a:lnTo>
                    <a:pt x="699516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102095" y="5305043"/>
              <a:ext cx="699770" cy="100965"/>
            </a:xfrm>
            <a:custGeom>
              <a:avLst/>
              <a:gdLst/>
              <a:ahLst/>
              <a:cxnLst/>
              <a:rect l="l" t="t" r="r" b="b"/>
              <a:pathLst>
                <a:path w="699770" h="100964">
                  <a:moveTo>
                    <a:pt x="0" y="100583"/>
                  </a:moveTo>
                  <a:lnTo>
                    <a:pt x="699516" y="100583"/>
                  </a:lnTo>
                  <a:lnTo>
                    <a:pt x="699516" y="0"/>
                  </a:lnTo>
                  <a:lnTo>
                    <a:pt x="0" y="0"/>
                  </a:lnTo>
                  <a:lnTo>
                    <a:pt x="0" y="100583"/>
                  </a:lnTo>
                  <a:close/>
                </a:path>
              </a:pathLst>
            </a:custGeom>
            <a:ln w="12192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7543800" y="4498847"/>
            <a:ext cx="723900" cy="113030"/>
            <a:chOff x="7543800" y="4498847"/>
            <a:chExt cx="723900" cy="113030"/>
          </a:xfrm>
        </p:grpSpPr>
        <p:sp>
          <p:nvSpPr>
            <p:cNvPr id="43" name="object 43"/>
            <p:cNvSpPr/>
            <p:nvPr/>
          </p:nvSpPr>
          <p:spPr>
            <a:xfrm>
              <a:off x="7549895" y="4504943"/>
              <a:ext cx="711835" cy="100965"/>
            </a:xfrm>
            <a:custGeom>
              <a:avLst/>
              <a:gdLst/>
              <a:ahLst/>
              <a:cxnLst/>
              <a:rect l="l" t="t" r="r" b="b"/>
              <a:pathLst>
                <a:path w="711834" h="100964">
                  <a:moveTo>
                    <a:pt x="711707" y="0"/>
                  </a:moveTo>
                  <a:lnTo>
                    <a:pt x="0" y="0"/>
                  </a:lnTo>
                  <a:lnTo>
                    <a:pt x="0" y="100583"/>
                  </a:lnTo>
                  <a:lnTo>
                    <a:pt x="711707" y="100583"/>
                  </a:lnTo>
                  <a:lnTo>
                    <a:pt x="711707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549895" y="4504943"/>
              <a:ext cx="711835" cy="100965"/>
            </a:xfrm>
            <a:custGeom>
              <a:avLst/>
              <a:gdLst/>
              <a:ahLst/>
              <a:cxnLst/>
              <a:rect l="l" t="t" r="r" b="b"/>
              <a:pathLst>
                <a:path w="711834" h="100964">
                  <a:moveTo>
                    <a:pt x="0" y="100583"/>
                  </a:moveTo>
                  <a:lnTo>
                    <a:pt x="711707" y="100583"/>
                  </a:lnTo>
                  <a:lnTo>
                    <a:pt x="711707" y="0"/>
                  </a:lnTo>
                  <a:lnTo>
                    <a:pt x="0" y="0"/>
                  </a:lnTo>
                  <a:lnTo>
                    <a:pt x="0" y="100583"/>
                  </a:lnTo>
                  <a:close/>
                </a:path>
              </a:pathLst>
            </a:custGeom>
            <a:ln w="12191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/>
          <p:nvPr/>
        </p:nvSpPr>
        <p:spPr>
          <a:xfrm>
            <a:off x="7837169" y="4042409"/>
            <a:ext cx="0" cy="378460"/>
          </a:xfrm>
          <a:custGeom>
            <a:avLst/>
            <a:gdLst/>
            <a:ahLst/>
            <a:cxnLst/>
            <a:rect l="l" t="t" r="r" b="b"/>
            <a:pathLst>
              <a:path h="378460">
                <a:moveTo>
                  <a:pt x="0" y="0"/>
                </a:moveTo>
                <a:lnTo>
                  <a:pt x="0" y="377951"/>
                </a:lnTo>
              </a:path>
            </a:pathLst>
          </a:custGeom>
          <a:ln w="25908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795643" y="2512314"/>
            <a:ext cx="1652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31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functional  </a:t>
            </a:r>
            <a:r>
              <a:rPr sz="1800" b="1" spc="-5" dirty="0">
                <a:latin typeface="Arial"/>
                <a:cs typeface="Arial"/>
              </a:rPr>
              <a:t>de</a:t>
            </a:r>
            <a:r>
              <a:rPr sz="1800" b="1" spc="-15" dirty="0">
                <a:latin typeface="Arial"/>
                <a:cs typeface="Arial"/>
              </a:rPr>
              <a:t>c</a:t>
            </a:r>
            <a:r>
              <a:rPr sz="1800" b="1" spc="-5" dirty="0">
                <a:latin typeface="Arial"/>
                <a:cs typeface="Arial"/>
              </a:rPr>
              <a:t>omp</a:t>
            </a:r>
            <a:r>
              <a:rPr sz="1800" b="1" dirty="0">
                <a:latin typeface="Arial"/>
                <a:cs typeface="Arial"/>
              </a:rPr>
              <a:t>ositio</a:t>
            </a:r>
            <a:r>
              <a:rPr sz="1800" b="1" spc="-5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815083" y="2382011"/>
            <a:ext cx="1411605" cy="1007744"/>
            <a:chOff x="1815083" y="2382011"/>
            <a:chExt cx="1411605" cy="1007744"/>
          </a:xfrm>
        </p:grpSpPr>
        <p:sp>
          <p:nvSpPr>
            <p:cNvPr id="48" name="object 48"/>
            <p:cNvSpPr/>
            <p:nvPr/>
          </p:nvSpPr>
          <p:spPr>
            <a:xfrm>
              <a:off x="1815083" y="2382011"/>
              <a:ext cx="1411224" cy="5135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258567" y="2628899"/>
              <a:ext cx="524256" cy="51358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023871" y="2875787"/>
              <a:ext cx="993648" cy="51358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868423" y="2438527"/>
            <a:ext cx="1454150" cy="7937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90805" marR="252095" algn="ctr">
              <a:lnSpc>
                <a:spcPts val="1939"/>
              </a:lnSpc>
              <a:spcBef>
                <a:spcPts val="345"/>
              </a:spcBef>
            </a:pPr>
            <a:r>
              <a:rPr sz="1800" b="1" spc="-5" dirty="0">
                <a:latin typeface="Arial"/>
                <a:cs typeface="Arial"/>
              </a:rPr>
              <a:t>Stat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m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nt  of</a:t>
            </a:r>
            <a:endParaRPr sz="1800">
              <a:latin typeface="Arial"/>
              <a:cs typeface="Arial"/>
            </a:endParaRPr>
          </a:p>
          <a:p>
            <a:pPr marR="160655" algn="ctr">
              <a:lnSpc>
                <a:spcPts val="1920"/>
              </a:lnSpc>
            </a:pPr>
            <a:r>
              <a:rPr sz="1800" b="1" spc="-5" dirty="0">
                <a:latin typeface="Arial"/>
                <a:cs typeface="Arial"/>
              </a:rPr>
              <a:t>Scope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560064" y="3052572"/>
            <a:ext cx="2592705" cy="760730"/>
            <a:chOff x="3560064" y="3052572"/>
            <a:chExt cx="2592705" cy="760730"/>
          </a:xfrm>
        </p:grpSpPr>
        <p:sp>
          <p:nvSpPr>
            <p:cNvPr id="53" name="object 53"/>
            <p:cNvSpPr/>
            <p:nvPr/>
          </p:nvSpPr>
          <p:spPr>
            <a:xfrm>
              <a:off x="4168140" y="3052572"/>
              <a:ext cx="1438656" cy="51358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560064" y="3299460"/>
              <a:ext cx="2592324" cy="51358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3691890" y="3109976"/>
            <a:ext cx="2310765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05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Perform a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2050"/>
              </a:lnSpc>
            </a:pPr>
            <a:r>
              <a:rPr sz="1800" b="1" spc="-5" dirty="0">
                <a:latin typeface="Arial"/>
                <a:cs typeface="Arial"/>
              </a:rPr>
              <a:t>Grammatical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“parse”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86562" y="1675638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524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56347" y="6754367"/>
            <a:ext cx="1788160" cy="104139"/>
            <a:chOff x="7356347" y="6754367"/>
            <a:chExt cx="1788160" cy="104139"/>
          </a:xfrm>
        </p:grpSpPr>
        <p:sp>
          <p:nvSpPr>
            <p:cNvPr id="3" name="object 3"/>
            <p:cNvSpPr/>
            <p:nvPr/>
          </p:nvSpPr>
          <p:spPr>
            <a:xfrm>
              <a:off x="7356347" y="6754367"/>
              <a:ext cx="894715" cy="104139"/>
            </a:xfrm>
            <a:custGeom>
              <a:avLst/>
              <a:gdLst/>
              <a:ahLst/>
              <a:cxnLst/>
              <a:rect l="l" t="t" r="r" b="b"/>
              <a:pathLst>
                <a:path w="894715" h="104140">
                  <a:moveTo>
                    <a:pt x="894588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4588" y="103632"/>
                  </a:lnTo>
                  <a:lnTo>
                    <a:pt x="894588" y="0"/>
                  </a:lnTo>
                  <a:close/>
                </a:path>
              </a:pathLst>
            </a:custGeom>
            <a:solidFill>
              <a:srgbClr val="FF9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50935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5" h="104140">
                  <a:moveTo>
                    <a:pt x="89306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4" y="103632"/>
                  </a:lnTo>
                  <a:lnTo>
                    <a:pt x="893064" y="0"/>
                  </a:lnTo>
                  <a:close/>
                </a:path>
              </a:pathLst>
            </a:custGeom>
            <a:solidFill>
              <a:srgbClr val="F10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754367"/>
            <a:ext cx="7356475" cy="104139"/>
            <a:chOff x="0" y="6754367"/>
            <a:chExt cx="7356475" cy="104139"/>
          </a:xfrm>
        </p:grpSpPr>
        <p:sp>
          <p:nvSpPr>
            <p:cNvPr id="6" name="object 6"/>
            <p:cNvSpPr/>
            <p:nvPr/>
          </p:nvSpPr>
          <p:spPr>
            <a:xfrm>
              <a:off x="0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4" h="104140">
                  <a:moveTo>
                    <a:pt x="893063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3" y="103632"/>
                  </a:lnTo>
                  <a:lnTo>
                    <a:pt x="893063" y="0"/>
                  </a:lnTo>
                  <a:close/>
                </a:path>
              </a:pathLst>
            </a:custGeom>
            <a:solidFill>
              <a:srgbClr val="7DC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063" y="6754367"/>
              <a:ext cx="6463665" cy="104139"/>
            </a:xfrm>
            <a:custGeom>
              <a:avLst/>
              <a:gdLst/>
              <a:ahLst/>
              <a:cxnLst/>
              <a:rect l="l" t="t" r="r" b="b"/>
              <a:pathLst>
                <a:path w="6463665" h="104140">
                  <a:moveTo>
                    <a:pt x="646328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6463284" y="103632"/>
                  </a:lnTo>
                  <a:lnTo>
                    <a:pt x="6463284" y="0"/>
                  </a:lnTo>
                  <a:close/>
                </a:path>
              </a:pathLst>
            </a:custGeom>
            <a:solidFill>
              <a:srgbClr val="20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51961" y="606678"/>
            <a:ext cx="17462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45" dirty="0"/>
              <a:t>M</a:t>
            </a:r>
            <a:r>
              <a:rPr spc="165" dirty="0"/>
              <a:t>e</a:t>
            </a:r>
            <a:r>
              <a:rPr spc="-215" dirty="0"/>
              <a:t>trics</a:t>
            </a:r>
          </a:p>
        </p:txBody>
      </p:sp>
      <p:sp>
        <p:nvSpPr>
          <p:cNvPr id="9" name="object 9"/>
          <p:cNvSpPr/>
          <p:nvPr/>
        </p:nvSpPr>
        <p:spPr>
          <a:xfrm>
            <a:off x="614303" y="2819400"/>
            <a:ext cx="7933752" cy="3119477"/>
          </a:xfrm>
          <a:prstGeom prst="rect">
            <a:avLst/>
          </a:prstGeom>
          <a:blipFill>
            <a:blip r:embed="rId2" cstate="print"/>
            <a:srcRect/>
            <a:stretch>
              <a:fillRect t="-35574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853760" y="1461172"/>
            <a:ext cx="78438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02124"/>
                </a:solidFill>
                <a:latin typeface="arial" panose="020B0604020202020204" pitchFamily="34" charset="0"/>
              </a:rPr>
              <a:t>Metrics</a:t>
            </a: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</a:rPr>
              <a:t> are measures of quantitative assessment commonly used for comparing, and tracking performance or production.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56347" y="6754367"/>
            <a:ext cx="1788160" cy="104139"/>
            <a:chOff x="7356347" y="6754367"/>
            <a:chExt cx="1788160" cy="104139"/>
          </a:xfrm>
        </p:grpSpPr>
        <p:sp>
          <p:nvSpPr>
            <p:cNvPr id="3" name="object 3"/>
            <p:cNvSpPr/>
            <p:nvPr/>
          </p:nvSpPr>
          <p:spPr>
            <a:xfrm>
              <a:off x="7356347" y="6754367"/>
              <a:ext cx="894715" cy="104139"/>
            </a:xfrm>
            <a:custGeom>
              <a:avLst/>
              <a:gdLst/>
              <a:ahLst/>
              <a:cxnLst/>
              <a:rect l="l" t="t" r="r" b="b"/>
              <a:pathLst>
                <a:path w="894715" h="104140">
                  <a:moveTo>
                    <a:pt x="894588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4588" y="103632"/>
                  </a:lnTo>
                  <a:lnTo>
                    <a:pt x="894588" y="0"/>
                  </a:lnTo>
                  <a:close/>
                </a:path>
              </a:pathLst>
            </a:custGeom>
            <a:solidFill>
              <a:srgbClr val="FF9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50935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5" h="104140">
                  <a:moveTo>
                    <a:pt x="89306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4" y="103632"/>
                  </a:lnTo>
                  <a:lnTo>
                    <a:pt x="893064" y="0"/>
                  </a:lnTo>
                  <a:close/>
                </a:path>
              </a:pathLst>
            </a:custGeom>
            <a:solidFill>
              <a:srgbClr val="F10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754367"/>
            <a:ext cx="7356475" cy="104139"/>
            <a:chOff x="0" y="6754367"/>
            <a:chExt cx="7356475" cy="104139"/>
          </a:xfrm>
        </p:grpSpPr>
        <p:sp>
          <p:nvSpPr>
            <p:cNvPr id="6" name="object 6"/>
            <p:cNvSpPr/>
            <p:nvPr/>
          </p:nvSpPr>
          <p:spPr>
            <a:xfrm>
              <a:off x="0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4" h="104140">
                  <a:moveTo>
                    <a:pt x="893063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3" y="103632"/>
                  </a:lnTo>
                  <a:lnTo>
                    <a:pt x="893063" y="0"/>
                  </a:lnTo>
                  <a:close/>
                </a:path>
              </a:pathLst>
            </a:custGeom>
            <a:solidFill>
              <a:srgbClr val="7DC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063" y="6754367"/>
              <a:ext cx="6463665" cy="104139"/>
            </a:xfrm>
            <a:custGeom>
              <a:avLst/>
              <a:gdLst/>
              <a:ahLst/>
              <a:cxnLst/>
              <a:rect l="l" t="t" r="r" b="b"/>
              <a:pathLst>
                <a:path w="6463665" h="104140">
                  <a:moveTo>
                    <a:pt x="646328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6463284" y="103632"/>
                  </a:lnTo>
                  <a:lnTo>
                    <a:pt x="6463284" y="0"/>
                  </a:lnTo>
                  <a:close/>
                </a:path>
              </a:pathLst>
            </a:custGeom>
            <a:solidFill>
              <a:srgbClr val="20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745995" y="606678"/>
            <a:ext cx="56280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0" dirty="0"/>
              <a:t>Software </a:t>
            </a:r>
            <a:r>
              <a:rPr spc="-165" dirty="0"/>
              <a:t>Metrics(con’</a:t>
            </a:r>
            <a:r>
              <a:rPr spc="-535" dirty="0"/>
              <a:t> </a:t>
            </a:r>
            <a:r>
              <a:rPr spc="-215" dirty="0"/>
              <a:t>d)</a:t>
            </a:r>
          </a:p>
        </p:txBody>
      </p:sp>
      <p:sp>
        <p:nvSpPr>
          <p:cNvPr id="9" name="object 9"/>
          <p:cNvSpPr/>
          <p:nvPr/>
        </p:nvSpPr>
        <p:spPr>
          <a:xfrm>
            <a:off x="472663" y="2155690"/>
            <a:ext cx="6939219" cy="3282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1748" y="945261"/>
            <a:ext cx="51104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0" dirty="0"/>
              <a:t>Estimation</a:t>
            </a:r>
            <a:r>
              <a:rPr spc="-360" dirty="0"/>
              <a:t> </a:t>
            </a:r>
            <a:r>
              <a:rPr spc="-225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425" y="1966125"/>
            <a:ext cx="6307455" cy="339217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60" dirty="0">
                <a:latin typeface="Trebuchet MS"/>
                <a:cs typeface="Trebuchet MS"/>
              </a:rPr>
              <a:t>Past (similar) </a:t>
            </a:r>
            <a:r>
              <a:rPr sz="3200" spc="-190" dirty="0">
                <a:latin typeface="Trebuchet MS"/>
                <a:cs typeface="Trebuchet MS"/>
              </a:rPr>
              <a:t>project</a:t>
            </a:r>
            <a:r>
              <a:rPr sz="3200" spc="-405" dirty="0">
                <a:latin typeface="Trebuchet MS"/>
                <a:cs typeface="Trebuchet MS"/>
              </a:rPr>
              <a:t> </a:t>
            </a:r>
            <a:r>
              <a:rPr sz="3200" spc="-165" dirty="0">
                <a:latin typeface="Trebuchet MS"/>
                <a:cs typeface="Trebuchet MS"/>
              </a:rPr>
              <a:t>experience</a:t>
            </a:r>
            <a:endParaRPr sz="3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35" dirty="0">
                <a:latin typeface="Trebuchet MS"/>
                <a:cs typeface="Trebuchet MS"/>
              </a:rPr>
              <a:t>Conventional </a:t>
            </a:r>
            <a:r>
              <a:rPr sz="3200" spc="-140" dirty="0">
                <a:latin typeface="Trebuchet MS"/>
                <a:cs typeface="Trebuchet MS"/>
              </a:rPr>
              <a:t>estimation</a:t>
            </a:r>
            <a:r>
              <a:rPr sz="3200" spc="-330" dirty="0">
                <a:latin typeface="Trebuchet MS"/>
                <a:cs typeface="Trebuchet MS"/>
              </a:rPr>
              <a:t> </a:t>
            </a:r>
            <a:r>
              <a:rPr sz="3200" spc="-135" dirty="0">
                <a:latin typeface="Trebuchet MS"/>
                <a:cs typeface="Trebuchet MS"/>
              </a:rPr>
              <a:t>techniques</a:t>
            </a:r>
            <a:endParaRPr sz="3200">
              <a:latin typeface="Trebuchet MS"/>
              <a:cs typeface="Trebuchet MS"/>
            </a:endParaRPr>
          </a:p>
          <a:p>
            <a:pPr marL="836930" lvl="1" indent="-36766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836930" algn="l"/>
                <a:tab pos="837565" algn="l"/>
              </a:tabLst>
            </a:pPr>
            <a:r>
              <a:rPr sz="2800" spc="-135" dirty="0">
                <a:latin typeface="Trebuchet MS"/>
                <a:cs typeface="Trebuchet MS"/>
              </a:rPr>
              <a:t>task </a:t>
            </a:r>
            <a:r>
              <a:rPr sz="2800" spc="-114" dirty="0">
                <a:latin typeface="Trebuchet MS"/>
                <a:cs typeface="Trebuchet MS"/>
              </a:rPr>
              <a:t>breakdown </a:t>
            </a:r>
            <a:r>
              <a:rPr sz="2800" spc="-95" dirty="0">
                <a:latin typeface="Trebuchet MS"/>
                <a:cs typeface="Trebuchet MS"/>
              </a:rPr>
              <a:t>and </a:t>
            </a:r>
            <a:r>
              <a:rPr sz="2800" spc="-160" dirty="0">
                <a:latin typeface="Trebuchet MS"/>
                <a:cs typeface="Trebuchet MS"/>
              </a:rPr>
              <a:t>effort</a:t>
            </a:r>
            <a:r>
              <a:rPr sz="2800" spc="-49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estimates</a:t>
            </a:r>
            <a:endParaRPr sz="2800">
              <a:latin typeface="Trebuchet MS"/>
              <a:cs typeface="Trebuchet MS"/>
            </a:endParaRPr>
          </a:p>
          <a:p>
            <a:pPr marL="836930" lvl="1" indent="-36766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836930" algn="l"/>
                <a:tab pos="837565" algn="l"/>
              </a:tabLst>
            </a:pPr>
            <a:r>
              <a:rPr sz="2800" spc="-165" dirty="0">
                <a:latin typeface="Trebuchet MS"/>
                <a:cs typeface="Trebuchet MS"/>
              </a:rPr>
              <a:t>size </a:t>
            </a:r>
            <a:r>
              <a:rPr sz="2800" spc="-229" dirty="0">
                <a:latin typeface="Trebuchet MS"/>
                <a:cs typeface="Trebuchet MS"/>
              </a:rPr>
              <a:t>(e.g., </a:t>
            </a:r>
            <a:r>
              <a:rPr sz="2800" spc="-165" dirty="0">
                <a:latin typeface="Trebuchet MS"/>
                <a:cs typeface="Trebuchet MS"/>
              </a:rPr>
              <a:t>FP)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estimates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65" dirty="0">
                <a:latin typeface="Trebuchet MS"/>
                <a:cs typeface="Trebuchet MS"/>
              </a:rPr>
              <a:t>Empirical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models</a:t>
            </a:r>
            <a:endParaRPr sz="3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30" dirty="0">
                <a:latin typeface="Trebuchet MS"/>
                <a:cs typeface="Trebuchet MS"/>
              </a:rPr>
              <a:t>Automated</a:t>
            </a:r>
            <a:r>
              <a:rPr sz="3200" spc="-220" dirty="0">
                <a:latin typeface="Trebuchet MS"/>
                <a:cs typeface="Trebuchet MS"/>
              </a:rPr>
              <a:t> </a:t>
            </a:r>
            <a:r>
              <a:rPr sz="3200" spc="-114" dirty="0">
                <a:latin typeface="Trebuchet MS"/>
                <a:cs typeface="Trebuchet MS"/>
              </a:rPr>
              <a:t>tools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642680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Trebuchet MS"/>
                <a:cs typeface="Trebuchet MS"/>
              </a:rPr>
              <a:t>11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6562" y="1751838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524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576</Words>
  <Application>Microsoft Office PowerPoint</Application>
  <PresentationFormat>On-screen Show (4:3)</PresentationFormat>
  <Paragraphs>117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Lecture 11</vt:lpstr>
      <vt:lpstr>Objective</vt:lpstr>
      <vt:lpstr>What is Scope?</vt:lpstr>
      <vt:lpstr>Resources</vt:lpstr>
      <vt:lpstr>Problem Decomposition</vt:lpstr>
      <vt:lpstr>Functional Decomposition</vt:lpstr>
      <vt:lpstr>Metrics</vt:lpstr>
      <vt:lpstr>Software Metrics(con’ d)</vt:lpstr>
      <vt:lpstr>Estimation Techniques</vt:lpstr>
      <vt:lpstr>Size Estimation</vt:lpstr>
      <vt:lpstr>Lines of Code (LOC)</vt:lpstr>
      <vt:lpstr>LOC based Estimation</vt:lpstr>
      <vt:lpstr>LOC‐Based Estimation‐Example</vt:lpstr>
      <vt:lpstr>LOC‐based Estimation‐Exercise</vt:lpstr>
      <vt:lpstr>Estimation with Use-Cases</vt:lpstr>
      <vt:lpstr>PowerPoint Presentation</vt:lpstr>
      <vt:lpstr>Estimation with Use-Cases</vt:lpstr>
      <vt:lpstr>PowerPoint Presentation</vt:lpstr>
      <vt:lpstr>PowerPoint Presentation</vt:lpstr>
      <vt:lpstr>Function Point</vt:lpstr>
      <vt:lpstr>Function Point</vt:lpstr>
      <vt:lpstr>Types of FP Attributes</vt:lpstr>
      <vt:lpstr>FB Based Estimation Exercise</vt:lpstr>
      <vt:lpstr>FB Based Estimation Exercise</vt:lpstr>
      <vt:lpstr>FB Based Estimation Exercise</vt:lpstr>
      <vt:lpstr>FB Based Estimation Exercise</vt:lpstr>
      <vt:lpstr>FB Based Estimation Exercise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Design</dc:title>
  <dc:creator>Hppp</dc:creator>
  <cp:lastModifiedBy>Mobeen Nazar</cp:lastModifiedBy>
  <cp:revision>13</cp:revision>
  <dcterms:created xsi:type="dcterms:W3CDTF">2021-04-05T18:36:18Z</dcterms:created>
  <dcterms:modified xsi:type="dcterms:W3CDTF">2023-02-09T08:20:00Z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2020-10-27T00:00:00Z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2021-04-05T00:00:00Z</vt:filetime>
  </property>
</Properties>
</file>