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E797-1874-4AF6-A73D-7C15C6582A8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1DB7-DA82-4089-BB85-196363462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1DB7-DA82-4089-BB85-1963634626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85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7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0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CAD5DF-9EB4-4D99-8808-8056B2D548C5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800" b="1" dirty="0" smtClean="0"/>
              <a:t>Introduction to Holy Quran and Sources of Islam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3600" dirty="0" smtClean="0"/>
              <a:t>Week 1</a:t>
            </a:r>
          </a:p>
          <a:p>
            <a:pPr marL="82296" indent="0" algn="ctr">
              <a:buNone/>
            </a:pPr>
            <a:endParaRPr lang="en-US" sz="4400" dirty="0"/>
          </a:p>
          <a:p>
            <a:pPr marL="82296" indent="0" algn="ctr">
              <a:buNone/>
            </a:pPr>
            <a:endParaRPr lang="en-US" sz="4400" dirty="0" smtClean="0"/>
          </a:p>
          <a:p>
            <a:pPr marL="82296" indent="0" algn="ctr">
              <a:buNone/>
            </a:pPr>
            <a:r>
              <a:rPr lang="en-US" sz="2800" dirty="0" smtClean="0"/>
              <a:t>Course Instructor </a:t>
            </a:r>
          </a:p>
          <a:p>
            <a:pPr marL="82296" indent="0" algn="ctr">
              <a:buNone/>
            </a:pPr>
            <a:r>
              <a:rPr lang="en-US" sz="2800" b="1" dirty="0" smtClean="0"/>
              <a:t>Dr. Muhammad Nawaz</a:t>
            </a:r>
          </a:p>
        </p:txBody>
      </p:sp>
      <p:pic>
        <p:nvPicPr>
          <p:cNvPr id="5" name="Picture 4" descr="http://www.bahria.edu.pk/wp-content/uploads/logo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230" y="381000"/>
            <a:ext cx="3747770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Introduction and Basic concept of Al-Quran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Sources of Islam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Introduction to Hadith and Sunnah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680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Introduction and Basic concept of Al-Quran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3796" indent="-571500">
              <a:lnSpc>
                <a:spcPct val="150000"/>
              </a:lnSpc>
              <a:buFont typeface="+mj-lt"/>
              <a:buAutoNum type="romanUcPeriod"/>
            </a:pPr>
            <a:r>
              <a:rPr lang="en-GB" sz="2800" dirty="0" smtClean="0"/>
              <a:t>Meaning of Al Quran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UcPeriod"/>
            </a:pPr>
            <a:r>
              <a:rPr lang="en-GB" sz="2800" dirty="0" smtClean="0"/>
              <a:t>Why its name is Quran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UcPeriod"/>
            </a:pPr>
            <a:r>
              <a:rPr lang="en-GB" sz="2800" dirty="0" smtClean="0"/>
              <a:t>Surah of Al Quran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UcPeriod"/>
            </a:pPr>
            <a:r>
              <a:rPr lang="en-GB" sz="2800" dirty="0" smtClean="0"/>
              <a:t>Different </a:t>
            </a:r>
            <a:r>
              <a:rPr lang="en-GB" sz="2800" dirty="0" smtClean="0"/>
              <a:t>quality names </a:t>
            </a:r>
            <a:r>
              <a:rPr lang="en-GB" sz="2800" dirty="0" smtClean="0"/>
              <a:t>of Al Quran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UcPeriod"/>
            </a:pPr>
            <a:r>
              <a:rPr lang="en-GB" sz="2800" dirty="0" err="1" smtClean="0"/>
              <a:t>Wahy</a:t>
            </a:r>
            <a:r>
              <a:rPr lang="en-GB" sz="2800" dirty="0" smtClean="0"/>
              <a:t> (Revelation)</a:t>
            </a:r>
          </a:p>
          <a:p>
            <a:pPr marL="653796" indent="-571500">
              <a:buFont typeface="+mj-lt"/>
              <a:buAutoNum type="roman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Introduction and Basic concept of Al-Quran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05" y="1825804"/>
            <a:ext cx="7498080" cy="4724400"/>
          </a:xfrm>
        </p:spPr>
        <p:txBody>
          <a:bodyPr>
            <a:normAutofit lnSpcReduction="10000"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GB" sz="2400" b="1" dirty="0" smtClean="0"/>
              <a:t>VI. Different </a:t>
            </a:r>
            <a:r>
              <a:rPr lang="en-GB" sz="2400" b="1" dirty="0"/>
              <a:t>shapes of </a:t>
            </a:r>
            <a:r>
              <a:rPr lang="en-GB" sz="2400" b="1" dirty="0" smtClean="0"/>
              <a:t>Revelation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dirty="0" smtClean="0"/>
              <a:t>(dreaming</a:t>
            </a:r>
            <a:r>
              <a:rPr lang="en-GB" sz="2400" dirty="0"/>
              <a:t>, </a:t>
            </a:r>
            <a:r>
              <a:rPr lang="en-GB" sz="2400" dirty="0" smtClean="0"/>
              <a:t>Direct</a:t>
            </a:r>
            <a:r>
              <a:rPr lang="en-GB" sz="2400" dirty="0"/>
              <a:t>, shape of human being, own shape of  Jibreel (A.S) behind the curtain, without curtain</a:t>
            </a:r>
            <a:r>
              <a:rPr lang="en-GB" sz="2400" dirty="0" smtClean="0"/>
              <a:t>)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b="1" dirty="0" smtClean="0"/>
              <a:t>VII. Influence of Revelation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dirty="0" smtClean="0"/>
              <a:t>( ringing bell, signs of sweat, </a:t>
            </a:r>
            <a:r>
              <a:rPr lang="en-GB" sz="2400" dirty="0" smtClean="0"/>
              <a:t>hot/cold </a:t>
            </a:r>
            <a:r>
              <a:rPr lang="en-GB" sz="2400" dirty="0" smtClean="0"/>
              <a:t>weather, shivering )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b="1" dirty="0" smtClean="0"/>
              <a:t>VIII. Compulsory requirement of Revelation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b="1" dirty="0" smtClean="0"/>
              <a:t>IX  Types of Revelation ( </a:t>
            </a:r>
            <a:r>
              <a:rPr lang="en-GB" sz="2400" b="1" dirty="0" err="1" smtClean="0"/>
              <a:t>Matlu</a:t>
            </a:r>
            <a:r>
              <a:rPr lang="en-GB" sz="2400" b="1" dirty="0" smtClean="0"/>
              <a:t> , </a:t>
            </a:r>
            <a:r>
              <a:rPr lang="en-GB" sz="2400" b="1" dirty="0" err="1" smtClean="0"/>
              <a:t>Ghair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Matlu</a:t>
            </a:r>
            <a:r>
              <a:rPr lang="en-GB" sz="2400" b="1" dirty="0" smtClean="0"/>
              <a:t>)</a:t>
            </a:r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9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Introduction and Basic concept of Al-Quran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lnSpc>
                <a:spcPct val="150000"/>
              </a:lnSpc>
              <a:buNone/>
            </a:pPr>
            <a:r>
              <a:rPr lang="en-GB" sz="2400" b="1" dirty="0" smtClean="0"/>
              <a:t>X. Compilation of Revelation</a:t>
            </a:r>
            <a:r>
              <a:rPr lang="en-GB" sz="2400" dirty="0" smtClean="0"/>
              <a:t>: 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Revealed one after other</a:t>
            </a:r>
            <a:r>
              <a:rPr lang="en-GB" sz="2400" dirty="0" smtClean="0"/>
              <a:t>,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A </a:t>
            </a:r>
            <a:r>
              <a:rPr lang="en-GB" sz="2400" dirty="0" smtClean="0"/>
              <a:t>group of </a:t>
            </a:r>
            <a:r>
              <a:rPr lang="en-GB" sz="2400" dirty="0" smtClean="0"/>
              <a:t>writers, 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Revelation noted down in the form of:</a:t>
            </a:r>
            <a:r>
              <a:rPr lang="en-GB" sz="2400" dirty="0" smtClean="0"/>
              <a:t> </a:t>
            </a:r>
            <a:r>
              <a:rPr lang="en-GB" sz="2400" dirty="0" smtClean="0"/>
              <a:t>writing on leather, stones, bones and palm trees</a:t>
            </a:r>
            <a:r>
              <a:rPr lang="en-GB" sz="2400" dirty="0" smtClean="0"/>
              <a:t>.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 </a:t>
            </a:r>
            <a:r>
              <a:rPr lang="en-GB" sz="2400" dirty="0" smtClean="0"/>
              <a:t>Famous writers Syed Abu Bakr, Syed Zaid, Syed Usman, Syed Ali, Syed </a:t>
            </a:r>
            <a:r>
              <a:rPr lang="en-GB" sz="2400" dirty="0" err="1" smtClean="0"/>
              <a:t>Zubari</a:t>
            </a:r>
            <a:r>
              <a:rPr lang="en-GB" sz="2400" dirty="0" smtClean="0"/>
              <a:t>, Syed Ibn Masood and </a:t>
            </a:r>
            <a:r>
              <a:rPr lang="en-GB" sz="2400" dirty="0" err="1" smtClean="0"/>
              <a:t>Syeda</a:t>
            </a:r>
            <a:r>
              <a:rPr lang="en-GB" sz="2400" dirty="0" smtClean="0"/>
              <a:t> Khadija (R.A)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909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Introduction and Basic concept of Al-Quran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GB" sz="2400" b="1" dirty="0" smtClean="0"/>
              <a:t>XI . Compilation </a:t>
            </a:r>
            <a:r>
              <a:rPr lang="en-GB" sz="2400" b="1" dirty="0"/>
              <a:t>of Holy Quran</a:t>
            </a:r>
            <a:r>
              <a:rPr lang="en-GB" sz="2400" b="1" dirty="0" smtClean="0"/>
              <a:t>: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GB" sz="2400" dirty="0" smtClean="0"/>
              <a:t>Battle of </a:t>
            </a:r>
            <a:r>
              <a:rPr lang="en-GB" sz="2400" dirty="0" err="1" smtClean="0"/>
              <a:t>Yamama</a:t>
            </a:r>
            <a:r>
              <a:rPr lang="en-GB" sz="2400" dirty="0" smtClean="0"/>
              <a:t>, </a:t>
            </a:r>
            <a:r>
              <a:rPr lang="en-GB" sz="2400" dirty="0" smtClean="0"/>
              <a:t>70 memorizers martyred, Syed </a:t>
            </a:r>
            <a:r>
              <a:rPr lang="en-GB" sz="2400" dirty="0" err="1" smtClean="0"/>
              <a:t>Umer</a:t>
            </a:r>
            <a:r>
              <a:rPr lang="en-GB" sz="2400" dirty="0" smtClean="0"/>
              <a:t> (R.A) advised </a:t>
            </a:r>
            <a:r>
              <a:rPr lang="en-GB" sz="2400" dirty="0" err="1" smtClean="0"/>
              <a:t>Hazarat</a:t>
            </a:r>
            <a:r>
              <a:rPr lang="en-GB" sz="2400" dirty="0" smtClean="0"/>
              <a:t> Abu </a:t>
            </a:r>
            <a:r>
              <a:rPr lang="en-GB" sz="2400" dirty="0" smtClean="0"/>
              <a:t>Bakar that </a:t>
            </a:r>
            <a:r>
              <a:rPr lang="en-GB" sz="2400" dirty="0" smtClean="0"/>
              <a:t>the compilation of Holy Quran is necessary. All companions of Holy Prophet Muhammad (S.A.W) final decision and </a:t>
            </a:r>
            <a:r>
              <a:rPr lang="en-GB" sz="2400" dirty="0" smtClean="0"/>
              <a:t>agreement was to write the Holy Quran 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273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Sources of Islam(Primary source Al Quran)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3796" indent="-571500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The Last </a:t>
            </a:r>
            <a:r>
              <a:rPr lang="en-GB" sz="2400" dirty="0" smtClean="0"/>
              <a:t>and final </a:t>
            </a:r>
            <a:r>
              <a:rPr lang="en-GB" sz="2400" dirty="0" smtClean="0"/>
              <a:t>Book </a:t>
            </a:r>
            <a:r>
              <a:rPr lang="en-GB" sz="2400" dirty="0" smtClean="0"/>
              <a:t>of Allah (SWT)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The Last </a:t>
            </a:r>
            <a:r>
              <a:rPr lang="en-GB" sz="2400" dirty="0"/>
              <a:t>message of Allah (SWT)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The last </a:t>
            </a:r>
            <a:r>
              <a:rPr lang="en-GB" sz="2400" dirty="0" smtClean="0"/>
              <a:t>messenger of Allah (SWT)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Allah (SWT) Himself guardian.</a:t>
            </a:r>
          </a:p>
          <a:p>
            <a:pPr marL="653796" indent="-571500">
              <a:lnSpc>
                <a:spcPct val="150000"/>
              </a:lnSpc>
              <a:buFont typeface="+mj-lt"/>
              <a:buAutoNum type="romanLcPeriod"/>
            </a:pPr>
            <a:r>
              <a:rPr lang="en-GB" sz="2400" dirty="0" smtClean="0"/>
              <a:t>Rights of Al-Quran upon every believers. (Believing, Recitation, Understanding, Application and Conveying to others)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845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604"/>
            <a:ext cx="7757160" cy="145075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to Hadith and Sunnah (Primary source Al- Hadith)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6477000" cy="3962400"/>
          </a:xfrm>
        </p:spPr>
        <p:txBody>
          <a:bodyPr>
            <a:normAutofit/>
          </a:bodyPr>
          <a:lstStyle/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Meaning , Definition</a:t>
            </a:r>
          </a:p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Different between Hadith and Sunnah</a:t>
            </a:r>
          </a:p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Legal position</a:t>
            </a:r>
          </a:p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Compilation </a:t>
            </a:r>
          </a:p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Famous books of </a:t>
            </a:r>
            <a:r>
              <a:rPr lang="en-GB" sz="2800" dirty="0" smtClean="0"/>
              <a:t>traditions</a:t>
            </a:r>
            <a:endParaRPr lang="en-GB" sz="2800" dirty="0" smtClean="0"/>
          </a:p>
          <a:p>
            <a:pPr marL="653796" indent="-571500">
              <a:buFont typeface="+mj-lt"/>
              <a:buAutoNum type="romanLcPeriod"/>
            </a:pPr>
            <a:r>
              <a:rPr lang="en-GB" sz="2800" dirty="0" smtClean="0"/>
              <a:t>Kinds of Hadith ( </a:t>
            </a:r>
            <a:r>
              <a:rPr lang="en-GB" sz="2800" dirty="0" err="1" smtClean="0"/>
              <a:t>Sahi</a:t>
            </a:r>
            <a:r>
              <a:rPr lang="en-GB" sz="2800" dirty="0" smtClean="0"/>
              <a:t>, </a:t>
            </a:r>
            <a:r>
              <a:rPr lang="en-GB" sz="2800" dirty="0" err="1" smtClean="0"/>
              <a:t>Hasan</a:t>
            </a:r>
            <a:r>
              <a:rPr lang="en-GB" sz="2800" dirty="0" smtClean="0"/>
              <a:t>, </a:t>
            </a:r>
            <a:r>
              <a:rPr lang="en-GB" sz="2800" dirty="0" err="1" smtClean="0"/>
              <a:t>Gareeb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486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355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PowerPoint Presentation</vt:lpstr>
      <vt:lpstr>Contents </vt:lpstr>
      <vt:lpstr>Introduction and Basic concept of Al-Quran</vt:lpstr>
      <vt:lpstr>Introduction and Basic concept of Al-Quran</vt:lpstr>
      <vt:lpstr>Introduction and Basic concept of Al-Quran</vt:lpstr>
      <vt:lpstr>Introduction and Basic concept of Al-Quran</vt:lpstr>
      <vt:lpstr>Sources of Islam(Primary source Al Quran)</vt:lpstr>
      <vt:lpstr>Introduction to Hadith and Sunnah (Primary source Al- Hadith)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ahsanulhaq</dc:creator>
  <cp:lastModifiedBy>Nawaz Sab</cp:lastModifiedBy>
  <cp:revision>37</cp:revision>
  <dcterms:created xsi:type="dcterms:W3CDTF">2017-07-13T09:10:32Z</dcterms:created>
  <dcterms:modified xsi:type="dcterms:W3CDTF">2021-04-06T08:30:05Z</dcterms:modified>
</cp:coreProperties>
</file>