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8"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1" d="100"/>
          <a:sy n="51" d="100"/>
        </p:scale>
        <p:origin x="1243"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35999B0-B37B-491E-AA1D-8C58235E67CE}" type="datetimeFigureOut">
              <a:rPr lang="en-US" smtClean="0"/>
              <a:pPr/>
              <a:t>5/11/2021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5188292F-D1C7-43F2-8DAA-02066EBCD7C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35999B0-B37B-491E-AA1D-8C58235E67CE}" type="datetimeFigureOut">
              <a:rPr lang="en-US" smtClean="0"/>
              <a:pPr/>
              <a:t>5/11/2021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188292F-D1C7-43F2-8DAA-02066EBCD7C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35999B0-B37B-491E-AA1D-8C58235E67CE}" type="datetimeFigureOut">
              <a:rPr lang="en-US" smtClean="0"/>
              <a:pPr/>
              <a:t>5/11/2021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188292F-D1C7-43F2-8DAA-02066EBCD7C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35999B0-B37B-491E-AA1D-8C58235E67CE}" type="datetimeFigureOut">
              <a:rPr lang="en-US" smtClean="0"/>
              <a:pPr/>
              <a:t>5/11/2021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188292F-D1C7-43F2-8DAA-02066EBCD7C9}"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35999B0-B37B-491E-AA1D-8C58235E67CE}" type="datetimeFigureOut">
              <a:rPr lang="en-US" smtClean="0"/>
              <a:pPr/>
              <a:t>5/11/2021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188292F-D1C7-43F2-8DAA-02066EBCD7C9}"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35999B0-B37B-491E-AA1D-8C58235E67CE}" type="datetimeFigureOut">
              <a:rPr lang="en-US" smtClean="0"/>
              <a:pPr/>
              <a:t>5/11/2021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188292F-D1C7-43F2-8DAA-02066EBCD7C9}"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35999B0-B37B-491E-AA1D-8C58235E67CE}" type="datetimeFigureOut">
              <a:rPr lang="en-US" smtClean="0"/>
              <a:pPr/>
              <a:t>5/11/2021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5188292F-D1C7-43F2-8DAA-02066EBCD7C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535999B0-B37B-491E-AA1D-8C58235E67CE}" type="datetimeFigureOut">
              <a:rPr lang="en-US" smtClean="0"/>
              <a:pPr/>
              <a:t>5/11/2021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5188292F-D1C7-43F2-8DAA-02066EBCD7C9}"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35999B0-B37B-491E-AA1D-8C58235E67CE}" type="datetimeFigureOut">
              <a:rPr lang="en-US" smtClean="0"/>
              <a:pPr/>
              <a:t>5/11/2021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5188292F-D1C7-43F2-8DAA-02066EBCD7C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535999B0-B37B-491E-AA1D-8C58235E67CE}" type="datetimeFigureOut">
              <a:rPr lang="en-US" smtClean="0"/>
              <a:pPr/>
              <a:t>5/11/2021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188292F-D1C7-43F2-8DAA-02066EBCD7C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35999B0-B37B-491E-AA1D-8C58235E67CE}" type="datetimeFigureOut">
              <a:rPr lang="en-US" smtClean="0"/>
              <a:pPr/>
              <a:t>5/11/2021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5188292F-D1C7-43F2-8DAA-02066EBCD7C9}"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35999B0-B37B-491E-AA1D-8C58235E67CE}" type="datetimeFigureOut">
              <a:rPr lang="en-US" smtClean="0"/>
              <a:pPr/>
              <a:t>5/11/2021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5188292F-D1C7-43F2-8DAA-02066EBCD7C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5029200"/>
          </a:xfrm>
        </p:spPr>
        <p:txBody>
          <a:bodyPr>
            <a:normAutofit/>
          </a:bodyPr>
          <a:lstStyle/>
          <a:p>
            <a:pPr marL="82296" indent="0" algn="ctr">
              <a:buNone/>
            </a:pPr>
            <a:r>
              <a:rPr lang="en-US" sz="6000" dirty="0" smtClean="0"/>
              <a:t>10. </a:t>
            </a:r>
            <a:r>
              <a:rPr lang="en-US" sz="6000" b="1" dirty="0"/>
              <a:t>Islam &amp; Science</a:t>
            </a:r>
            <a:endParaRPr lang="en-US" sz="6000" dirty="0"/>
          </a:p>
          <a:p>
            <a:pPr marL="82296" indent="0" algn="ctr">
              <a:buNone/>
            </a:pPr>
            <a:r>
              <a:rPr lang="en-US" dirty="0" smtClean="0"/>
              <a:t>(Basic Concept of Islam &amp; Science)</a:t>
            </a:r>
          </a:p>
          <a:p>
            <a:pPr marL="82296" indent="0" algn="ctr">
              <a:buNone/>
            </a:pPr>
            <a:r>
              <a:rPr lang="en-US" dirty="0" smtClean="0"/>
              <a:t>Contribution of Muslims in the development of science</a:t>
            </a:r>
            <a:endParaRPr lang="en-US" dirty="0" smtClean="0"/>
          </a:p>
          <a:p>
            <a:pPr marL="82296" indent="0" algn="ctr">
              <a:buNone/>
            </a:pPr>
            <a:endParaRPr lang="en-US" dirty="0"/>
          </a:p>
          <a:p>
            <a:pPr marL="82296" indent="0" algn="ctr">
              <a:buNone/>
            </a:pPr>
            <a:endParaRPr lang="en-US" dirty="0" smtClean="0"/>
          </a:p>
          <a:p>
            <a:pPr marL="82296" indent="0" algn="ctr">
              <a:buNone/>
            </a:pPr>
            <a:endParaRPr lang="en-US" dirty="0"/>
          </a:p>
          <a:p>
            <a:pPr marL="82296" indent="0" algn="ctr">
              <a:buNone/>
            </a:pPr>
            <a:r>
              <a:rPr lang="en-US" dirty="0" smtClean="0"/>
              <a:t>Course Instructor</a:t>
            </a:r>
          </a:p>
          <a:p>
            <a:pPr marL="82296" indent="0" algn="ctr">
              <a:buNone/>
            </a:pPr>
            <a:r>
              <a:rPr lang="en-US" sz="4400" b="1" dirty="0" smtClean="0"/>
              <a:t>Dr. Muhammad Nawaz</a:t>
            </a:r>
            <a:endParaRPr lang="en-US" sz="4400" b="1" dirty="0" smtClean="0"/>
          </a:p>
        </p:txBody>
      </p:sp>
      <p:pic>
        <p:nvPicPr>
          <p:cNvPr id="5" name="Picture 4" descr="http://www.bahria.edu.pk/wp-content/uploads/logo1.png"/>
          <p:cNvPicPr/>
          <p:nvPr/>
        </p:nvPicPr>
        <p:blipFill>
          <a:blip r:embed="rId2" cstate="print"/>
          <a:srcRect/>
          <a:stretch>
            <a:fillRect/>
          </a:stretch>
        </p:blipFill>
        <p:spPr bwMode="auto">
          <a:xfrm>
            <a:off x="3110230" y="381000"/>
            <a:ext cx="3747770" cy="749935"/>
          </a:xfrm>
          <a:prstGeom prst="rect">
            <a:avLst/>
          </a:prstGeom>
          <a:noFill/>
          <a:ln w="9525">
            <a:noFill/>
            <a:miter lim="800000"/>
            <a:headEnd/>
            <a:tailEnd/>
          </a:ln>
        </p:spPr>
      </p:pic>
    </p:spTree>
    <p:extLst>
      <p:ext uri="{BB962C8B-B14F-4D97-AF65-F5344CB8AC3E}">
        <p14:creationId xmlns:p14="http://schemas.microsoft.com/office/powerpoint/2010/main" val="1564887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19100" y="1981200"/>
            <a:ext cx="8229600" cy="4525963"/>
          </a:xfrm>
        </p:spPr>
        <p:txBody>
          <a:bodyPr/>
          <a:lstStyle/>
          <a:p>
            <a:r>
              <a:rPr lang="en-US" sz="2400" dirty="0" err="1" smtClean="0"/>
              <a:t>Jaber</a:t>
            </a:r>
            <a:r>
              <a:rPr lang="en-US" sz="2400" dirty="0" smtClean="0"/>
              <a:t> bin </a:t>
            </a:r>
            <a:r>
              <a:rPr lang="en-US" sz="2400" dirty="0" err="1" smtClean="0"/>
              <a:t>Hayan</a:t>
            </a:r>
            <a:r>
              <a:rPr lang="en-US" sz="2400" dirty="0" smtClean="0"/>
              <a:t> is known as father of chemistry.</a:t>
            </a:r>
          </a:p>
          <a:p>
            <a:r>
              <a:rPr lang="en-US" sz="2400" dirty="0" smtClean="0"/>
              <a:t>Al- </a:t>
            </a:r>
            <a:r>
              <a:rPr lang="en-US" sz="2400" dirty="0" err="1" smtClean="0"/>
              <a:t>Baruni</a:t>
            </a:r>
            <a:r>
              <a:rPr lang="en-US" sz="2400" dirty="0" smtClean="0"/>
              <a:t> is known as the expert of geography and world map.</a:t>
            </a:r>
          </a:p>
          <a:p>
            <a:r>
              <a:rPr lang="en-US" sz="2400" dirty="0" smtClean="0"/>
              <a:t>Ibn </a:t>
            </a:r>
            <a:r>
              <a:rPr lang="en-US" sz="2400" dirty="0" err="1" smtClean="0"/>
              <a:t>Sina</a:t>
            </a:r>
            <a:r>
              <a:rPr lang="en-US" sz="2400" dirty="0" smtClean="0"/>
              <a:t> is known father of early modern medicine.</a:t>
            </a:r>
          </a:p>
          <a:p>
            <a:r>
              <a:rPr lang="en-US" sz="2400" dirty="0" smtClean="0"/>
              <a:t>Al </a:t>
            </a:r>
            <a:r>
              <a:rPr lang="en-US" sz="2400" dirty="0" err="1" smtClean="0"/>
              <a:t>Khwarizni</a:t>
            </a:r>
            <a:r>
              <a:rPr lang="en-US" sz="2400" dirty="0" smtClean="0"/>
              <a:t> is expert of algebra into European.</a:t>
            </a:r>
          </a:p>
          <a:p>
            <a:r>
              <a:rPr lang="en-US" sz="2400" dirty="0" smtClean="0"/>
              <a:t>Ibn </a:t>
            </a:r>
            <a:r>
              <a:rPr lang="en-US" sz="2400" dirty="0" err="1" smtClean="0"/>
              <a:t>Khaldun</a:t>
            </a:r>
            <a:r>
              <a:rPr lang="en-US" sz="2400" dirty="0" smtClean="0"/>
              <a:t> is known father of the historian.</a:t>
            </a:r>
            <a:endParaRPr lang="en-US" sz="2400" dirty="0"/>
          </a:p>
        </p:txBody>
      </p:sp>
      <p:sp>
        <p:nvSpPr>
          <p:cNvPr id="3" name="Title 2"/>
          <p:cNvSpPr>
            <a:spLocks noGrp="1"/>
          </p:cNvSpPr>
          <p:nvPr>
            <p:ph type="title"/>
          </p:nvPr>
        </p:nvSpPr>
        <p:spPr>
          <a:xfrm>
            <a:off x="228600" y="274638"/>
            <a:ext cx="8610600" cy="1143000"/>
          </a:xfrm>
        </p:spPr>
        <p:txBody>
          <a:bodyPr>
            <a:noAutofit/>
          </a:bodyPr>
          <a:lstStyle/>
          <a:p>
            <a:pPr algn="ctr"/>
            <a:r>
              <a:rPr lang="en-US" sz="2800" u="sng" dirty="0" smtClean="0">
                <a:effectLst>
                  <a:outerShdw blurRad="38100" dist="38100" dir="2700000" algn="tl">
                    <a:srgbClr val="000000">
                      <a:alpha val="43137"/>
                    </a:srgbClr>
                  </a:outerShdw>
                </a:effectLst>
              </a:rPr>
              <a:t>CONTRIBUTIONS OF MUSLIMS IN THE DEVELOPMENT OF SCIENCE</a:t>
            </a:r>
            <a:endParaRPr lang="en-US" sz="2800" u="sng"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59305"/>
            <a:ext cx="8229600" cy="4953000"/>
          </a:xfrm>
        </p:spPr>
        <p:txBody>
          <a:bodyPr>
            <a:normAutofit fontScale="85000" lnSpcReduction="20000"/>
          </a:bodyPr>
          <a:lstStyle/>
          <a:p>
            <a:pPr marL="109728" lvl="0" indent="0">
              <a:buNone/>
            </a:pPr>
            <a:r>
              <a:rPr lang="en-US" b="1" dirty="0" smtClean="0"/>
              <a:t>INTRODUCTION </a:t>
            </a:r>
          </a:p>
          <a:p>
            <a:pPr algn="just">
              <a:lnSpc>
                <a:spcPct val="120000"/>
              </a:lnSpc>
            </a:pPr>
            <a:r>
              <a:rPr lang="en-US" dirty="0" smtClean="0"/>
              <a:t>The Holy Quran is not a book of science but it is a book of signs. The facts and realities that are mentioned in the Holy Quran have been verified by the science today.     </a:t>
            </a:r>
            <a:endParaRPr lang="en-US" dirty="0" smtClean="0"/>
          </a:p>
          <a:p>
            <a:pPr lvl="0" algn="just">
              <a:lnSpc>
                <a:spcPct val="120000"/>
              </a:lnSpc>
            </a:pPr>
            <a:r>
              <a:rPr lang="en-US" dirty="0" smtClean="0"/>
              <a:t>Science </a:t>
            </a:r>
            <a:r>
              <a:rPr lang="en-US" dirty="0" smtClean="0"/>
              <a:t>is a knowledge as the other knowledges which has been given by Allah Almighty to the human beings as, He has said in the Holy Quran:</a:t>
            </a:r>
          </a:p>
          <a:p>
            <a:pPr algn="just">
              <a:lnSpc>
                <a:spcPct val="120000"/>
              </a:lnSpc>
            </a:pPr>
            <a:r>
              <a:rPr lang="en-US" dirty="0" smtClean="0"/>
              <a:t>“</a:t>
            </a:r>
            <a:r>
              <a:rPr lang="en-US" i="1" dirty="0" smtClean="0">
                <a:solidFill>
                  <a:srgbClr val="FF0000"/>
                </a:solidFill>
              </a:rPr>
              <a:t>Taught the human being what he was not knew</a:t>
            </a:r>
            <a:r>
              <a:rPr lang="en-US" i="1" dirty="0" smtClean="0">
                <a:solidFill>
                  <a:srgbClr val="FF0000"/>
                </a:solidFill>
              </a:rPr>
              <a:t>.”            (Surah Al-</a:t>
            </a:r>
            <a:r>
              <a:rPr lang="en-US" i="1" dirty="0" err="1" smtClean="0">
                <a:solidFill>
                  <a:srgbClr val="FF0000"/>
                </a:solidFill>
              </a:rPr>
              <a:t>Alaq</a:t>
            </a:r>
            <a:r>
              <a:rPr lang="en-US" i="1" dirty="0" smtClean="0">
                <a:solidFill>
                  <a:srgbClr val="FF0000"/>
                </a:solidFill>
              </a:rPr>
              <a:t> verse:5)</a:t>
            </a:r>
            <a:endParaRPr lang="en-US" i="1" dirty="0" smtClean="0">
              <a:solidFill>
                <a:srgbClr val="FF0000"/>
              </a:solidFill>
            </a:endParaRPr>
          </a:p>
          <a:p>
            <a:pPr lvl="0" algn="just">
              <a:lnSpc>
                <a:spcPct val="120000"/>
              </a:lnSpc>
            </a:pPr>
            <a:r>
              <a:rPr lang="en-US" dirty="0" smtClean="0"/>
              <a:t>The </a:t>
            </a:r>
            <a:r>
              <a:rPr lang="en-US" dirty="0" smtClean="0"/>
              <a:t>holy Quran says:</a:t>
            </a:r>
          </a:p>
          <a:p>
            <a:pPr algn="just">
              <a:lnSpc>
                <a:spcPct val="120000"/>
              </a:lnSpc>
            </a:pPr>
            <a:r>
              <a:rPr lang="en-US" dirty="0" smtClean="0"/>
              <a:t>“He will create those things which you don’t know</a:t>
            </a:r>
            <a:r>
              <a:rPr lang="en-US" dirty="0" smtClean="0"/>
              <a:t>.”</a:t>
            </a:r>
          </a:p>
          <a:p>
            <a:pPr algn="just">
              <a:lnSpc>
                <a:spcPct val="120000"/>
              </a:lnSpc>
            </a:pPr>
            <a:r>
              <a:rPr lang="en-US" dirty="0" smtClean="0"/>
              <a:t>(surah Al-</a:t>
            </a:r>
            <a:r>
              <a:rPr lang="en-US" dirty="0" err="1" smtClean="0"/>
              <a:t>Nahal</a:t>
            </a:r>
            <a:r>
              <a:rPr lang="en-US" dirty="0" smtClean="0"/>
              <a:t> verse:8)</a:t>
            </a:r>
            <a:endParaRPr lang="en-US" dirty="0" smtClean="0"/>
          </a:p>
          <a:p>
            <a:endParaRPr lang="en-US" dirty="0"/>
          </a:p>
        </p:txBody>
      </p:sp>
      <p:sp>
        <p:nvSpPr>
          <p:cNvPr id="3" name="Title 2"/>
          <p:cNvSpPr>
            <a:spLocks noGrp="1"/>
          </p:cNvSpPr>
          <p:nvPr>
            <p:ph type="title"/>
          </p:nvPr>
        </p:nvSpPr>
        <p:spPr>
          <a:xfrm>
            <a:off x="457200" y="-6246"/>
            <a:ext cx="8229600" cy="1143000"/>
          </a:xfrm>
        </p:spPr>
        <p:txBody>
          <a:bodyPr>
            <a:normAutofit fontScale="90000"/>
          </a:bodyPr>
          <a:lstStyle/>
          <a:p>
            <a:r>
              <a:rPr lang="en-US" dirty="0" smtClean="0"/>
              <a:t>THE HOLY QURAN AND </a:t>
            </a:r>
            <a:r>
              <a:rPr lang="en-US" dirty="0" smtClean="0"/>
              <a:t>SCIENCE:</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229600" cy="5867400"/>
          </a:xfrm>
        </p:spPr>
        <p:txBody>
          <a:bodyPr>
            <a:normAutofit fontScale="92500" lnSpcReduction="10000"/>
          </a:bodyPr>
          <a:lstStyle/>
          <a:p>
            <a:pPr marL="109728" lvl="0" indent="0" algn="ctr">
              <a:buNone/>
            </a:pPr>
            <a:r>
              <a:rPr lang="en-US" b="1" dirty="0" smtClean="0"/>
              <a:t>MAIN PURPOSE OF SCIENCE </a:t>
            </a:r>
          </a:p>
          <a:p>
            <a:pPr lvl="0" algn="just"/>
            <a:r>
              <a:rPr lang="en-US" dirty="0" smtClean="0">
                <a:latin typeface="Arial" panose="020B0604020202020204" pitchFamily="34" charset="0"/>
                <a:cs typeface="Arial" panose="020B0604020202020204" pitchFamily="34" charset="0"/>
              </a:rPr>
              <a:t>Main Purpose Of Science </a:t>
            </a:r>
            <a:r>
              <a:rPr lang="en-US" dirty="0" smtClean="0">
                <a:latin typeface="Arial" panose="020B0604020202020204" pitchFamily="34" charset="0"/>
                <a:cs typeface="Arial" panose="020B0604020202020204" pitchFamily="34" charset="0"/>
              </a:rPr>
              <a:t>and </a:t>
            </a:r>
            <a:r>
              <a:rPr lang="en-US" dirty="0" smtClean="0">
                <a:latin typeface="Arial" panose="020B0604020202020204" pitchFamily="34" charset="0"/>
                <a:cs typeface="Arial" panose="020B0604020202020204" pitchFamily="34" charset="0"/>
              </a:rPr>
              <a:t>inventions is to make life easier and comfortable. Islam is not opposed to comfortable life, but only telling to obey the </a:t>
            </a:r>
            <a:r>
              <a:rPr lang="en-US" dirty="0" smtClean="0">
                <a:latin typeface="Arial" panose="020B0604020202020204" pitchFamily="34" charset="0"/>
                <a:cs typeface="Arial" panose="020B0604020202020204" pitchFamily="34" charset="0"/>
              </a:rPr>
              <a:t>instructions </a:t>
            </a:r>
            <a:r>
              <a:rPr lang="en-US" dirty="0" smtClean="0">
                <a:latin typeface="Arial" panose="020B0604020202020204" pitchFamily="34" charset="0"/>
                <a:cs typeface="Arial" panose="020B0604020202020204" pitchFamily="34" charset="0"/>
              </a:rPr>
              <a:t>of Allah Almighty and Holy </a:t>
            </a:r>
            <a:r>
              <a:rPr lang="en-US" dirty="0" smtClean="0">
                <a:latin typeface="Arial" panose="020B0604020202020204" pitchFamily="34" charset="0"/>
                <a:cs typeface="Arial" panose="020B0604020202020204" pitchFamily="34" charset="0"/>
              </a:rPr>
              <a:t>Prophet Muhammad </a:t>
            </a:r>
            <a:r>
              <a:rPr lang="en-US" dirty="0" smtClean="0">
                <a:latin typeface="Arial" panose="020B0604020202020204" pitchFamily="34" charset="0"/>
                <a:cs typeface="Arial" panose="020B0604020202020204" pitchFamily="34" charset="0"/>
              </a:rPr>
              <a:t>(PBUH).</a:t>
            </a:r>
          </a:p>
          <a:p>
            <a:pPr lvl="0" algn="just"/>
            <a:r>
              <a:rPr lang="en-US" dirty="0" smtClean="0">
                <a:latin typeface="Arial" panose="020B0604020202020204" pitchFamily="34" charset="0"/>
                <a:cs typeface="Arial" panose="020B0604020202020204" pitchFamily="34" charset="0"/>
              </a:rPr>
              <a:t>In past, man used to travel by foot but now quicker and better modes are invented for travelling.</a:t>
            </a:r>
          </a:p>
          <a:p>
            <a:pPr lvl="0" algn="just"/>
            <a:r>
              <a:rPr lang="en-US" dirty="0" smtClean="0">
                <a:latin typeface="Arial" panose="020B0604020202020204" pitchFamily="34" charset="0"/>
                <a:cs typeface="Arial" panose="020B0604020202020204" pitchFamily="34" charset="0"/>
              </a:rPr>
              <a:t>Approach of a believer scientist – every invention and progress of science is because of blessing of Allah Almighty.</a:t>
            </a:r>
          </a:p>
          <a:p>
            <a:pPr lvl="0" algn="just"/>
            <a:r>
              <a:rPr lang="en-US" dirty="0" smtClean="0">
                <a:latin typeface="Arial" panose="020B0604020202020204" pitchFamily="34" charset="0"/>
                <a:cs typeface="Arial" panose="020B0604020202020204" pitchFamily="34" charset="0"/>
              </a:rPr>
              <a:t>Approach of a non believer scientist – I am inventing things for the betterment of humanity.</a:t>
            </a:r>
          </a:p>
          <a:p>
            <a:pPr lvl="0" algn="just"/>
            <a:r>
              <a:rPr lang="en-US" dirty="0" smtClean="0">
                <a:latin typeface="Arial" panose="020B0604020202020204" pitchFamily="34" charset="0"/>
                <a:cs typeface="Arial" panose="020B0604020202020204" pitchFamily="34" charset="0"/>
              </a:rPr>
              <a:t>The Holy Quran says: </a:t>
            </a:r>
          </a:p>
          <a:p>
            <a:pPr lvl="0" algn="just"/>
            <a:r>
              <a:rPr lang="en-US" dirty="0" smtClean="0">
                <a:latin typeface="Arial" panose="020B0604020202020204" pitchFamily="34" charset="0"/>
                <a:cs typeface="Arial" panose="020B0604020202020204" pitchFamily="34" charset="0"/>
              </a:rPr>
              <a:t>“Every power lies with Allah Almighty.”</a:t>
            </a:r>
          </a:p>
          <a:p>
            <a:pPr algn="just"/>
            <a:endParaRPr lang="en-US"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5334000"/>
          </a:xfrm>
        </p:spPr>
        <p:txBody>
          <a:bodyPr>
            <a:normAutofit fontScale="77500" lnSpcReduction="20000"/>
          </a:bodyPr>
          <a:lstStyle/>
          <a:p>
            <a:pPr lvl="0"/>
            <a:r>
              <a:rPr lang="en-US" sz="3000" b="1" u="sng" dirty="0" smtClean="0"/>
              <a:t>1.THE OPEN CHALLENGE </a:t>
            </a:r>
            <a:r>
              <a:rPr lang="en-US" sz="3000" b="1" u="sng" dirty="0" smtClean="0"/>
              <a:t>OF </a:t>
            </a:r>
            <a:r>
              <a:rPr lang="en-US" sz="3000" b="1" u="sng" dirty="0" smtClean="0"/>
              <a:t>THE HOLY </a:t>
            </a:r>
            <a:r>
              <a:rPr lang="en-US" sz="3000" b="1" u="sng" dirty="0" smtClean="0"/>
              <a:t>QURAN:</a:t>
            </a:r>
          </a:p>
          <a:p>
            <a:pPr lvl="0"/>
            <a:endParaRPr lang="en-US" sz="3000" b="1" u="sng" dirty="0" smtClean="0"/>
          </a:p>
          <a:p>
            <a:pPr lvl="0"/>
            <a:r>
              <a:rPr lang="en-US" dirty="0" smtClean="0"/>
              <a:t>In Holy Quran, Allah Almighty has challenged those people who have doubts in their hearts related to revelations of Holy Quran. Allah Almighty fourteen hundred years ago gave a challenge that to bring a verse similar to any of the verse of Holy Quran; yet no one till now has </a:t>
            </a:r>
            <a:r>
              <a:rPr lang="en-US" dirty="0" smtClean="0"/>
              <a:t>not given the answer. </a:t>
            </a:r>
            <a:r>
              <a:rPr lang="en-US" dirty="0" smtClean="0"/>
              <a:t>The Holy Quran says:</a:t>
            </a:r>
          </a:p>
          <a:p>
            <a:pPr algn="just"/>
            <a:r>
              <a:rPr lang="en-US" dirty="0" smtClean="0"/>
              <a:t>“</a:t>
            </a:r>
            <a:r>
              <a:rPr lang="en-US" dirty="0" smtClean="0">
                <a:solidFill>
                  <a:srgbClr val="FF0000"/>
                </a:solidFill>
              </a:rPr>
              <a:t>If you have doubt whatsoever we have revealed on our Prophet, then bring one Surah like the Holy Quran and call all your helpers if you are truthful</a:t>
            </a:r>
            <a:r>
              <a:rPr lang="en-US" dirty="0" smtClean="0">
                <a:solidFill>
                  <a:srgbClr val="FF0000"/>
                </a:solidFill>
              </a:rPr>
              <a:t>.” (Surah Al </a:t>
            </a:r>
            <a:r>
              <a:rPr lang="en-US" dirty="0" err="1" smtClean="0">
                <a:solidFill>
                  <a:srgbClr val="FF0000"/>
                </a:solidFill>
              </a:rPr>
              <a:t>Baqarah</a:t>
            </a:r>
            <a:r>
              <a:rPr lang="en-US" dirty="0" smtClean="0">
                <a:solidFill>
                  <a:srgbClr val="FF0000"/>
                </a:solidFill>
              </a:rPr>
              <a:t> verse:23)</a:t>
            </a:r>
            <a:endParaRPr lang="en-US" dirty="0" smtClean="0">
              <a:solidFill>
                <a:srgbClr val="FF0000"/>
              </a:solidFill>
            </a:endParaRPr>
          </a:p>
          <a:p>
            <a:r>
              <a:rPr lang="en-US" dirty="0" smtClean="0"/>
              <a:t>Science </a:t>
            </a:r>
            <a:r>
              <a:rPr lang="en-US" dirty="0" smtClean="0"/>
              <a:t>has got so much progress and inventions even the Aero planes and rockets but even then science did not accept this challenge and proved that this </a:t>
            </a:r>
            <a:r>
              <a:rPr lang="en-US" dirty="0" smtClean="0"/>
              <a:t>Book of Allah  </a:t>
            </a:r>
            <a:r>
              <a:rPr lang="en-US" dirty="0" smtClean="0"/>
              <a:t>is revealed by Allah almighty. </a:t>
            </a:r>
            <a:endParaRPr lang="en-US" dirty="0" smtClean="0"/>
          </a:p>
          <a:p>
            <a:r>
              <a:rPr lang="en-US" b="1" dirty="0"/>
              <a:t>Verification of science</a:t>
            </a:r>
            <a:r>
              <a:rPr lang="en-US" dirty="0"/>
              <a:t>: </a:t>
            </a:r>
            <a:r>
              <a:rPr lang="en-US" dirty="0" smtClean="0"/>
              <a:t>The modern science verifies the facts given in the Holy Quran.</a:t>
            </a:r>
            <a:r>
              <a:rPr lang="en-US" dirty="0" smtClean="0"/>
              <a:t> </a:t>
            </a:r>
            <a:endParaRPr lang="en-US" dirty="0" smtClean="0"/>
          </a:p>
          <a:p>
            <a:endParaRPr lang="en-US" dirty="0"/>
          </a:p>
        </p:txBody>
      </p:sp>
      <p:sp>
        <p:nvSpPr>
          <p:cNvPr id="3" name="Title 2"/>
          <p:cNvSpPr>
            <a:spLocks noGrp="1"/>
          </p:cNvSpPr>
          <p:nvPr>
            <p:ph type="title"/>
          </p:nvPr>
        </p:nvSpPr>
        <p:spPr>
          <a:xfrm>
            <a:off x="457200" y="274638"/>
            <a:ext cx="8229600" cy="944562"/>
          </a:xfrm>
        </p:spPr>
        <p:txBody>
          <a:bodyPr>
            <a:normAutofit fontScale="90000"/>
          </a:bodyPr>
          <a:lstStyle/>
          <a:p>
            <a:pPr algn="ctr"/>
            <a:r>
              <a:rPr lang="en-US" dirty="0" smtClean="0"/>
              <a:t>   </a:t>
            </a:r>
            <a:r>
              <a:rPr lang="en-US" sz="3600" u="sng" dirty="0" smtClean="0"/>
              <a:t>EXAMPLES FROM THE HOLY QURAN</a:t>
            </a:r>
            <a:endParaRPr lang="en-US" sz="3600" u="sng"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229600" cy="5638800"/>
          </a:xfrm>
        </p:spPr>
        <p:txBody>
          <a:bodyPr>
            <a:normAutofit fontScale="85000" lnSpcReduction="20000"/>
          </a:bodyPr>
          <a:lstStyle/>
          <a:p>
            <a:pPr lvl="0"/>
            <a:r>
              <a:rPr lang="en-US" sz="3600" b="1" u="sng" dirty="0" smtClean="0"/>
              <a:t>2.SHAPE OF </a:t>
            </a:r>
            <a:r>
              <a:rPr lang="en-US" sz="3600" b="1" u="sng" dirty="0" smtClean="0"/>
              <a:t>EARTH IS OVAL: </a:t>
            </a:r>
            <a:endParaRPr lang="en-US" sz="3600" b="1" u="sng" dirty="0" smtClean="0"/>
          </a:p>
          <a:p>
            <a:pPr lvl="0"/>
            <a:endParaRPr lang="en-US" dirty="0" smtClean="0"/>
          </a:p>
          <a:p>
            <a:r>
              <a:rPr lang="en-US" dirty="0" smtClean="0"/>
              <a:t> Francis Drake,  a scientist presented his theory in 1597 that the shape of earth is oval but holy Quran 1400 years ago already explain that the shape of earth is </a:t>
            </a:r>
            <a:r>
              <a:rPr lang="en-US" dirty="0" smtClean="0"/>
              <a:t>oval  </a:t>
            </a:r>
            <a:r>
              <a:rPr lang="en-US" dirty="0" smtClean="0"/>
              <a:t>in the following verse:</a:t>
            </a:r>
          </a:p>
          <a:p>
            <a:pPr algn="just"/>
            <a:r>
              <a:rPr lang="en-US" dirty="0" smtClean="0"/>
              <a:t>“</a:t>
            </a:r>
            <a:r>
              <a:rPr lang="en-US" dirty="0" smtClean="0">
                <a:solidFill>
                  <a:srgbClr val="FF0000"/>
                </a:solidFill>
              </a:rPr>
              <a:t>He is Allah who created the heavens and the earth with truth and makes the day into night and night into day slowly and gradually.” </a:t>
            </a:r>
          </a:p>
          <a:p>
            <a:pPr algn="just"/>
            <a:endParaRPr lang="en-US" dirty="0" smtClean="0">
              <a:solidFill>
                <a:srgbClr val="FF0000"/>
              </a:solidFill>
            </a:endParaRPr>
          </a:p>
          <a:p>
            <a:r>
              <a:rPr lang="en-US" b="1" dirty="0" smtClean="0"/>
              <a:t>Scientific verification</a:t>
            </a:r>
            <a:r>
              <a:rPr lang="en-US" dirty="0" smtClean="0"/>
              <a:t>: Francis </a:t>
            </a:r>
            <a:r>
              <a:rPr lang="en-US" dirty="0" smtClean="0"/>
              <a:t>drake gave his theory when he visited the whole world and observed that the merging of day and night into each other is slowly and gradually and it is only possible if the shape of the earth would have been oval not flat.</a:t>
            </a:r>
          </a:p>
          <a:p>
            <a:r>
              <a:rPr lang="en-US" dirty="0" smtClean="0"/>
              <a:t>The fact and reality of Holy Quran </a:t>
            </a:r>
            <a:r>
              <a:rPr lang="en-US" dirty="0" smtClean="0"/>
              <a:t> has proved </a:t>
            </a:r>
            <a:r>
              <a:rPr lang="en-US" dirty="0" smtClean="0"/>
              <a:t>by </a:t>
            </a:r>
            <a:r>
              <a:rPr lang="en-US" dirty="0" smtClean="0"/>
              <a:t>modern science</a:t>
            </a:r>
            <a:r>
              <a:rPr lang="en-US" dirty="0" smtClean="0"/>
              <a:t>.</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304800"/>
            <a:ext cx="8229600" cy="5638800"/>
          </a:xfrm>
        </p:spPr>
        <p:txBody>
          <a:bodyPr>
            <a:normAutofit fontScale="92500" lnSpcReduction="20000"/>
          </a:bodyPr>
          <a:lstStyle/>
          <a:p>
            <a:r>
              <a:rPr lang="en-US" sz="3300" b="1" u="dbl" dirty="0" smtClean="0"/>
              <a:t>3.CREATION OF UNIVERSE</a:t>
            </a:r>
            <a:r>
              <a:rPr lang="en-US" sz="3300" b="1" dirty="0" smtClean="0"/>
              <a:t>:</a:t>
            </a:r>
          </a:p>
          <a:p>
            <a:endParaRPr lang="en-US" dirty="0" smtClean="0"/>
          </a:p>
          <a:p>
            <a:r>
              <a:rPr lang="en-US" dirty="0" smtClean="0"/>
              <a:t>Science  now a days presented a theory that this universe was a joint and united mass, than there was big bang held and all the planets separated from each other. But Allah Almighty in Holy Quran 1400 years ago clearly explained that this universe was a united mass and then Allah Almighty separated it into galaxies, moon, sun and stars; The Holy Quran says:</a:t>
            </a:r>
          </a:p>
          <a:p>
            <a:pPr algn="just"/>
            <a:r>
              <a:rPr lang="en-US" dirty="0" smtClean="0">
                <a:solidFill>
                  <a:srgbClr val="FF0000"/>
                </a:solidFill>
              </a:rPr>
              <a:t>“Have not these disbelievers see that the heavens and the earth were a united piece of mass, and then we parted them</a:t>
            </a:r>
            <a:r>
              <a:rPr lang="en-US" dirty="0" smtClean="0">
                <a:solidFill>
                  <a:srgbClr val="FF0000"/>
                </a:solidFill>
              </a:rPr>
              <a:t>.” (Surah Al </a:t>
            </a:r>
            <a:r>
              <a:rPr lang="en-US" dirty="0" err="1" smtClean="0">
                <a:solidFill>
                  <a:srgbClr val="FF0000"/>
                </a:solidFill>
              </a:rPr>
              <a:t>Anbiya</a:t>
            </a:r>
            <a:r>
              <a:rPr lang="en-US" dirty="0" smtClean="0">
                <a:solidFill>
                  <a:srgbClr val="FF0000"/>
                </a:solidFill>
              </a:rPr>
              <a:t> verse:30)</a:t>
            </a:r>
            <a:endParaRPr lang="en-US" dirty="0" smtClean="0">
              <a:solidFill>
                <a:srgbClr val="FF0000"/>
              </a:solidFill>
            </a:endParaRPr>
          </a:p>
          <a:p>
            <a:pPr marL="109728" indent="0">
              <a:buNone/>
            </a:pPr>
            <a:r>
              <a:rPr lang="en-US" b="1" dirty="0" smtClean="0"/>
              <a:t>Scientific verification</a:t>
            </a:r>
          </a:p>
          <a:p>
            <a:r>
              <a:rPr lang="en-US" dirty="0" smtClean="0"/>
              <a:t>The </a:t>
            </a:r>
            <a:r>
              <a:rPr lang="en-US" dirty="0" smtClean="0"/>
              <a:t>fact and reality presented </a:t>
            </a:r>
            <a:r>
              <a:rPr lang="en-US" dirty="0" smtClean="0"/>
              <a:t>by the </a:t>
            </a:r>
            <a:r>
              <a:rPr lang="en-US" dirty="0" smtClean="0"/>
              <a:t>Holy Quran, science proved and verified after 1400 years the reality of Holy Quran.</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304800"/>
            <a:ext cx="8229600" cy="6400800"/>
          </a:xfrm>
        </p:spPr>
        <p:txBody>
          <a:bodyPr>
            <a:normAutofit fontScale="92500" lnSpcReduction="20000"/>
          </a:bodyPr>
          <a:lstStyle/>
          <a:p>
            <a:pPr lvl="0"/>
            <a:r>
              <a:rPr lang="en-US" sz="2800" b="1" u="sng" dirty="0" smtClean="0"/>
              <a:t>4.REFLECTED LIGHT OF </a:t>
            </a:r>
            <a:r>
              <a:rPr lang="en-US" sz="2800" b="1" u="sng" dirty="0" smtClean="0"/>
              <a:t>MOON  FROM SUN:</a:t>
            </a:r>
            <a:endParaRPr lang="en-US" sz="2800" b="1" u="sng" dirty="0" smtClean="0"/>
          </a:p>
          <a:p>
            <a:pPr lvl="0"/>
            <a:endParaRPr lang="en-US" sz="2800" b="1" u="sng" dirty="0" smtClean="0"/>
          </a:p>
          <a:p>
            <a:pPr lvl="0" algn="just"/>
            <a:r>
              <a:rPr lang="en-US" dirty="0" smtClean="0">
                <a:solidFill>
                  <a:srgbClr val="FF0000"/>
                </a:solidFill>
              </a:rPr>
              <a:t>The Holy Quran says “Blessed is He who has placed in the heavens big stars, placed there a great lamp (sun) and placed moon giving light</a:t>
            </a:r>
            <a:r>
              <a:rPr lang="en-US" dirty="0" smtClean="0">
                <a:solidFill>
                  <a:srgbClr val="FF0000"/>
                </a:solidFill>
              </a:rPr>
              <a:t>.” (Surah Al Furqan verse:01) </a:t>
            </a:r>
            <a:endParaRPr lang="en-US" dirty="0" smtClean="0">
              <a:solidFill>
                <a:srgbClr val="FF0000"/>
              </a:solidFill>
            </a:endParaRPr>
          </a:p>
          <a:p>
            <a:pPr algn="just"/>
            <a:r>
              <a:rPr lang="en-US" dirty="0" smtClean="0"/>
              <a:t>Science gave a theory after thirteen hundred years that the light of moon is not its own but it has been received from the sun, whereas the sun has its own light.</a:t>
            </a:r>
          </a:p>
          <a:p>
            <a:pPr algn="just"/>
            <a:r>
              <a:rPr lang="en-US" dirty="0" smtClean="0"/>
              <a:t>The words given in Holy Quran for sun are </a:t>
            </a:r>
            <a:r>
              <a:rPr lang="en-US" dirty="0" err="1" smtClean="0"/>
              <a:t>i.e</a:t>
            </a:r>
            <a:r>
              <a:rPr lang="en-US" dirty="0" smtClean="0"/>
              <a:t> shams, </a:t>
            </a:r>
            <a:r>
              <a:rPr lang="en-US" dirty="0" err="1" smtClean="0"/>
              <a:t>zia</a:t>
            </a:r>
            <a:r>
              <a:rPr lang="en-US" dirty="0" smtClean="0"/>
              <a:t>, </a:t>
            </a:r>
            <a:r>
              <a:rPr lang="en-US" dirty="0" err="1" smtClean="0"/>
              <a:t>wahaj</a:t>
            </a:r>
            <a:r>
              <a:rPr lang="en-US" dirty="0" smtClean="0"/>
              <a:t> and </a:t>
            </a:r>
            <a:r>
              <a:rPr lang="en-US" dirty="0" err="1" smtClean="0"/>
              <a:t>siraj</a:t>
            </a:r>
            <a:r>
              <a:rPr lang="en-US" dirty="0" smtClean="0"/>
              <a:t> and for moon </a:t>
            </a:r>
            <a:r>
              <a:rPr lang="en-US" dirty="0" err="1" smtClean="0"/>
              <a:t>i.e</a:t>
            </a:r>
            <a:r>
              <a:rPr lang="en-US" dirty="0" smtClean="0"/>
              <a:t> </a:t>
            </a:r>
            <a:r>
              <a:rPr lang="en-US" dirty="0" err="1" smtClean="0"/>
              <a:t>noor</a:t>
            </a:r>
            <a:r>
              <a:rPr lang="en-US" dirty="0" smtClean="0"/>
              <a:t>, </a:t>
            </a:r>
            <a:r>
              <a:rPr lang="en-US" dirty="0" err="1" smtClean="0"/>
              <a:t>muneer</a:t>
            </a:r>
            <a:r>
              <a:rPr lang="en-US" dirty="0" smtClean="0"/>
              <a:t> and </a:t>
            </a:r>
            <a:r>
              <a:rPr lang="en-US" dirty="0" err="1" smtClean="0"/>
              <a:t>qamar</a:t>
            </a:r>
            <a:r>
              <a:rPr lang="en-US" dirty="0" smtClean="0"/>
              <a:t>, it means that the words given for sun already telling that sun has its own light and words for moon telling that the moon has not its own light. </a:t>
            </a:r>
            <a:endParaRPr lang="en-US" dirty="0" smtClean="0"/>
          </a:p>
          <a:p>
            <a:pPr marL="109728" indent="0" algn="just">
              <a:buNone/>
            </a:pPr>
            <a:r>
              <a:rPr lang="en-US" b="1" dirty="0" smtClean="0"/>
              <a:t>Scientific verification: </a:t>
            </a:r>
            <a:r>
              <a:rPr lang="en-US" dirty="0" smtClean="0"/>
              <a:t>Science has </a:t>
            </a:r>
            <a:r>
              <a:rPr lang="en-US" dirty="0" smtClean="0"/>
              <a:t>proved the reality of Holy Quran.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28600"/>
            <a:ext cx="8229600" cy="5715000"/>
          </a:xfrm>
        </p:spPr>
        <p:txBody>
          <a:bodyPr>
            <a:normAutofit fontScale="85000" lnSpcReduction="20000"/>
          </a:bodyPr>
          <a:lstStyle/>
          <a:p>
            <a:pPr lvl="0"/>
            <a:r>
              <a:rPr lang="en-US" sz="3000" b="1" u="sng" dirty="0" smtClean="0"/>
              <a:t>5.THE WATER CYCLE AND THE HOLY QURAN:</a:t>
            </a:r>
            <a:endParaRPr lang="en-US" sz="3000" b="1" u="sng" dirty="0" smtClean="0"/>
          </a:p>
          <a:p>
            <a:pPr lvl="0"/>
            <a:endParaRPr lang="en-US" sz="3000" b="1" u="sng" dirty="0" smtClean="0"/>
          </a:p>
          <a:p>
            <a:pPr lvl="0" algn="just"/>
            <a:r>
              <a:rPr lang="en-US" dirty="0" smtClean="0"/>
              <a:t>Water is essential for living; water system is mentioned in Holy Quran; Allah Almighty himself has taken the responsibility to provide water to every living creature; science verified the water system after thirteen hundred years, because the first scientist Bernard Palsy presented his theory in 1580 about the water cycle system where as Holy Quran 1400 years ago told the humanity about this water system. </a:t>
            </a:r>
            <a:r>
              <a:rPr lang="en-US" dirty="0" smtClean="0"/>
              <a:t>The Holy Quran </a:t>
            </a:r>
            <a:r>
              <a:rPr lang="en-US" dirty="0" smtClean="0"/>
              <a:t>says:</a:t>
            </a:r>
          </a:p>
          <a:p>
            <a:pPr algn="just"/>
            <a:r>
              <a:rPr lang="en-US" dirty="0" smtClean="0">
                <a:solidFill>
                  <a:srgbClr val="FF0000"/>
                </a:solidFill>
              </a:rPr>
              <a:t>“From His signs there is a lightening that He shows you for fear and hope, and He sends down water from the sky which revives the earth after its death with a clear water system</a:t>
            </a:r>
            <a:r>
              <a:rPr lang="en-US" dirty="0" smtClean="0">
                <a:solidFill>
                  <a:srgbClr val="FF0000"/>
                </a:solidFill>
              </a:rPr>
              <a:t>.” (Surah Rum verse no.24)</a:t>
            </a:r>
            <a:endParaRPr lang="en-US" dirty="0" smtClean="0">
              <a:solidFill>
                <a:srgbClr val="FF0000"/>
              </a:solidFill>
            </a:endParaRPr>
          </a:p>
          <a:p>
            <a:pPr marL="109728" indent="0" algn="just">
              <a:buNone/>
            </a:pPr>
            <a:r>
              <a:rPr lang="en-US" b="1" dirty="0" smtClean="0"/>
              <a:t>Scientific verification :</a:t>
            </a:r>
          </a:p>
          <a:p>
            <a:pPr algn="just"/>
            <a:r>
              <a:rPr lang="en-US" dirty="0" smtClean="0"/>
              <a:t>Science </a:t>
            </a:r>
            <a:r>
              <a:rPr lang="en-US" dirty="0" smtClean="0"/>
              <a:t>proved the fact of the Holy Quran. </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304800"/>
            <a:ext cx="8382000" cy="6019800"/>
          </a:xfrm>
        </p:spPr>
        <p:txBody>
          <a:bodyPr>
            <a:normAutofit/>
          </a:bodyPr>
          <a:lstStyle/>
          <a:p>
            <a:r>
              <a:rPr lang="en-US" sz="2400" b="1" u="sng" dirty="0" smtClean="0"/>
              <a:t>6.ANIMALS </a:t>
            </a:r>
            <a:r>
              <a:rPr lang="en-US" sz="2400" b="1" u="sng" dirty="0" smtClean="0"/>
              <a:t>AND BIRDS LIVE IN COMMUNITIES:</a:t>
            </a:r>
            <a:endParaRPr lang="en-US" sz="2400" b="1" u="sng" dirty="0" smtClean="0"/>
          </a:p>
          <a:p>
            <a:r>
              <a:rPr lang="en-US" sz="2400" dirty="0" smtClean="0"/>
              <a:t>Science gave today the theory that the birds and animals are living in the shape of communities and together in the shape of families. </a:t>
            </a:r>
          </a:p>
          <a:p>
            <a:r>
              <a:rPr lang="en-US" sz="2400" dirty="0" smtClean="0"/>
              <a:t>The Holy </a:t>
            </a:r>
            <a:r>
              <a:rPr lang="en-US" sz="2400" dirty="0" smtClean="0"/>
              <a:t>Quran 1400 years ago already informed the humanity that the birds and animals living with their own </a:t>
            </a:r>
            <a:r>
              <a:rPr lang="en-US" sz="2400" dirty="0" smtClean="0"/>
              <a:t>community. The Holy Quran </a:t>
            </a:r>
            <a:r>
              <a:rPr lang="en-US" sz="2400" dirty="0" smtClean="0"/>
              <a:t>says </a:t>
            </a:r>
            <a:endParaRPr lang="en-US" sz="2400" dirty="0" smtClean="0"/>
          </a:p>
          <a:p>
            <a:r>
              <a:rPr lang="en-US" sz="2400" dirty="0" smtClean="0">
                <a:solidFill>
                  <a:srgbClr val="FF0000"/>
                </a:solidFill>
              </a:rPr>
              <a:t>“There </a:t>
            </a:r>
            <a:r>
              <a:rPr lang="en-US" sz="2400" dirty="0" smtClean="0">
                <a:solidFill>
                  <a:srgbClr val="FF0000"/>
                </a:solidFill>
              </a:rPr>
              <a:t>is not a moving(living) creature on earth, not a bird that flies with its two wings but are communities like you</a:t>
            </a:r>
            <a:r>
              <a:rPr lang="en-US" sz="2400" dirty="0" smtClean="0">
                <a:solidFill>
                  <a:srgbClr val="FF0000"/>
                </a:solidFill>
              </a:rPr>
              <a:t>”. (Surah Al Anam Verse:38)</a:t>
            </a:r>
            <a:endParaRPr lang="en-US" sz="2400" dirty="0" smtClean="0">
              <a:solidFill>
                <a:srgbClr val="FF0000"/>
              </a:solidFill>
            </a:endParaRPr>
          </a:p>
          <a:p>
            <a:pPr marL="109728" indent="0">
              <a:buNone/>
            </a:pPr>
            <a:r>
              <a:rPr lang="en-US" sz="2400" b="1" dirty="0" smtClean="0"/>
              <a:t>Scientific verification: </a:t>
            </a:r>
          </a:p>
          <a:p>
            <a:r>
              <a:rPr lang="en-US" sz="2400" dirty="0" smtClean="0"/>
              <a:t>Science has proved </a:t>
            </a:r>
            <a:r>
              <a:rPr lang="en-US" sz="2400" dirty="0" smtClean="0"/>
              <a:t>the reality and fact </a:t>
            </a:r>
            <a:r>
              <a:rPr lang="en-US" sz="2400" dirty="0" smtClean="0"/>
              <a:t>of the Holy </a:t>
            </a:r>
            <a:r>
              <a:rPr lang="en-US" sz="2400" dirty="0" smtClean="0"/>
              <a:t>Quran.</a:t>
            </a:r>
            <a:endParaRPr lang="en-US" sz="24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172</TotalTime>
  <Words>1126</Words>
  <Application>Microsoft Office PowerPoint</Application>
  <PresentationFormat>On-screen Show (4:3)</PresentationFormat>
  <Paragraphs>67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Lucida Sans Unicode</vt:lpstr>
      <vt:lpstr>Verdana</vt:lpstr>
      <vt:lpstr>Wingdings 2</vt:lpstr>
      <vt:lpstr>Wingdings 3</vt:lpstr>
      <vt:lpstr>Concourse</vt:lpstr>
      <vt:lpstr>PowerPoint Presentation</vt:lpstr>
      <vt:lpstr>THE HOLY QURAN AND SCIENCE:</vt:lpstr>
      <vt:lpstr>PowerPoint Presentation</vt:lpstr>
      <vt:lpstr>   EXAMPLES FROM THE HOLY QURAN</vt:lpstr>
      <vt:lpstr>PowerPoint Presentation</vt:lpstr>
      <vt:lpstr>PowerPoint Presentation</vt:lpstr>
      <vt:lpstr>PowerPoint Presentation</vt:lpstr>
      <vt:lpstr>PowerPoint Presentation</vt:lpstr>
      <vt:lpstr>PowerPoint Presentation</vt:lpstr>
      <vt:lpstr>CONTRIBUTIONS OF MUSLIMS IN THE DEVELOPMENT OF SCIENCE</vt:lpstr>
    </vt:vector>
  </TitlesOfParts>
  <Company>Grizli777</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 A Ghauri</dc:creator>
  <cp:lastModifiedBy>Nawaz Sab</cp:lastModifiedBy>
  <cp:revision>24</cp:revision>
  <dcterms:created xsi:type="dcterms:W3CDTF">2014-02-15T15:53:32Z</dcterms:created>
  <dcterms:modified xsi:type="dcterms:W3CDTF">2021-05-11T15:40:52Z</dcterms:modified>
</cp:coreProperties>
</file>