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71" r:id="rId3"/>
    <p:sldId id="261" r:id="rId4"/>
    <p:sldId id="264" r:id="rId5"/>
    <p:sldId id="265" r:id="rId6"/>
    <p:sldId id="266" r:id="rId7"/>
    <p:sldId id="267" r:id="rId8"/>
    <p:sldId id="268" r:id="rId9"/>
    <p:sldId id="272" r:id="rId10"/>
    <p:sldId id="269" r:id="rId11"/>
    <p:sldId id="27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243"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C90007F-E3B1-41DB-87D9-C9D675D00CCB}" type="datetimeFigureOut">
              <a:rPr lang="en-US" smtClean="0"/>
              <a:pPr/>
              <a:t>5/23/2021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4F27965-6F16-4EF8-B987-7B4762DDF38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90007F-E3B1-41DB-87D9-C9D675D00CCB}" type="datetimeFigureOut">
              <a:rPr lang="en-US" smtClean="0"/>
              <a:pPr/>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27965-6F16-4EF8-B987-7B4762DDF3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90007F-E3B1-41DB-87D9-C9D675D00CCB}" type="datetimeFigureOut">
              <a:rPr lang="en-US" smtClean="0"/>
              <a:pPr/>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27965-6F16-4EF8-B987-7B4762DDF3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90007F-E3B1-41DB-87D9-C9D675D00CCB}" type="datetimeFigureOut">
              <a:rPr lang="en-US" smtClean="0"/>
              <a:pPr/>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27965-6F16-4EF8-B987-7B4762DDF3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C90007F-E3B1-41DB-87D9-C9D675D00CCB}" type="datetimeFigureOut">
              <a:rPr lang="en-US" smtClean="0"/>
              <a:pPr/>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27965-6F16-4EF8-B987-7B4762DDF38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C90007F-E3B1-41DB-87D9-C9D675D00CCB}" type="datetimeFigureOut">
              <a:rPr lang="en-US" smtClean="0"/>
              <a:pPr/>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27965-6F16-4EF8-B987-7B4762DDF3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C90007F-E3B1-41DB-87D9-C9D675D00CCB}" type="datetimeFigureOut">
              <a:rPr lang="en-US" smtClean="0"/>
              <a:pPr/>
              <a:t>5/23/2021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F27965-6F16-4EF8-B987-7B4762DDF3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C90007F-E3B1-41DB-87D9-C9D675D00CCB}" type="datetimeFigureOut">
              <a:rPr lang="en-US" smtClean="0"/>
              <a:pPr/>
              <a:t>5/23/2021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F27965-6F16-4EF8-B987-7B4762DDF3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90007F-E3B1-41DB-87D9-C9D675D00CCB}" type="datetimeFigureOut">
              <a:rPr lang="en-US" smtClean="0"/>
              <a:pPr/>
              <a:t>5/23/2021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F27965-6F16-4EF8-B987-7B4762DDF3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C90007F-E3B1-41DB-87D9-C9D675D00CCB}" type="datetimeFigureOut">
              <a:rPr lang="en-US" smtClean="0"/>
              <a:pPr/>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27965-6F16-4EF8-B987-7B4762DDF3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C90007F-E3B1-41DB-87D9-C9D675D00CCB}" type="datetimeFigureOut">
              <a:rPr lang="en-US" smtClean="0"/>
              <a:pPr/>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4F27965-6F16-4EF8-B987-7B4762DDF38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C90007F-E3B1-41DB-87D9-C9D675D00CCB}" type="datetimeFigureOut">
              <a:rPr lang="en-US" smtClean="0"/>
              <a:pPr/>
              <a:t>5/23/2021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4F27965-6F16-4EF8-B987-7B4762DDF38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82296" indent="0" algn="ctr">
              <a:buNone/>
            </a:pPr>
            <a:r>
              <a:rPr lang="en-US" sz="4400" dirty="0" smtClean="0"/>
              <a:t>Week 14. Social System of Islam </a:t>
            </a:r>
          </a:p>
          <a:p>
            <a:pPr marL="82296" indent="0" algn="ctr">
              <a:buNone/>
            </a:pPr>
            <a:r>
              <a:rPr lang="en-US" sz="4400" dirty="0" smtClean="0"/>
              <a:t>Part II</a:t>
            </a:r>
            <a:endParaRPr lang="en-US" sz="4400" dirty="0"/>
          </a:p>
          <a:p>
            <a:pPr marL="82296" indent="0">
              <a:buNone/>
            </a:pPr>
            <a:endParaRPr lang="en-US" dirty="0" smtClean="0"/>
          </a:p>
          <a:p>
            <a:pPr marL="82296" indent="0" algn="ctr">
              <a:buNone/>
            </a:pPr>
            <a:r>
              <a:rPr lang="en-US" dirty="0" smtClean="0"/>
              <a:t>Course Instructor </a:t>
            </a:r>
          </a:p>
          <a:p>
            <a:pPr marL="82296" indent="0" algn="ctr">
              <a:buNone/>
            </a:pPr>
            <a:r>
              <a:rPr lang="en-US" sz="4400" b="1" dirty="0" smtClean="0"/>
              <a:t>Dr. Muhammad Nawaz</a:t>
            </a:r>
          </a:p>
        </p:txBody>
      </p:sp>
      <p:pic>
        <p:nvPicPr>
          <p:cNvPr id="5" name="Picture 4" descr="http://www.bahria.edu.pk/wp-content/uploads/logo1.png"/>
          <p:cNvPicPr/>
          <p:nvPr/>
        </p:nvPicPr>
        <p:blipFill>
          <a:blip r:embed="rId2" cstate="print"/>
          <a:srcRect/>
          <a:stretch>
            <a:fillRect/>
          </a:stretch>
        </p:blipFill>
        <p:spPr bwMode="auto">
          <a:xfrm>
            <a:off x="3110230" y="381000"/>
            <a:ext cx="3747770" cy="749935"/>
          </a:xfrm>
          <a:prstGeom prst="rect">
            <a:avLst/>
          </a:prstGeom>
          <a:noFill/>
          <a:ln w="9525">
            <a:noFill/>
            <a:miter lim="800000"/>
            <a:headEnd/>
            <a:tailEnd/>
          </a:ln>
        </p:spPr>
      </p:pic>
    </p:spTree>
    <p:extLst>
      <p:ext uri="{BB962C8B-B14F-4D97-AF65-F5344CB8AC3E}">
        <p14:creationId xmlns:p14="http://schemas.microsoft.com/office/powerpoint/2010/main" val="2053732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2800" b="1" u="sng" dirty="0" smtClean="0"/>
              <a:t>SUPPORTING RIGHTS AND QUALITIES WHICH INCREASE TAQWAH:</a:t>
            </a:r>
          </a:p>
          <a:p>
            <a:r>
              <a:rPr lang="en-US" sz="2800" dirty="0" smtClean="0"/>
              <a:t>To fulfill the rights of Allah, rights of parents, rights of children , rights of relatives, rights of weak and poor, rights of slaves, rights of orphans, rights of sick people, rights of guests, Justice , forgiveness, truthfulness, kindness, tolerance, speech with good words, humility,  patience, trust of Allah etc.</a:t>
            </a:r>
          </a:p>
          <a:p>
            <a:r>
              <a:rPr lang="en-US" sz="2800" b="1" u="sng" dirty="0" smtClean="0"/>
              <a:t>BAD QUALITIES WHICH DECREASE TAQWAH:</a:t>
            </a:r>
          </a:p>
          <a:p>
            <a:r>
              <a:rPr lang="en-US" sz="2800" dirty="0" smtClean="0"/>
              <a:t>Greed, backbiting, cruelness, wasteful, falsehood,  Dishonesty, cheating, fraud, and jealously.</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Surah Al </a:t>
            </a:r>
            <a:r>
              <a:rPr lang="en-US" dirty="0" err="1" smtClean="0"/>
              <a:t>Hujurat</a:t>
            </a:r>
            <a:endParaRPr lang="en-US" dirty="0"/>
          </a:p>
        </p:txBody>
      </p:sp>
      <p:sp>
        <p:nvSpPr>
          <p:cNvPr id="3" name="Content Placeholder 2"/>
          <p:cNvSpPr>
            <a:spLocks noGrp="1"/>
          </p:cNvSpPr>
          <p:nvPr>
            <p:ph idx="1"/>
          </p:nvPr>
        </p:nvSpPr>
        <p:spPr/>
        <p:txBody>
          <a:bodyPr/>
          <a:lstStyle/>
          <a:p>
            <a:r>
              <a:rPr lang="en-US" b="1" dirty="0" smtClean="0"/>
              <a:t>Verse #.6</a:t>
            </a:r>
          </a:p>
          <a:p>
            <a:r>
              <a:rPr lang="en-US" dirty="0" smtClean="0"/>
              <a:t>Look carefully </a:t>
            </a:r>
            <a:r>
              <a:rPr lang="en-US" dirty="0" smtClean="0"/>
              <a:t> </a:t>
            </a:r>
            <a:r>
              <a:rPr lang="en-US" dirty="0" smtClean="0"/>
              <a:t>the news of evil doer.</a:t>
            </a:r>
          </a:p>
          <a:p>
            <a:r>
              <a:rPr lang="en-US" b="1" dirty="0" smtClean="0"/>
              <a:t>Verse# 9 and 10:</a:t>
            </a:r>
          </a:p>
          <a:p>
            <a:r>
              <a:rPr lang="en-US" dirty="0" smtClean="0"/>
              <a:t>Believers and mutually fighting and do Justice with two parties. All the believers are brothers. </a:t>
            </a:r>
          </a:p>
          <a:p>
            <a:r>
              <a:rPr lang="en-US" b="1" dirty="0" smtClean="0"/>
              <a:t>Verse #. 11 and 12</a:t>
            </a:r>
          </a:p>
          <a:p>
            <a:r>
              <a:rPr lang="en-US" dirty="0" smtClean="0"/>
              <a:t>No mocking with believer men and women. No blaming. No </a:t>
            </a:r>
            <a:r>
              <a:rPr lang="en-US" dirty="0" smtClean="0"/>
              <a:t>Nick </a:t>
            </a:r>
            <a:r>
              <a:rPr lang="en-US" dirty="0" smtClean="0"/>
              <a:t>naming, No backbiting and spying.  </a:t>
            </a:r>
            <a:endParaRPr lang="en-US" dirty="0"/>
          </a:p>
        </p:txBody>
      </p:sp>
    </p:spTree>
    <p:extLst>
      <p:ext uri="{BB962C8B-B14F-4D97-AF65-F5344CB8AC3E}">
        <p14:creationId xmlns:p14="http://schemas.microsoft.com/office/powerpoint/2010/main" val="1159854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a:t>
            </a:r>
            <a:endParaRPr lang="en-US" dirty="0"/>
          </a:p>
        </p:txBody>
      </p:sp>
      <p:sp>
        <p:nvSpPr>
          <p:cNvPr id="3" name="Content Placeholder 2"/>
          <p:cNvSpPr>
            <a:spLocks noGrp="1"/>
          </p:cNvSpPr>
          <p:nvPr>
            <p:ph idx="1"/>
          </p:nvPr>
        </p:nvSpPr>
        <p:spPr/>
        <p:txBody>
          <a:bodyPr/>
          <a:lstStyle/>
          <a:p>
            <a:r>
              <a:rPr lang="en-US" dirty="0" smtClean="0"/>
              <a:t>Ethical values</a:t>
            </a:r>
          </a:p>
          <a:p>
            <a:r>
              <a:rPr lang="en-US" dirty="0" smtClean="0"/>
              <a:t>Business Rights</a:t>
            </a:r>
          </a:p>
          <a:p>
            <a:r>
              <a:rPr lang="en-US" dirty="0" smtClean="0"/>
              <a:t>Surah </a:t>
            </a:r>
            <a:r>
              <a:rPr lang="en-US" dirty="0" err="1" smtClean="0"/>
              <a:t>Hujaraat</a:t>
            </a:r>
            <a:r>
              <a:rPr lang="en-US" dirty="0" smtClean="0"/>
              <a:t> verse ( 6,9,10,11,12)</a:t>
            </a:r>
            <a:endParaRPr lang="en-US" dirty="0"/>
          </a:p>
        </p:txBody>
      </p:sp>
    </p:spTree>
    <p:extLst>
      <p:ext uri="{BB962C8B-B14F-4D97-AF65-F5344CB8AC3E}">
        <p14:creationId xmlns:p14="http://schemas.microsoft.com/office/powerpoint/2010/main" val="309969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u="sng" dirty="0" smtClean="0"/>
              <a:t>TAQWAH</a:t>
            </a:r>
            <a:endParaRPr lang="en-US" u="sng" dirty="0"/>
          </a:p>
        </p:txBody>
      </p:sp>
      <p:sp>
        <p:nvSpPr>
          <p:cNvPr id="3" name="Content Placeholder 2"/>
          <p:cNvSpPr>
            <a:spLocks noGrp="1"/>
          </p:cNvSpPr>
          <p:nvPr>
            <p:ph idx="1"/>
          </p:nvPr>
        </p:nvSpPr>
        <p:spPr/>
        <p:txBody>
          <a:bodyPr>
            <a:normAutofit fontScale="85000" lnSpcReduction="10000"/>
          </a:bodyPr>
          <a:lstStyle/>
          <a:p>
            <a:r>
              <a:rPr lang="en-US" b="1" u="dbl" smtClean="0"/>
              <a:t>DEFINITION</a:t>
            </a:r>
            <a:r>
              <a:rPr lang="en-US" b="1" u="dbl" dirty="0" smtClean="0"/>
              <a:t>:</a:t>
            </a:r>
          </a:p>
          <a:p>
            <a:r>
              <a:rPr lang="en-US" dirty="0" smtClean="0"/>
              <a:t>The literal meaning of  </a:t>
            </a:r>
            <a:r>
              <a:rPr lang="en-US" dirty="0" err="1" smtClean="0"/>
              <a:t>Taqwah</a:t>
            </a:r>
            <a:r>
              <a:rPr lang="en-US" dirty="0" smtClean="0"/>
              <a:t> is fear, safeguard and in Islamic terminology fear of God. The bases of all good deeds is this fear of Allah because every action of man is received from will.</a:t>
            </a:r>
            <a:endParaRPr lang="en-US" b="1" u="dbl" dirty="0" smtClean="0"/>
          </a:p>
          <a:p>
            <a:r>
              <a:rPr lang="en-US" b="1" u="dbl" dirty="0" smtClean="0"/>
              <a:t>BASE OF TAQWA:</a:t>
            </a:r>
            <a:endParaRPr lang="en-US" dirty="0" smtClean="0"/>
          </a:p>
          <a:p>
            <a:pPr lvl="0"/>
            <a:r>
              <a:rPr lang="en-US" dirty="0" smtClean="0"/>
              <a:t>Intention is the base of every deed. The Holy Prophet(SAW) says:</a:t>
            </a:r>
          </a:p>
          <a:p>
            <a:r>
              <a:rPr lang="en-US" dirty="0" smtClean="0"/>
              <a:t>“The weights of your deeds depend upon your intentions.”</a:t>
            </a:r>
          </a:p>
          <a:p>
            <a:pPr lvl="0"/>
            <a:r>
              <a:rPr lang="en-US" dirty="0" smtClean="0"/>
              <a:t>Fear of Allah is foundation of every good deed and this base encourages the faithful to avoid from the bad deeds. Without </a:t>
            </a:r>
            <a:r>
              <a:rPr lang="en-US" dirty="0" err="1" smtClean="0"/>
              <a:t>Taqwa</a:t>
            </a:r>
            <a:r>
              <a:rPr lang="en-US" dirty="0" smtClean="0"/>
              <a:t> all our deeds are meaningless. And worth less because it is essential demand of faith that every action should be guided by the fear of Allah.</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85000" lnSpcReduction="20000"/>
          </a:bodyPr>
          <a:lstStyle/>
          <a:p>
            <a:r>
              <a:rPr lang="en-US" sz="2800" b="1" u="dbl" dirty="0" smtClean="0"/>
              <a:t>CENTRE OF TAQWAH:</a:t>
            </a:r>
            <a:endParaRPr lang="en-US" sz="2800" dirty="0" smtClean="0"/>
          </a:p>
          <a:p>
            <a:r>
              <a:rPr lang="en-US" sz="2800" b="1" dirty="0" smtClean="0"/>
              <a:t>What is fear of Allah (SWT)? (Punishment of Allah (SWT) )</a:t>
            </a:r>
          </a:p>
          <a:p>
            <a:r>
              <a:rPr lang="en-US" sz="2800" dirty="0" smtClean="0"/>
              <a:t>The Real centre of </a:t>
            </a:r>
            <a:r>
              <a:rPr lang="en-US" sz="2800" dirty="0" err="1" smtClean="0"/>
              <a:t>Taqwah</a:t>
            </a:r>
            <a:r>
              <a:rPr lang="en-US" sz="2800" dirty="0" smtClean="0"/>
              <a:t> is the heart, it is the heart which includes other parts of the body towards some deeds, or keep them busy in some actions. Holy Prophet (SAW) has said, “Be careful! There is a piece of flesh in the body, if it is well the whole body is well but if it is not then the whole body will not be well and that is Heart.”</a:t>
            </a:r>
          </a:p>
          <a:p>
            <a:pPr lvl="0"/>
            <a:r>
              <a:rPr lang="en-US" sz="2800" dirty="0" smtClean="0"/>
              <a:t>Following verses of Holy Quran explain about the fear of Allah (</a:t>
            </a:r>
            <a:r>
              <a:rPr lang="en-US" sz="2800" dirty="0" err="1" smtClean="0"/>
              <a:t>Taqwa</a:t>
            </a:r>
            <a:r>
              <a:rPr lang="en-US" sz="2800" dirty="0" smtClean="0"/>
              <a:t>):</a:t>
            </a:r>
          </a:p>
          <a:p>
            <a:r>
              <a:rPr lang="en-US" sz="2800" dirty="0" smtClean="0"/>
              <a:t>“Surely there is no lord except Me, so get fear of Me.”</a:t>
            </a:r>
          </a:p>
          <a:p>
            <a:r>
              <a:rPr lang="en-US" sz="2800" dirty="0" smtClean="0"/>
              <a:t>“The people who have fear of Allah, Allah will provide them earning and make a way for them from such a corner which is beyond their imagination.”</a:t>
            </a:r>
          </a:p>
          <a:p>
            <a:r>
              <a:rPr lang="en-US" sz="2800" dirty="0" smtClean="0"/>
              <a:t>		“Allah is friend of those who have fear of Allah.”</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err="1" smtClean="0"/>
              <a:t>Taqwa</a:t>
            </a:r>
            <a:r>
              <a:rPr lang="en-US" dirty="0" smtClean="0"/>
              <a:t> is the foundation of every good deed and it encourages a person to do good deeds and stops  from bad deeds.</a:t>
            </a:r>
          </a:p>
          <a:p>
            <a:pPr lvl="0"/>
            <a:r>
              <a:rPr lang="en-US" dirty="0" smtClean="0"/>
              <a:t>About the scope of </a:t>
            </a:r>
            <a:r>
              <a:rPr lang="en-US" dirty="0" err="1" smtClean="0"/>
              <a:t>Taqwa</a:t>
            </a:r>
            <a:r>
              <a:rPr lang="en-US" dirty="0" smtClean="0"/>
              <a:t>, Holy Prophet (PBUH) said:</a:t>
            </a:r>
          </a:p>
          <a:p>
            <a:r>
              <a:rPr lang="en-US" dirty="0" smtClean="0"/>
              <a:t>“Every king has a meadow  and the meadow of Allah is those limitations by which He has created a difference between the lawful and unlawful.”</a:t>
            </a:r>
          </a:p>
          <a:p>
            <a:pPr lvl="0"/>
            <a:r>
              <a:rPr lang="en-US" dirty="0" smtClean="0"/>
              <a:t>The following verses of Holy Quran explain the importance of </a:t>
            </a:r>
            <a:r>
              <a:rPr lang="en-US" dirty="0" err="1" smtClean="0"/>
              <a:t>Taqwa</a:t>
            </a:r>
            <a:r>
              <a:rPr lang="en-US" dirty="0" smtClean="0"/>
              <a: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“Oh believers! Get fear of Allah and speak words straight to the point, He will adjust for you your works and will forgive your sins.”</a:t>
            </a:r>
          </a:p>
          <a:p>
            <a:r>
              <a:rPr lang="en-US" dirty="0" smtClean="0"/>
              <a:t>“If the people of township have belief and fear of Allah, surely We had opened blessings for them from the sky and from the Earth.”</a:t>
            </a:r>
          </a:p>
          <a:p>
            <a:pPr lvl="0"/>
            <a:r>
              <a:rPr lang="en-US" dirty="0" smtClean="0"/>
              <a:t>The Holy Prophet Muhammad (PBUH) said:</a:t>
            </a:r>
          </a:p>
          <a:p>
            <a:r>
              <a:rPr lang="en-US" dirty="0" smtClean="0"/>
              <a:t>“Oh Allah! I ask you guidance for the </a:t>
            </a:r>
            <a:r>
              <a:rPr lang="en-US" dirty="0" err="1" smtClean="0"/>
              <a:t>Taqwa</a:t>
            </a:r>
            <a:r>
              <a:rPr lang="en-US" dirty="0" smtClean="0"/>
              <a: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dbl" dirty="0" smtClean="0"/>
              <a:t>DEGREES OF TAQWA:</a:t>
            </a:r>
            <a:endParaRPr lang="en-US" dirty="0" smtClean="0"/>
          </a:p>
          <a:p>
            <a:r>
              <a:rPr lang="en-US" dirty="0" smtClean="0"/>
              <a:t>There are three degrees of </a:t>
            </a:r>
            <a:r>
              <a:rPr lang="en-US" dirty="0" err="1" smtClean="0"/>
              <a:t>Taqwa</a:t>
            </a:r>
            <a:r>
              <a:rPr lang="en-US" dirty="0" smtClean="0"/>
              <a:t>; lower, middle and highest.</a:t>
            </a:r>
          </a:p>
          <a:p>
            <a:pPr lvl="0"/>
            <a:r>
              <a:rPr lang="en-US" dirty="0" smtClean="0"/>
              <a:t>Lower degree – means a Muslim is only saving himself from major sins. The Holy Quran says:</a:t>
            </a:r>
          </a:p>
          <a:p>
            <a:pPr marL="0" indent="0">
              <a:buNone/>
            </a:pPr>
            <a:r>
              <a:rPr lang="en-US" dirty="0" smtClean="0"/>
              <a:t>    “But those who believe and doing good deeds”</a:t>
            </a:r>
          </a:p>
          <a:p>
            <a:pPr lvl="0"/>
            <a:r>
              <a:rPr lang="en-US" dirty="0" smtClean="0"/>
              <a:t>Middle degree – means a Muslim is saving himself from both kinds of sins; major and minor. The Holy Quran says: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“He who has piety has great honor in the eyes of Allah.”</a:t>
            </a:r>
          </a:p>
          <a:p>
            <a:pPr lvl="0"/>
            <a:r>
              <a:rPr lang="en-US" dirty="0" smtClean="0"/>
              <a:t>Highest degree – a Muslim is not only saving himself from the major and minor sins but also from the place of doubt where the sin is present. The Holy Quran says:</a:t>
            </a:r>
          </a:p>
          <a:p>
            <a:r>
              <a:rPr lang="en-US" dirty="0" smtClean="0"/>
              <a:t>“Allah is friend of those who have </a:t>
            </a:r>
            <a:r>
              <a:rPr lang="en-US" dirty="0" err="1" smtClean="0"/>
              <a:t>Taqwa</a:t>
            </a:r>
            <a:r>
              <a:rPr lang="en-US"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Rights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Kasb</a:t>
            </a:r>
            <a:r>
              <a:rPr lang="en-US" dirty="0" smtClean="0"/>
              <a:t> –e-Halal</a:t>
            </a:r>
          </a:p>
          <a:p>
            <a:r>
              <a:rPr lang="en-US" dirty="0" err="1" smtClean="0"/>
              <a:t>Rizk</a:t>
            </a:r>
            <a:r>
              <a:rPr lang="en-US" dirty="0" smtClean="0"/>
              <a:t>-e- Halal</a:t>
            </a:r>
          </a:p>
          <a:p>
            <a:r>
              <a:rPr lang="en-US" dirty="0" smtClean="0"/>
              <a:t>Vital importance: </a:t>
            </a:r>
          </a:p>
          <a:p>
            <a:r>
              <a:rPr lang="en-US" dirty="0" smtClean="0"/>
              <a:t>(complete lawful earning and drinking)</a:t>
            </a:r>
          </a:p>
          <a:p>
            <a:r>
              <a:rPr lang="en-US" dirty="0" smtClean="0"/>
              <a:t>(complete lawful sources of income)</a:t>
            </a:r>
          </a:p>
          <a:p>
            <a:pPr marL="0" indent="0">
              <a:buNone/>
            </a:pPr>
            <a:r>
              <a:rPr lang="en-US" b="1" dirty="0" smtClean="0"/>
              <a:t>Three basics principles</a:t>
            </a:r>
          </a:p>
          <a:p>
            <a:pPr>
              <a:buFont typeface="Arial" panose="020B0604020202020204" pitchFamily="34" charset="0"/>
              <a:buChar char="•"/>
            </a:pPr>
            <a:r>
              <a:rPr lang="en-US" dirty="0" smtClean="0"/>
              <a:t>Common &amp; general order (surah Al-</a:t>
            </a:r>
            <a:r>
              <a:rPr lang="en-US" dirty="0" err="1" smtClean="0"/>
              <a:t>Baqrah</a:t>
            </a:r>
            <a:r>
              <a:rPr lang="en-US" dirty="0" smtClean="0"/>
              <a:t>; verse: 168)</a:t>
            </a:r>
          </a:p>
          <a:p>
            <a:pPr>
              <a:buFont typeface="Arial" panose="020B0604020202020204" pitchFamily="34" charset="0"/>
              <a:buChar char="•"/>
            </a:pPr>
            <a:r>
              <a:rPr lang="en-US" dirty="0" smtClean="0"/>
              <a:t>Particular order for believers ( surah Al-</a:t>
            </a:r>
            <a:r>
              <a:rPr lang="en-US" dirty="0" err="1" smtClean="0"/>
              <a:t>Baqrah</a:t>
            </a:r>
            <a:r>
              <a:rPr lang="en-US" dirty="0" smtClean="0"/>
              <a:t>; verse:172)</a:t>
            </a:r>
          </a:p>
          <a:p>
            <a:pPr>
              <a:buFont typeface="Arial" panose="020B0604020202020204" pitchFamily="34" charset="0"/>
              <a:buChar char="•"/>
            </a:pPr>
            <a:r>
              <a:rPr lang="en-US" dirty="0" smtClean="0"/>
              <a:t>Special order for Prophet of Allah (SWT) </a:t>
            </a:r>
          </a:p>
          <a:p>
            <a:pPr>
              <a:buFont typeface="Arial" panose="020B0604020202020204" pitchFamily="34" charset="0"/>
              <a:buChar char="•"/>
            </a:pPr>
            <a:r>
              <a:rPr lang="en-US" dirty="0" smtClean="0"/>
              <a:t>(Surah Al-</a:t>
            </a:r>
            <a:r>
              <a:rPr lang="en-US" dirty="0" err="1" smtClean="0"/>
              <a:t>Muminoon</a:t>
            </a:r>
            <a:r>
              <a:rPr lang="en-US" dirty="0" smtClean="0"/>
              <a:t>; verse :51)</a:t>
            </a:r>
            <a:endParaRPr lang="en-US" dirty="0"/>
          </a:p>
        </p:txBody>
      </p:sp>
    </p:spTree>
    <p:extLst>
      <p:ext uri="{BB962C8B-B14F-4D97-AF65-F5344CB8AC3E}">
        <p14:creationId xmlns:p14="http://schemas.microsoft.com/office/powerpoint/2010/main" val="2890980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104</TotalTime>
  <Words>818</Words>
  <Application>Microsoft Office PowerPoint</Application>
  <PresentationFormat>On-screen Show (4:3)</PresentationFormat>
  <Paragraphs>61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Constantia</vt:lpstr>
      <vt:lpstr>Wingdings 2</vt:lpstr>
      <vt:lpstr>Flow</vt:lpstr>
      <vt:lpstr>PowerPoint Presentation</vt:lpstr>
      <vt:lpstr>Contents </vt:lpstr>
      <vt:lpstr>                 TAQWAH</vt:lpstr>
      <vt:lpstr>PowerPoint Presentation</vt:lpstr>
      <vt:lpstr>PowerPoint Presentation</vt:lpstr>
      <vt:lpstr>PowerPoint Presentation</vt:lpstr>
      <vt:lpstr>PowerPoint Presentation</vt:lpstr>
      <vt:lpstr>PowerPoint Presentation</vt:lpstr>
      <vt:lpstr>Business Rights</vt:lpstr>
      <vt:lpstr>PowerPoint Presentation</vt:lpstr>
      <vt:lpstr>Surah Al Hujurat</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TAQWAH</dc:title>
  <dc:creator>M A Ghauri</dc:creator>
  <cp:lastModifiedBy>Nawaz Sab</cp:lastModifiedBy>
  <cp:revision>15</cp:revision>
  <dcterms:created xsi:type="dcterms:W3CDTF">2014-02-15T10:51:26Z</dcterms:created>
  <dcterms:modified xsi:type="dcterms:W3CDTF">2021-05-23T14:00:24Z</dcterms:modified>
</cp:coreProperties>
</file>