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handoutMasterIdLst>
    <p:handoutMasterId r:id="rId10"/>
  </p:handoutMasterIdLst>
  <p:sldIdLst>
    <p:sldId id="260" r:id="rId2"/>
    <p:sldId id="261" r:id="rId3"/>
    <p:sldId id="258" r:id="rId4"/>
    <p:sldId id="259" r:id="rId5"/>
    <p:sldId id="262" r:id="rId6"/>
    <p:sldId id="263" r:id="rId7"/>
    <p:sldId id="264" r:id="rId8"/>
    <p:sldId id="265" r:id="rId9"/>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99091"/>
          </a:xfrm>
          <a:prstGeom prst="rect">
            <a:avLst/>
          </a:prstGeom>
        </p:spPr>
        <p:txBody>
          <a:bodyPr vert="horz" lIns="91440" tIns="45720" rIns="91440" bIns="45720" rtlCol="0"/>
          <a:lstStyle>
            <a:lvl1pPr algn="r">
              <a:defRPr sz="1200"/>
            </a:lvl1pPr>
          </a:lstStyle>
          <a:p>
            <a:fld id="{A52CE893-88C0-4637-BFAF-E9165FFC597E}" type="datetimeFigureOut">
              <a:rPr lang="en-GB" smtClean="0"/>
              <a:t>21/01/2022</a:t>
            </a:fld>
            <a:endParaRPr lang="en-GB"/>
          </a:p>
        </p:txBody>
      </p:sp>
      <p:sp>
        <p:nvSpPr>
          <p:cNvPr id="4" name="Footer Placeholder 3"/>
          <p:cNvSpPr>
            <a:spLocks noGrp="1"/>
          </p:cNvSpPr>
          <p:nvPr>
            <p:ph type="ftr" sz="quarter" idx="2"/>
          </p:nvPr>
        </p:nvSpPr>
        <p:spPr>
          <a:xfrm>
            <a:off x="0" y="9448185"/>
            <a:ext cx="2971800" cy="49909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9448185"/>
            <a:ext cx="2971800" cy="499090"/>
          </a:xfrm>
          <a:prstGeom prst="rect">
            <a:avLst/>
          </a:prstGeom>
        </p:spPr>
        <p:txBody>
          <a:bodyPr vert="horz" lIns="91440" tIns="45720" rIns="91440" bIns="45720" rtlCol="0" anchor="b"/>
          <a:lstStyle>
            <a:lvl1pPr algn="r">
              <a:defRPr sz="1200"/>
            </a:lvl1pPr>
          </a:lstStyle>
          <a:p>
            <a:fld id="{2220A2E7-D204-4252-A95D-6E5DD21B5CA3}" type="slidenum">
              <a:rPr lang="en-GB" smtClean="0"/>
              <a:t>‹#›</a:t>
            </a:fld>
            <a:endParaRPr lang="en-GB"/>
          </a:p>
        </p:txBody>
      </p:sp>
    </p:spTree>
    <p:extLst>
      <p:ext uri="{BB962C8B-B14F-4D97-AF65-F5344CB8AC3E}">
        <p14:creationId xmlns:p14="http://schemas.microsoft.com/office/powerpoint/2010/main" val="18802073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B86373C-AFDE-467C-8B6E-A7237E1A8C2F}" type="datetimeFigureOut">
              <a:rPr lang="en-US" smtClean="0"/>
              <a:t>1/21/2022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9999131B-4A2C-4C6E-AB6B-2A5F1953FB3A}"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86373C-AFDE-467C-8B6E-A7237E1A8C2F}" type="datetimeFigureOut">
              <a:rPr lang="en-US" smtClean="0"/>
              <a:t>1/21/2022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99131B-4A2C-4C6E-AB6B-2A5F1953FB3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86373C-AFDE-467C-8B6E-A7237E1A8C2F}" type="datetimeFigureOut">
              <a:rPr lang="en-US" smtClean="0"/>
              <a:t>1/21/2022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99131B-4A2C-4C6E-AB6B-2A5F1953FB3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86373C-AFDE-467C-8B6E-A7237E1A8C2F}" type="datetimeFigureOut">
              <a:rPr lang="en-US" smtClean="0"/>
              <a:t>1/21/2022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99131B-4A2C-4C6E-AB6B-2A5F1953FB3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B86373C-AFDE-467C-8B6E-A7237E1A8C2F}" type="datetimeFigureOut">
              <a:rPr lang="en-US" smtClean="0"/>
              <a:t>1/21/2022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99131B-4A2C-4C6E-AB6B-2A5F1953FB3A}"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B86373C-AFDE-467C-8B6E-A7237E1A8C2F}" type="datetimeFigureOut">
              <a:rPr lang="en-US" smtClean="0"/>
              <a:t>1/21/2022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99131B-4A2C-4C6E-AB6B-2A5F1953FB3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B86373C-AFDE-467C-8B6E-A7237E1A8C2F}" type="datetimeFigureOut">
              <a:rPr lang="en-US" smtClean="0"/>
              <a:t>1/21/2022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999131B-4A2C-4C6E-AB6B-2A5F1953FB3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B86373C-AFDE-467C-8B6E-A7237E1A8C2F}" type="datetimeFigureOut">
              <a:rPr lang="en-US" smtClean="0"/>
              <a:t>1/21/2022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999131B-4A2C-4C6E-AB6B-2A5F1953FB3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B86373C-AFDE-467C-8B6E-A7237E1A8C2F}" type="datetimeFigureOut">
              <a:rPr lang="en-US" smtClean="0"/>
              <a:t>1/21/2022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999131B-4A2C-4C6E-AB6B-2A5F1953FB3A}"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B86373C-AFDE-467C-8B6E-A7237E1A8C2F}" type="datetimeFigureOut">
              <a:rPr lang="en-US" smtClean="0"/>
              <a:t>1/21/2022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99131B-4A2C-4C6E-AB6B-2A5F1953FB3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B86373C-AFDE-467C-8B6E-A7237E1A8C2F}" type="datetimeFigureOut">
              <a:rPr lang="en-US" smtClean="0"/>
              <a:t>1/21/2022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99131B-4A2C-4C6E-AB6B-2A5F1953FB3A}"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B86373C-AFDE-467C-8B6E-A7237E1A8C2F}" type="datetimeFigureOut">
              <a:rPr lang="en-US" smtClean="0"/>
              <a:t>1/21/2022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999131B-4A2C-4C6E-AB6B-2A5F1953FB3A}"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47800"/>
            <a:ext cx="8382000" cy="4800600"/>
          </a:xfrm>
        </p:spPr>
        <p:txBody>
          <a:bodyPr>
            <a:normAutofit/>
          </a:bodyPr>
          <a:lstStyle/>
          <a:p>
            <a:pPr marL="82296" indent="0">
              <a:buNone/>
            </a:pPr>
            <a:r>
              <a:rPr lang="en-US" sz="5400" dirty="0" smtClean="0"/>
              <a:t>Relations with Non-Muslims</a:t>
            </a:r>
            <a:endParaRPr lang="en-US" sz="5400" dirty="0"/>
          </a:p>
          <a:p>
            <a:pPr marL="82296" indent="0">
              <a:buNone/>
            </a:pPr>
            <a:endParaRPr lang="en-US" dirty="0" smtClean="0"/>
          </a:p>
          <a:p>
            <a:pPr marL="82296" indent="0" algn="ctr">
              <a:buNone/>
            </a:pPr>
            <a:r>
              <a:rPr lang="en-US" dirty="0" smtClean="0"/>
              <a:t>Course Instructor: Islamic Studies</a:t>
            </a:r>
          </a:p>
          <a:p>
            <a:pPr marL="82296" indent="0" algn="ctr">
              <a:buNone/>
            </a:pPr>
            <a:r>
              <a:rPr lang="en-US" dirty="0" smtClean="0"/>
              <a:t>Dr. Muhammad Nawaz</a:t>
            </a:r>
          </a:p>
          <a:p>
            <a:pPr marL="82296" indent="0" algn="ctr">
              <a:buNone/>
            </a:pPr>
            <a:endParaRPr lang="en-US" sz="4400" b="1" dirty="0" smtClean="0"/>
          </a:p>
        </p:txBody>
      </p:sp>
      <p:pic>
        <p:nvPicPr>
          <p:cNvPr id="5" name="Picture 4" descr="http://www.bahria.edu.pk/wp-content/uploads/logo1.png"/>
          <p:cNvPicPr/>
          <p:nvPr/>
        </p:nvPicPr>
        <p:blipFill>
          <a:blip r:embed="rId2" cstate="print"/>
          <a:srcRect/>
          <a:stretch>
            <a:fillRect/>
          </a:stretch>
        </p:blipFill>
        <p:spPr bwMode="auto">
          <a:xfrm>
            <a:off x="3110230" y="381000"/>
            <a:ext cx="3747770" cy="749935"/>
          </a:xfrm>
          <a:prstGeom prst="rect">
            <a:avLst/>
          </a:prstGeom>
          <a:noFill/>
          <a:ln w="9525">
            <a:noFill/>
            <a:miter lim="800000"/>
            <a:headEnd/>
            <a:tailEnd/>
          </a:ln>
        </p:spPr>
      </p:pic>
    </p:spTree>
    <p:extLst>
      <p:ext uri="{BB962C8B-B14F-4D97-AF65-F5344CB8AC3E}">
        <p14:creationId xmlns:p14="http://schemas.microsoft.com/office/powerpoint/2010/main" val="927877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000" dirty="0" smtClean="0"/>
              <a:t>	</a:t>
            </a:r>
            <a:r>
              <a:rPr lang="en-US" sz="2000" u="sng" dirty="0" smtClean="0"/>
              <a:t>MUSLIM RELATIONS WITH NON- MUSLIM COMMUNITY</a:t>
            </a:r>
            <a:endParaRPr lang="en-US" sz="2000" u="sng" dirty="0"/>
          </a:p>
        </p:txBody>
      </p:sp>
      <p:sp>
        <p:nvSpPr>
          <p:cNvPr id="3" name="Content Placeholder 2"/>
          <p:cNvSpPr>
            <a:spLocks noGrp="1"/>
          </p:cNvSpPr>
          <p:nvPr>
            <p:ph idx="1"/>
          </p:nvPr>
        </p:nvSpPr>
        <p:spPr/>
        <p:txBody>
          <a:bodyPr>
            <a:normAutofit fontScale="70000" lnSpcReduction="20000"/>
          </a:bodyPr>
          <a:lstStyle/>
          <a:p>
            <a:pPr lvl="0"/>
            <a:endParaRPr lang="en-US" dirty="0" smtClean="0"/>
          </a:p>
          <a:p>
            <a:pPr lvl="0" algn="just"/>
            <a:r>
              <a:rPr lang="en-US" dirty="0" smtClean="0"/>
              <a:t>The history of Islam is witness and it is the fact that non-Muslims have always been tolerantly treated in Islam. Every non-Muslim has got the right to practice his religion. He is not forced to accept Islam. As Holy Quran says “There is no compulsion in religion” Surah Al-</a:t>
            </a:r>
            <a:r>
              <a:rPr lang="en-US" dirty="0" err="1" smtClean="0"/>
              <a:t>Baqarah</a:t>
            </a:r>
            <a:r>
              <a:rPr lang="en-US" dirty="0" smtClean="0"/>
              <a:t>. As far as personal laws are concerned or the criminal laws, there is no difference between a Muslim and a non-Muslim. The same rules are applied on both. The non-Muslims are allowed to manage their conventions, religious practices, marriages and such other matters as pertain to their family life. As Holy Quran says “Say Oh! Non-Muslims, I worship not that which you worship and Nor will you worship that which I worship….. To you be your way and to me mine”. Surah Al </a:t>
            </a:r>
            <a:r>
              <a:rPr lang="en-US" dirty="0" err="1" smtClean="0"/>
              <a:t>Kaferoon</a:t>
            </a:r>
            <a:r>
              <a:rPr lang="en-US" dirty="0" smtClean="0"/>
              <a:t>. </a:t>
            </a:r>
          </a:p>
          <a:p>
            <a:pPr algn="just">
              <a:buNone/>
            </a:pPr>
            <a:endParaRPr lang="en-US" dirty="0" smtClean="0"/>
          </a:p>
        </p:txBody>
      </p:sp>
    </p:spTree>
    <p:extLst>
      <p:ext uri="{BB962C8B-B14F-4D97-AF65-F5344CB8AC3E}">
        <p14:creationId xmlns:p14="http://schemas.microsoft.com/office/powerpoint/2010/main" val="4124875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lvl="0" algn="just"/>
            <a:r>
              <a:rPr lang="en-US" dirty="0" smtClean="0"/>
              <a:t>Since, The Islamic system is an ideological system, therefore, a non-Muslim can not be appointed as a head of the  Muslim state. For the Khalifa, it is necessary that he must be a believer and must promulgate of Islamic laws and it is his foremost duty. </a:t>
            </a:r>
          </a:p>
          <a:p>
            <a:pPr lvl="0" algn="just"/>
            <a:r>
              <a:rPr lang="en-US" dirty="0" smtClean="0"/>
              <a:t>It is very important duty of an Islamic state to protect the honour and property of its non-Muslim citizens. Non-Muslims are permitted to take any occupation i.e. agriculture, trade, and Military services.  </a:t>
            </a:r>
          </a:p>
          <a:p>
            <a:endParaRPr lang="en-US" dirty="0"/>
          </a:p>
        </p:txBody>
      </p:sp>
    </p:spTree>
    <p:extLst>
      <p:ext uri="{BB962C8B-B14F-4D97-AF65-F5344CB8AC3E}">
        <p14:creationId xmlns:p14="http://schemas.microsoft.com/office/powerpoint/2010/main" val="739877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lvl="0" algn="just"/>
            <a:r>
              <a:rPr lang="en-GB" dirty="0" smtClean="0"/>
              <a:t>Islam is an international religion and its laws are universal so it gives full respect to the religion, lives, honour, prosperity, traditions and religious practice of the non-Muslims. It focus very good relation with Non-Muslims. Non-Muslims are also given employment under the state.</a:t>
            </a:r>
            <a:endParaRPr lang="en-US" dirty="0" smtClean="0"/>
          </a:p>
          <a:p>
            <a:pPr algn="just"/>
            <a:r>
              <a:rPr lang="en-GB" dirty="0" smtClean="0"/>
              <a:t>This</a:t>
            </a:r>
            <a:r>
              <a:rPr lang="en-GB" b="1" dirty="0" smtClean="0"/>
              <a:t> </a:t>
            </a:r>
            <a:r>
              <a:rPr lang="en-GB" dirty="0" smtClean="0"/>
              <a:t>world is a combination of many countries and nations. Today no country or nation can live isolated. Islam as a natural religion provides many  good laws and rules for relations with Non Muslims and teaches how to live with harmony and accommodation with Non-Muslims. </a:t>
            </a:r>
            <a:endParaRPr lang="en-US" dirty="0"/>
          </a:p>
        </p:txBody>
      </p:sp>
    </p:spTree>
    <p:extLst>
      <p:ext uri="{BB962C8B-B14F-4D97-AF65-F5344CB8AC3E}">
        <p14:creationId xmlns:p14="http://schemas.microsoft.com/office/powerpoint/2010/main" val="3525124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Right of Non Muslims in Islamic State</a:t>
            </a:r>
            <a:endParaRPr lang="en-GB" dirty="0"/>
          </a:p>
        </p:txBody>
      </p:sp>
      <p:sp>
        <p:nvSpPr>
          <p:cNvPr id="3" name="Content Placeholder 2"/>
          <p:cNvSpPr>
            <a:spLocks noGrp="1"/>
          </p:cNvSpPr>
          <p:nvPr>
            <p:ph idx="1"/>
          </p:nvPr>
        </p:nvSpPr>
        <p:spPr/>
        <p:txBody>
          <a:bodyPr>
            <a:normAutofit fontScale="92500"/>
          </a:bodyPr>
          <a:lstStyle/>
          <a:p>
            <a:pPr marL="653796" indent="-571500">
              <a:buFont typeface="+mj-lt"/>
              <a:buAutoNum type="romanUcPeriod"/>
            </a:pPr>
            <a:r>
              <a:rPr lang="en-GB" dirty="0" smtClean="0"/>
              <a:t>Right to become citizen of an Islamic state.</a:t>
            </a:r>
          </a:p>
          <a:p>
            <a:pPr marL="653796" indent="-571500">
              <a:buFont typeface="+mj-lt"/>
              <a:buAutoNum type="romanUcPeriod"/>
            </a:pPr>
            <a:r>
              <a:rPr lang="en-GB" dirty="0" smtClean="0"/>
              <a:t>Protection of life, honour and property.</a:t>
            </a:r>
          </a:p>
          <a:p>
            <a:pPr marL="653796" indent="-571500">
              <a:buFont typeface="+mj-lt"/>
              <a:buAutoNum type="romanUcPeriod"/>
            </a:pPr>
            <a:r>
              <a:rPr lang="en-GB" dirty="0" smtClean="0"/>
              <a:t>Equal job opportunities in every field as their strength wise.</a:t>
            </a:r>
          </a:p>
          <a:p>
            <a:pPr marL="653796" indent="-571500">
              <a:buFont typeface="+mj-lt"/>
              <a:buAutoNum type="romanUcPeriod"/>
            </a:pPr>
            <a:r>
              <a:rPr lang="en-GB" dirty="0" smtClean="0"/>
              <a:t>Fulfilment of commitments.</a:t>
            </a:r>
          </a:p>
          <a:p>
            <a:pPr marL="653796" indent="-571500">
              <a:buFont typeface="+mj-lt"/>
              <a:buAutoNum type="romanUcPeriod"/>
            </a:pPr>
            <a:r>
              <a:rPr lang="en-GB" dirty="0" smtClean="0"/>
              <a:t>Rights to practise their own religious beliefs.</a:t>
            </a:r>
          </a:p>
          <a:p>
            <a:pPr marL="653796" indent="-571500">
              <a:buFont typeface="+mj-lt"/>
              <a:buAutoNum type="romanUcPeriod"/>
            </a:pPr>
            <a:r>
              <a:rPr lang="en-GB" dirty="0" smtClean="0"/>
              <a:t>Special relaxation granted on payment of taxes. </a:t>
            </a:r>
            <a:endParaRPr lang="en-GB" dirty="0"/>
          </a:p>
        </p:txBody>
      </p:sp>
    </p:spTree>
    <p:extLst>
      <p:ext uri="{BB962C8B-B14F-4D97-AF65-F5344CB8AC3E}">
        <p14:creationId xmlns:p14="http://schemas.microsoft.com/office/powerpoint/2010/main" val="2505471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Relation with Non-Muslim in the Holy Quran </a:t>
            </a:r>
            <a:endParaRPr lang="en-GB" dirty="0"/>
          </a:p>
        </p:txBody>
      </p:sp>
      <p:sp>
        <p:nvSpPr>
          <p:cNvPr id="3" name="Content Placeholder 2"/>
          <p:cNvSpPr>
            <a:spLocks noGrp="1"/>
          </p:cNvSpPr>
          <p:nvPr>
            <p:ph idx="1"/>
          </p:nvPr>
        </p:nvSpPr>
        <p:spPr/>
        <p:txBody>
          <a:bodyPr/>
          <a:lstStyle/>
          <a:p>
            <a:r>
              <a:rPr lang="en-GB" dirty="0" smtClean="0"/>
              <a:t>Allah (SWT) does not for bid you to deal justly and kindly with those who fought not against you on account of religion nor drove you out of your homes (Al </a:t>
            </a:r>
            <a:r>
              <a:rPr lang="en-GB" dirty="0" err="1" smtClean="0"/>
              <a:t>Mumtahina</a:t>
            </a:r>
            <a:r>
              <a:rPr lang="en-GB" dirty="0" smtClean="0"/>
              <a:t>-verse No.8) </a:t>
            </a:r>
            <a:endParaRPr lang="en-GB" dirty="0"/>
          </a:p>
        </p:txBody>
      </p:sp>
    </p:spTree>
    <p:extLst>
      <p:ext uri="{BB962C8B-B14F-4D97-AF65-F5344CB8AC3E}">
        <p14:creationId xmlns:p14="http://schemas.microsoft.com/office/powerpoint/2010/main" val="1749915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Treaty with Jews (</a:t>
            </a:r>
            <a:r>
              <a:rPr lang="en-GB" dirty="0" err="1" smtClean="0"/>
              <a:t>Meesaq</a:t>
            </a:r>
            <a:r>
              <a:rPr lang="en-GB" dirty="0" smtClean="0"/>
              <a:t>-e-</a:t>
            </a:r>
            <a:r>
              <a:rPr lang="en-GB" dirty="0" err="1" smtClean="0"/>
              <a:t>Madinah</a:t>
            </a:r>
            <a:r>
              <a:rPr lang="en-GB" dirty="0" smtClean="0"/>
              <a:t>)</a:t>
            </a:r>
            <a:endParaRPr lang="en-GB" dirty="0"/>
          </a:p>
        </p:txBody>
      </p:sp>
      <p:sp>
        <p:nvSpPr>
          <p:cNvPr id="3" name="Content Placeholder 2"/>
          <p:cNvSpPr>
            <a:spLocks noGrp="1"/>
          </p:cNvSpPr>
          <p:nvPr>
            <p:ph idx="1"/>
          </p:nvPr>
        </p:nvSpPr>
        <p:spPr/>
        <p:txBody>
          <a:bodyPr/>
          <a:lstStyle/>
          <a:p>
            <a:pPr marL="596646" indent="-514350">
              <a:buFont typeface="+mj-lt"/>
              <a:buAutoNum type="arabicPeriod"/>
            </a:pPr>
            <a:r>
              <a:rPr lang="en-GB" dirty="0" smtClean="0"/>
              <a:t>Expenses of war jointly</a:t>
            </a:r>
          </a:p>
          <a:p>
            <a:pPr marL="596646" indent="-514350">
              <a:buFont typeface="+mj-lt"/>
              <a:buAutoNum type="arabicPeriod"/>
            </a:pPr>
            <a:r>
              <a:rPr lang="en-GB" dirty="0" smtClean="0"/>
              <a:t>Defence </a:t>
            </a:r>
            <a:r>
              <a:rPr lang="en-GB" dirty="0" smtClean="0"/>
              <a:t>of </a:t>
            </a:r>
            <a:r>
              <a:rPr lang="en-GB" dirty="0" err="1" smtClean="0"/>
              <a:t>Madinah</a:t>
            </a:r>
            <a:r>
              <a:rPr lang="en-GB" dirty="0" smtClean="0"/>
              <a:t> city jointly</a:t>
            </a:r>
          </a:p>
          <a:p>
            <a:pPr marL="596646" indent="-514350">
              <a:buFont typeface="+mj-lt"/>
              <a:buAutoNum type="arabicPeriod"/>
            </a:pPr>
            <a:r>
              <a:rPr lang="en-GB" dirty="0" smtClean="0"/>
              <a:t>Both Muslims and Jews be treated as one nation.</a:t>
            </a:r>
          </a:p>
          <a:p>
            <a:pPr marL="596646" indent="-514350">
              <a:buFont typeface="+mj-lt"/>
              <a:buAutoNum type="arabicPeriod"/>
            </a:pPr>
            <a:r>
              <a:rPr lang="en-GB" dirty="0" smtClean="0"/>
              <a:t>Free religious freedom</a:t>
            </a:r>
          </a:p>
          <a:p>
            <a:pPr marL="596646" indent="-514350">
              <a:buFont typeface="+mj-lt"/>
              <a:buAutoNum type="arabicPeriod"/>
            </a:pPr>
            <a:r>
              <a:rPr lang="en-GB" dirty="0" smtClean="0"/>
              <a:t>Disputes, final decision by prophet Muhammad(PBUH)</a:t>
            </a:r>
            <a:endParaRPr lang="en-GB" dirty="0"/>
          </a:p>
        </p:txBody>
      </p:sp>
    </p:spTree>
    <p:extLst>
      <p:ext uri="{BB962C8B-B14F-4D97-AF65-F5344CB8AC3E}">
        <p14:creationId xmlns:p14="http://schemas.microsoft.com/office/powerpoint/2010/main" val="2784290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Treaty with Christian of </a:t>
            </a:r>
            <a:r>
              <a:rPr lang="en-GB" dirty="0" err="1" smtClean="0"/>
              <a:t>Najran</a:t>
            </a:r>
            <a:endParaRPr lang="en-GB" dirty="0"/>
          </a:p>
        </p:txBody>
      </p:sp>
      <p:sp>
        <p:nvSpPr>
          <p:cNvPr id="3" name="Content Placeholder 2"/>
          <p:cNvSpPr>
            <a:spLocks noGrp="1"/>
          </p:cNvSpPr>
          <p:nvPr>
            <p:ph idx="1"/>
          </p:nvPr>
        </p:nvSpPr>
        <p:spPr/>
        <p:txBody>
          <a:bodyPr/>
          <a:lstStyle/>
          <a:p>
            <a:pPr marL="596646" indent="-514350">
              <a:buFont typeface="+mj-lt"/>
              <a:buAutoNum type="arabicPeriod"/>
            </a:pPr>
            <a:r>
              <a:rPr lang="en-GB" dirty="0" smtClean="0"/>
              <a:t>Religious freedom</a:t>
            </a:r>
          </a:p>
          <a:p>
            <a:pPr marL="596646" indent="-514350">
              <a:buFont typeface="+mj-lt"/>
              <a:buAutoNum type="arabicPeriod"/>
            </a:pPr>
            <a:r>
              <a:rPr lang="en-GB" dirty="0" smtClean="0"/>
              <a:t>Justice</a:t>
            </a:r>
          </a:p>
          <a:p>
            <a:pPr marL="596646" indent="-514350">
              <a:buFont typeface="+mj-lt"/>
              <a:buAutoNum type="arabicPeriod"/>
            </a:pPr>
            <a:r>
              <a:rPr lang="en-GB" dirty="0" smtClean="0"/>
              <a:t>Life, honour and properties save</a:t>
            </a:r>
            <a:endParaRPr lang="en-GB" dirty="0"/>
          </a:p>
        </p:txBody>
      </p:sp>
    </p:spTree>
    <p:extLst>
      <p:ext uri="{BB962C8B-B14F-4D97-AF65-F5344CB8AC3E}">
        <p14:creationId xmlns:p14="http://schemas.microsoft.com/office/powerpoint/2010/main" val="7778859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283</TotalTime>
  <Words>499</Words>
  <Application>Microsoft Office PowerPoint</Application>
  <PresentationFormat>On-screen Show (4:3)</PresentationFormat>
  <Paragraphs>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Gill Sans MT</vt:lpstr>
      <vt:lpstr>Verdana</vt:lpstr>
      <vt:lpstr>Wingdings 2</vt:lpstr>
      <vt:lpstr>Solstice</vt:lpstr>
      <vt:lpstr>PowerPoint Presentation</vt:lpstr>
      <vt:lpstr> MUSLIM RELATIONS WITH NON- MUSLIM COMMUNITY</vt:lpstr>
      <vt:lpstr>PowerPoint Presentation</vt:lpstr>
      <vt:lpstr>PowerPoint Presentation</vt:lpstr>
      <vt:lpstr>Right of Non Muslims in Islamic State</vt:lpstr>
      <vt:lpstr>Relation with Non-Muslim in the Holy Quran </vt:lpstr>
      <vt:lpstr>Treaty with Jews (Meesaq-e-Madinah)</vt:lpstr>
      <vt:lpstr>Treaty with Christian of Najran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MUSLIM RELATIONS WITH NON- MUSLIM COMMUNITY</dc:title>
  <dc:creator>ahsanulhaq</dc:creator>
  <cp:lastModifiedBy>Windows User</cp:lastModifiedBy>
  <cp:revision>12</cp:revision>
  <cp:lastPrinted>2021-11-11T05:14:29Z</cp:lastPrinted>
  <dcterms:created xsi:type="dcterms:W3CDTF">2017-07-13T08:05:08Z</dcterms:created>
  <dcterms:modified xsi:type="dcterms:W3CDTF">2022-01-21T04:07:19Z</dcterms:modified>
</cp:coreProperties>
</file>