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E797-1874-4AF6-A73D-7C15C6582A86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1DB7-DA82-4089-BB85-196363462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1DB7-DA82-4089-BB85-1963634626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CAD5DF-9EB4-4D99-8808-8056B2D548C5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3800" b="1" dirty="0" err="1" smtClean="0"/>
              <a:t>Seerat</a:t>
            </a:r>
            <a:r>
              <a:rPr lang="en-US" sz="3800" b="1" dirty="0" smtClean="0"/>
              <a:t> </a:t>
            </a:r>
            <a:r>
              <a:rPr lang="en-US" sz="3800" b="1" dirty="0" smtClean="0"/>
              <a:t>of Holy Prophet (S.A.W.W) </a:t>
            </a:r>
            <a:r>
              <a:rPr lang="en-US" sz="3800" b="1" dirty="0" smtClean="0"/>
              <a:t>at Madinah </a:t>
            </a:r>
            <a:r>
              <a:rPr lang="en-US" sz="3800" b="1" dirty="0" err="1" smtClean="0"/>
              <a:t>Munawwarah</a:t>
            </a:r>
            <a:endParaRPr lang="en-US" sz="3800" dirty="0" smtClean="0"/>
          </a:p>
          <a:p>
            <a:pPr marL="0" indent="0" algn="ctr">
              <a:lnSpc>
                <a:spcPct val="160000"/>
              </a:lnSpc>
              <a:buNone/>
            </a:pPr>
            <a:r>
              <a:rPr lang="en-US" sz="4200" dirty="0" smtClean="0"/>
              <a:t>Week 5</a:t>
            </a:r>
            <a:endParaRPr lang="en-US" sz="4200" dirty="0"/>
          </a:p>
          <a:p>
            <a:pPr marL="82296" indent="0" algn="ctr">
              <a:buNone/>
            </a:pPr>
            <a:endParaRPr lang="en-US" sz="6000" dirty="0"/>
          </a:p>
          <a:p>
            <a:pPr marL="82296" indent="0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Course </a:t>
            </a:r>
            <a:r>
              <a:rPr lang="en-US" dirty="0" smtClean="0"/>
              <a:t>Instructor</a:t>
            </a:r>
          </a:p>
          <a:p>
            <a:pPr marL="82296" indent="0"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Dr. Muhammad Nawaz</a:t>
            </a:r>
            <a:endParaRPr lang="en-US" sz="4400" b="1" dirty="0" smtClean="0"/>
          </a:p>
        </p:txBody>
      </p:sp>
      <p:pic>
        <p:nvPicPr>
          <p:cNvPr id="5" name="Picture 4" descr="http://www.bahria.edu.pk/wp-content/uploads/logo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230" y="381000"/>
            <a:ext cx="3747770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1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802880" cy="6096000"/>
          </a:xfrm>
        </p:spPr>
        <p:txBody>
          <a:bodyPr>
            <a:normAutofit fontScale="85000" lnSpcReduction="10000"/>
          </a:bodyPr>
          <a:lstStyle/>
          <a:p>
            <a:pPr marL="82296" indent="0" algn="justLow">
              <a:lnSpc>
                <a:spcPct val="110000"/>
              </a:lnSpc>
              <a:buNone/>
            </a:pPr>
            <a:r>
              <a:rPr lang="en-US" dirty="0" smtClean="0"/>
              <a:t>v. Now </a:t>
            </a:r>
            <a:r>
              <a:rPr lang="en-US" dirty="0" smtClean="0"/>
              <a:t>the total number of Muslim army was seven </a:t>
            </a:r>
            <a:r>
              <a:rPr lang="en-US" dirty="0" smtClean="0"/>
              <a:t>  hundred </a:t>
            </a:r>
            <a:r>
              <a:rPr lang="en-US" dirty="0" smtClean="0"/>
              <a:t>and the both armies were in front of each other. </a:t>
            </a:r>
            <a:endParaRPr lang="en-US" dirty="0" smtClean="0"/>
          </a:p>
          <a:p>
            <a:pPr marL="82296" indent="0" algn="justLow">
              <a:lnSpc>
                <a:spcPct val="110000"/>
              </a:lnSpc>
              <a:buNone/>
            </a:pPr>
            <a:r>
              <a:rPr lang="en-US" dirty="0" smtClean="0"/>
              <a:t>vi. Before </a:t>
            </a:r>
            <a:r>
              <a:rPr lang="en-US" dirty="0" smtClean="0"/>
              <a:t>starting the war, Holy </a:t>
            </a:r>
            <a:r>
              <a:rPr lang="en-US" dirty="0" smtClean="0"/>
              <a:t>Prophet Muhammad </a:t>
            </a:r>
            <a:r>
              <a:rPr lang="en-US" dirty="0" smtClean="0"/>
              <a:t>(SAW) placed a number of fifty Muslim soldiers on the </a:t>
            </a:r>
            <a:r>
              <a:rPr lang="en-US" dirty="0" smtClean="0"/>
              <a:t>side </a:t>
            </a:r>
            <a:r>
              <a:rPr lang="en-US" dirty="0" smtClean="0"/>
              <a:t>of the </a:t>
            </a:r>
            <a:r>
              <a:rPr lang="en-US" dirty="0" err="1" smtClean="0"/>
              <a:t>Uhad</a:t>
            </a:r>
            <a:r>
              <a:rPr lang="en-US" dirty="0" smtClean="0"/>
              <a:t> mountain</a:t>
            </a:r>
            <a:r>
              <a:rPr lang="en-US" dirty="0" smtClean="0"/>
              <a:t>.</a:t>
            </a:r>
          </a:p>
          <a:p>
            <a:pPr algn="justLow">
              <a:lnSpc>
                <a:spcPct val="110000"/>
              </a:lnSpc>
              <a:buNone/>
            </a:pPr>
            <a:r>
              <a:rPr lang="en-US" dirty="0" smtClean="0"/>
              <a:t>vii. The </a:t>
            </a:r>
            <a:r>
              <a:rPr lang="en-US" dirty="0" smtClean="0"/>
              <a:t>Muslim army in the leadership of Holy </a:t>
            </a:r>
            <a:r>
              <a:rPr lang="en-US" dirty="0" smtClean="0"/>
              <a:t>Prophet Muhammad (SAW</a:t>
            </a:r>
            <a:r>
              <a:rPr lang="en-US" dirty="0" smtClean="0"/>
              <a:t>) attacked on the non-Muslim army with full </a:t>
            </a:r>
            <a:r>
              <a:rPr lang="en-US" dirty="0" smtClean="0"/>
              <a:t>force.</a:t>
            </a:r>
          </a:p>
          <a:p>
            <a:pPr algn="justLow">
              <a:lnSpc>
                <a:spcPct val="110000"/>
              </a:lnSpc>
              <a:buNone/>
            </a:pPr>
            <a:r>
              <a:rPr lang="en-US" dirty="0" smtClean="0"/>
              <a:t>viii. Initially </a:t>
            </a:r>
            <a:r>
              <a:rPr lang="en-US" dirty="0" smtClean="0"/>
              <a:t>Muslim army achieved victory. But the fifty soldiers which were placed on the </a:t>
            </a:r>
            <a:r>
              <a:rPr lang="en-US" dirty="0" smtClean="0"/>
              <a:t>side </a:t>
            </a:r>
            <a:r>
              <a:rPr lang="en-US" dirty="0" smtClean="0"/>
              <a:t>of mountain by </a:t>
            </a:r>
            <a:r>
              <a:rPr lang="en-US" dirty="0" smtClean="0"/>
              <a:t>Holy Prophet Muhammad (SAW</a:t>
            </a:r>
            <a:r>
              <a:rPr lang="en-US" dirty="0" smtClean="0"/>
              <a:t>), left their place because they thought that Muslim have won the battle.</a:t>
            </a:r>
          </a:p>
          <a:p>
            <a:pPr algn="justLow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Ix .The </a:t>
            </a:r>
            <a:r>
              <a:rPr lang="en-US" dirty="0" smtClean="0"/>
              <a:t>non-Muslims again attacked from the same place on the Muslims and the Muslims got unbalanced.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 . T</a:t>
            </a:r>
            <a:r>
              <a:rPr lang="en-US" dirty="0" smtClean="0"/>
              <a:t>he </a:t>
            </a:r>
            <a:r>
              <a:rPr lang="en-US" dirty="0" smtClean="0"/>
              <a:t>forehead of Holy </a:t>
            </a:r>
            <a:r>
              <a:rPr lang="en-US" dirty="0" smtClean="0"/>
              <a:t>Prophet Muhammad(SAW</a:t>
            </a:r>
            <a:r>
              <a:rPr lang="en-US" dirty="0" smtClean="0"/>
              <a:t>) was badly wounded, </a:t>
            </a:r>
            <a:r>
              <a:rPr lang="en-US" dirty="0" smtClean="0"/>
              <a:t>and teeth </a:t>
            </a:r>
            <a:r>
              <a:rPr lang="en-US" dirty="0" smtClean="0"/>
              <a:t>were </a:t>
            </a:r>
            <a:r>
              <a:rPr lang="en-US" dirty="0" smtClean="0"/>
              <a:t>broken.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Xi. Non Muslims left the place without any decision.</a:t>
            </a:r>
          </a:p>
          <a:p>
            <a:pPr>
              <a:buNone/>
            </a:pPr>
            <a:r>
              <a:rPr lang="en-US" dirty="0" smtClean="0"/>
              <a:t>Xii. </a:t>
            </a:r>
            <a:r>
              <a:rPr lang="en-US" dirty="0" smtClean="0"/>
              <a:t>Seventy </a:t>
            </a:r>
            <a:r>
              <a:rPr lang="en-US" dirty="0" smtClean="0"/>
              <a:t>companions of Holy </a:t>
            </a:r>
            <a:r>
              <a:rPr lang="en-US" dirty="0" smtClean="0"/>
              <a:t>Prophet </a:t>
            </a:r>
            <a:r>
              <a:rPr lang="en-US" dirty="0" err="1" smtClean="0"/>
              <a:t>Mmuhammad</a:t>
            </a:r>
            <a:r>
              <a:rPr lang="en-US" dirty="0" smtClean="0"/>
              <a:t>(SAW</a:t>
            </a:r>
            <a:r>
              <a:rPr lang="en-US" dirty="0" smtClean="0"/>
              <a:t>) got martyred and twenty two non-Muslims were killed.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0"/>
            <a:ext cx="749808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GHAZAWAH-E- </a:t>
            </a:r>
            <a:r>
              <a:rPr lang="en-US" sz="2800" b="1" u="sng" dirty="0" smtClean="0"/>
              <a:t>KHANDAQ/ AHZAB/</a:t>
            </a:r>
          </a:p>
          <a:p>
            <a:pPr>
              <a:buNone/>
            </a:pPr>
            <a:r>
              <a:rPr lang="en-US" sz="2800" b="1" u="sng" dirty="0" smtClean="0"/>
              <a:t>TRENCH:</a:t>
            </a:r>
          </a:p>
          <a:p>
            <a:pPr marL="653796" indent="-571500">
              <a:buFont typeface="+mj-lt"/>
              <a:buAutoNum type="romanLcPeriod"/>
            </a:pPr>
            <a:r>
              <a:rPr lang="en-US" sz="2600" dirty="0" smtClean="0"/>
              <a:t>This battle was fought in fifth </a:t>
            </a:r>
            <a:r>
              <a:rPr lang="en-US" sz="2600" dirty="0" err="1" smtClean="0"/>
              <a:t>Hijrah</a:t>
            </a:r>
            <a:r>
              <a:rPr lang="en-US" sz="2600" dirty="0" smtClean="0"/>
              <a:t>.</a:t>
            </a:r>
          </a:p>
          <a:p>
            <a:pPr marL="653796" indent="-571500">
              <a:buFont typeface="+mj-lt"/>
              <a:buAutoNum type="romanLcPeriod"/>
            </a:pPr>
            <a:r>
              <a:rPr lang="en-US" sz="2600" dirty="0" smtClean="0"/>
              <a:t>Combined military forces including non-Muslims of Makkah, </a:t>
            </a:r>
            <a:r>
              <a:rPr lang="en-US" sz="2600" dirty="0" err="1" smtClean="0"/>
              <a:t>jews</a:t>
            </a:r>
            <a:r>
              <a:rPr lang="en-US" sz="2600" dirty="0" smtClean="0"/>
              <a:t> and many tribes participated in this battle</a:t>
            </a:r>
            <a:r>
              <a:rPr lang="en-US" sz="2600" dirty="0" smtClean="0"/>
              <a:t>.</a:t>
            </a:r>
          </a:p>
          <a:p>
            <a:pPr marL="653796" indent="-571500">
              <a:buFont typeface="+mj-lt"/>
              <a:buAutoNum type="romanLcPeriod"/>
            </a:pPr>
            <a:r>
              <a:rPr lang="en-US" sz="2600" dirty="0" err="1" smtClean="0"/>
              <a:t>Ahzab</a:t>
            </a:r>
            <a:r>
              <a:rPr lang="en-US" sz="2600" dirty="0" smtClean="0"/>
              <a:t> </a:t>
            </a:r>
            <a:r>
              <a:rPr lang="en-US" sz="2600" dirty="0" smtClean="0"/>
              <a:t>means combined military forces.</a:t>
            </a:r>
          </a:p>
          <a:p>
            <a:pPr marL="653796" indent="-571500">
              <a:buFont typeface="+mj-lt"/>
              <a:buAutoNum type="romanLcPeriod"/>
            </a:pPr>
            <a:r>
              <a:rPr lang="en-US" sz="2600" dirty="0" smtClean="0"/>
              <a:t>The </a:t>
            </a:r>
            <a:r>
              <a:rPr lang="en-US" sz="2600" dirty="0" smtClean="0"/>
              <a:t>commander </a:t>
            </a:r>
            <a:r>
              <a:rPr lang="en-US" sz="2600" dirty="0" smtClean="0"/>
              <a:t>of the non-Muslims was </a:t>
            </a:r>
            <a:r>
              <a:rPr lang="en-US" sz="2600" dirty="0" err="1" smtClean="0"/>
              <a:t>Syedina</a:t>
            </a:r>
            <a:r>
              <a:rPr lang="en-US" sz="2600" dirty="0" smtClean="0"/>
              <a:t>  </a:t>
            </a:r>
            <a:r>
              <a:rPr lang="en-US" sz="2600" dirty="0" smtClean="0"/>
              <a:t>Abu </a:t>
            </a:r>
            <a:r>
              <a:rPr lang="en-US" sz="2600" dirty="0" err="1" smtClean="0"/>
              <a:t>Sufyan</a:t>
            </a:r>
            <a:r>
              <a:rPr lang="en-US" sz="2600" dirty="0" smtClean="0"/>
              <a:t> (R.A).</a:t>
            </a:r>
            <a:endParaRPr lang="en-US" sz="2600" dirty="0" smtClean="0"/>
          </a:p>
          <a:p>
            <a:pPr marL="653796" indent="-571500">
              <a:buFont typeface="+mj-lt"/>
              <a:buAutoNum type="romanLcPeriod"/>
            </a:pPr>
            <a:r>
              <a:rPr lang="en-US" sz="2600" dirty="0" smtClean="0"/>
              <a:t>The total number of Muslim </a:t>
            </a:r>
            <a:r>
              <a:rPr lang="en-US" sz="2600" dirty="0" smtClean="0"/>
              <a:t>force </a:t>
            </a:r>
            <a:r>
              <a:rPr lang="en-US" sz="2600" dirty="0" smtClean="0"/>
              <a:t>was </a:t>
            </a:r>
            <a:r>
              <a:rPr lang="en-US" sz="2600" dirty="0" smtClean="0"/>
              <a:t>3000.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44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98080" cy="57912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Vi. Total </a:t>
            </a:r>
            <a:r>
              <a:rPr lang="en-US" sz="2400" dirty="0" smtClean="0"/>
              <a:t>number of non-Muslim forces was 10000.</a:t>
            </a:r>
          </a:p>
          <a:p>
            <a:pPr marL="82296" indent="0" algn="just">
              <a:buNone/>
            </a:pPr>
            <a:r>
              <a:rPr lang="en-US" sz="2400" dirty="0" smtClean="0"/>
              <a:t>Vii. The new technique proposed by </a:t>
            </a:r>
            <a:r>
              <a:rPr lang="en-US" sz="2400" dirty="0" err="1" smtClean="0"/>
              <a:t>Hazrat</a:t>
            </a:r>
            <a:r>
              <a:rPr lang="en-US" sz="2400" dirty="0" smtClean="0"/>
              <a:t> Salman Farsi  </a:t>
            </a:r>
            <a:r>
              <a:rPr lang="en-US" sz="2400" dirty="0" smtClean="0"/>
              <a:t>was adopted and the trenches were dig out for the safety of Madinah from three sides. The total depth was 5 yards.</a:t>
            </a:r>
          </a:p>
          <a:p>
            <a:pPr marL="82296" indent="0" algn="just">
              <a:buNone/>
            </a:pPr>
            <a:r>
              <a:rPr lang="en-US" sz="2400" dirty="0" smtClean="0"/>
              <a:t>Viii. The Holy Prophet Muhammad </a:t>
            </a:r>
            <a:r>
              <a:rPr lang="en-US" sz="2400" dirty="0" smtClean="0"/>
              <a:t>(SAW) himself participated for the digging of the trenches.</a:t>
            </a:r>
          </a:p>
          <a:p>
            <a:pPr marL="82296" indent="0" algn="just">
              <a:buNone/>
            </a:pPr>
            <a:r>
              <a:rPr lang="en-US" sz="2400" dirty="0" smtClean="0"/>
              <a:t>Ix. Non-Muslim </a:t>
            </a:r>
            <a:r>
              <a:rPr lang="en-US" sz="2400" dirty="0" smtClean="0"/>
              <a:t>forces surrounded </a:t>
            </a:r>
            <a:r>
              <a:rPr lang="en-US" sz="2400" dirty="0" smtClean="0"/>
              <a:t>Madinah </a:t>
            </a:r>
            <a:r>
              <a:rPr lang="en-US" sz="2400" dirty="0" err="1" smtClean="0"/>
              <a:t>Tayyaba</a:t>
            </a:r>
            <a:r>
              <a:rPr lang="en-US" sz="2400" dirty="0" smtClean="0"/>
              <a:t> </a:t>
            </a:r>
            <a:r>
              <a:rPr lang="en-US" sz="2400" dirty="0" smtClean="0"/>
              <a:t>for one month but did not cross the trenches.</a:t>
            </a:r>
          </a:p>
          <a:p>
            <a:pPr marL="82296" indent="0" algn="just">
              <a:buNone/>
            </a:pPr>
            <a:r>
              <a:rPr lang="en-US" sz="2400" dirty="0" smtClean="0"/>
              <a:t>X. The </a:t>
            </a:r>
            <a:r>
              <a:rPr lang="en-US" sz="2400" dirty="0" smtClean="0"/>
              <a:t>non-Muslims </a:t>
            </a:r>
            <a:r>
              <a:rPr lang="en-US" sz="2400" dirty="0" smtClean="0"/>
              <a:t>faced </a:t>
            </a:r>
            <a:r>
              <a:rPr lang="en-US" sz="2400" dirty="0" smtClean="0"/>
              <a:t>difficulties and hardship.</a:t>
            </a:r>
          </a:p>
          <a:p>
            <a:pPr marL="82296" indent="0" algn="just">
              <a:buNone/>
            </a:pPr>
            <a:r>
              <a:rPr lang="en-US" sz="2400" dirty="0" smtClean="0"/>
              <a:t>Xi. Allah(SWT) </a:t>
            </a:r>
            <a:r>
              <a:rPr lang="en-US" sz="2400" dirty="0" smtClean="0"/>
              <a:t>gave special help for believers by fast wind and also tension and cold wind defeated enemy.</a:t>
            </a:r>
          </a:p>
          <a:p>
            <a:pPr marL="82296" indent="0" algn="just">
              <a:buNone/>
            </a:pPr>
            <a:r>
              <a:rPr lang="en-US" sz="2400" dirty="0" smtClean="0"/>
              <a:t>Xii. Due </a:t>
            </a:r>
            <a:r>
              <a:rPr lang="en-US" sz="2400" dirty="0" smtClean="0"/>
              <a:t>to fast wind, their tents became </a:t>
            </a:r>
            <a:r>
              <a:rPr lang="en-US" sz="2400" dirty="0" err="1" smtClean="0"/>
              <a:t>disbalanced</a:t>
            </a:r>
            <a:r>
              <a:rPr lang="en-US" sz="2400" dirty="0" smtClean="0"/>
              <a:t> and they left the place of battle without any </a:t>
            </a:r>
            <a:r>
              <a:rPr lang="en-US" sz="2400" dirty="0" err="1" smtClean="0"/>
              <a:t>decesion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7013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u="sng" dirty="0" smtClean="0"/>
              <a:t>Treaty Of </a:t>
            </a:r>
            <a:r>
              <a:rPr lang="en-US" sz="3500" b="1" u="sng" dirty="0" err="1" smtClean="0"/>
              <a:t>Hudaibyah</a:t>
            </a:r>
            <a:endParaRPr lang="en-US" sz="3500" b="1" u="sng" dirty="0" smtClean="0"/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The Holy Prophet Muhammad (SAW</a:t>
            </a:r>
            <a:r>
              <a:rPr lang="en-US" sz="2400" dirty="0" smtClean="0"/>
              <a:t>) decided to proceed Makkah for the performance of </a:t>
            </a:r>
            <a:r>
              <a:rPr lang="en-US" sz="2400" dirty="0" err="1" smtClean="0"/>
              <a:t>Umrah</a:t>
            </a:r>
            <a:r>
              <a:rPr lang="en-US" sz="2400" dirty="0" smtClean="0"/>
              <a:t> in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Hijri. </a:t>
            </a:r>
            <a:endParaRPr lang="en-US" sz="2400" dirty="0" smtClean="0"/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He prepared his companions for this </a:t>
            </a:r>
            <a:r>
              <a:rPr lang="en-US" sz="2400" dirty="0" err="1" smtClean="0"/>
              <a:t>Umrah</a:t>
            </a:r>
            <a:r>
              <a:rPr lang="en-US" sz="2400" dirty="0" smtClean="0"/>
              <a:t> 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1400 </a:t>
            </a:r>
            <a:r>
              <a:rPr lang="en-US" sz="2400" dirty="0" err="1" smtClean="0"/>
              <a:t>Sahaba</a:t>
            </a:r>
            <a:r>
              <a:rPr lang="en-US" sz="2400" dirty="0" smtClean="0"/>
              <a:t>-e-</a:t>
            </a:r>
            <a:r>
              <a:rPr lang="en-US" sz="2400" dirty="0" err="1" smtClean="0"/>
              <a:t>Karam</a:t>
            </a:r>
            <a:r>
              <a:rPr lang="en-US" sz="2400" dirty="0" smtClean="0"/>
              <a:t> were with Him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Non-Muslims of </a:t>
            </a:r>
            <a:r>
              <a:rPr lang="en-US" sz="2400" dirty="0" err="1" smtClean="0"/>
              <a:t>Makkah</a:t>
            </a:r>
            <a:r>
              <a:rPr lang="en-US" sz="2400" dirty="0" smtClean="0"/>
              <a:t> prepare for war 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Holy </a:t>
            </a:r>
            <a:r>
              <a:rPr lang="en-US" sz="2400" dirty="0" smtClean="0"/>
              <a:t>Prophet Muhammad (SAW</a:t>
            </a:r>
            <a:r>
              <a:rPr lang="en-US" sz="2400" dirty="0" smtClean="0"/>
              <a:t>) sent </a:t>
            </a:r>
            <a:r>
              <a:rPr lang="en-US" sz="2400" dirty="0" err="1" smtClean="0"/>
              <a:t>Hazrat</a:t>
            </a:r>
            <a:r>
              <a:rPr lang="en-US" sz="2400" dirty="0" smtClean="0"/>
              <a:t> Usman(R.A) with message that we did not come here for fighting but only to perform </a:t>
            </a:r>
            <a:r>
              <a:rPr lang="en-US" sz="2400" dirty="0" err="1" smtClean="0"/>
              <a:t>Umrah</a:t>
            </a:r>
            <a:endParaRPr lang="en-US" sz="2400" dirty="0" smtClean="0"/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 After the departure of </a:t>
            </a:r>
            <a:r>
              <a:rPr lang="en-US" sz="2400" dirty="0" err="1" smtClean="0"/>
              <a:t>Hazrat</a:t>
            </a:r>
            <a:r>
              <a:rPr lang="en-US" sz="2400" dirty="0" smtClean="0"/>
              <a:t> Usman (R.A), it was </a:t>
            </a:r>
            <a:r>
              <a:rPr lang="en-US" sz="2400" dirty="0" smtClean="0"/>
              <a:t>hard news that </a:t>
            </a:r>
            <a:r>
              <a:rPr lang="en-US" sz="2400" dirty="0" err="1" smtClean="0"/>
              <a:t>Hazrat</a:t>
            </a:r>
            <a:r>
              <a:rPr lang="en-US" sz="2400" dirty="0" smtClean="0"/>
              <a:t> Usman (R.A) has been killed in </a:t>
            </a:r>
            <a:r>
              <a:rPr lang="en-US" sz="2400" dirty="0" smtClean="0"/>
              <a:t>Makkah </a:t>
            </a:r>
            <a:r>
              <a:rPr lang="en-US" sz="2400" dirty="0" err="1" smtClean="0"/>
              <a:t>Mukarramah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96646" indent="-514350">
              <a:buFont typeface="+mj-lt"/>
              <a:buAutoNum type="romanLcPeriod"/>
            </a:pPr>
            <a:r>
              <a:rPr lang="en-US" sz="2400" dirty="0" smtClean="0"/>
              <a:t>The Holy Prophet Muhammad </a:t>
            </a:r>
            <a:r>
              <a:rPr lang="en-US" sz="2400" dirty="0" smtClean="0"/>
              <a:t>(SAW) taken an oath from </a:t>
            </a:r>
            <a:r>
              <a:rPr lang="en-US" sz="2400" dirty="0" err="1" smtClean="0"/>
              <a:t>Sahab</a:t>
            </a:r>
            <a:r>
              <a:rPr lang="en-US" sz="2400" dirty="0" smtClean="0"/>
              <a:t>-e-</a:t>
            </a:r>
            <a:r>
              <a:rPr lang="en-US" sz="2400" dirty="0" err="1" smtClean="0"/>
              <a:t>Ikram</a:t>
            </a:r>
            <a:r>
              <a:rPr lang="en-US" sz="2400" dirty="0" smtClean="0"/>
              <a:t> for the revenge of </a:t>
            </a:r>
            <a:r>
              <a:rPr lang="en-US" sz="2400" dirty="0" err="1" smtClean="0"/>
              <a:t>Hazrat</a:t>
            </a:r>
            <a:r>
              <a:rPr lang="en-US" sz="2400" dirty="0" smtClean="0"/>
              <a:t> Usman (R.A) which is known as </a:t>
            </a:r>
            <a:r>
              <a:rPr lang="en-US" sz="2400" dirty="0" smtClean="0"/>
              <a:t>Bait-e-</a:t>
            </a:r>
            <a:r>
              <a:rPr lang="en-US" sz="2400" dirty="0" err="1" smtClean="0"/>
              <a:t>Rizwan</a:t>
            </a:r>
            <a:r>
              <a:rPr lang="en-US" sz="2400" dirty="0" smtClean="0"/>
              <a:t> and it is mentioned in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Holy Quran.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 news was false as </a:t>
            </a:r>
            <a:r>
              <a:rPr lang="en-US" sz="2200" dirty="0" err="1" smtClean="0"/>
              <a:t>Hazrat</a:t>
            </a:r>
            <a:r>
              <a:rPr lang="en-US" sz="2200" dirty="0" smtClean="0"/>
              <a:t> Usman (R.A) came back and the Non Muslims of </a:t>
            </a:r>
            <a:r>
              <a:rPr lang="en-US" sz="2200" dirty="0" smtClean="0"/>
              <a:t>Makkah </a:t>
            </a:r>
            <a:r>
              <a:rPr lang="en-US" sz="2200" dirty="0" err="1" smtClean="0"/>
              <a:t>Mukarramah</a:t>
            </a:r>
            <a:r>
              <a:rPr lang="en-US" sz="2200" dirty="0" smtClean="0"/>
              <a:t> </a:t>
            </a:r>
            <a:r>
              <a:rPr lang="en-US" sz="2200" dirty="0" smtClean="0"/>
              <a:t>sent </a:t>
            </a:r>
            <a:r>
              <a:rPr lang="en-US" sz="2200" dirty="0" err="1" smtClean="0"/>
              <a:t>Sohail</a:t>
            </a:r>
            <a:r>
              <a:rPr lang="en-US" sz="2200" dirty="0" smtClean="0"/>
              <a:t> Bin Amar for an agreement with the Muslims.</a:t>
            </a:r>
          </a:p>
          <a:p>
            <a:r>
              <a:rPr lang="en-US" sz="2200" dirty="0" smtClean="0"/>
              <a:t>A treaty (Agreement) was signed at the place of </a:t>
            </a:r>
            <a:r>
              <a:rPr lang="en-US" sz="2200" dirty="0" err="1" smtClean="0"/>
              <a:t>Hudaibiya</a:t>
            </a:r>
            <a:r>
              <a:rPr lang="en-US" sz="2200" dirty="0" smtClean="0"/>
              <a:t> with the following points.</a:t>
            </a:r>
            <a:r>
              <a:rPr lang="en-US" sz="2200" dirty="0"/>
              <a:t>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</a:t>
            </a:r>
            <a:r>
              <a:rPr lang="en-US" sz="2000" dirty="0" smtClean="0"/>
              <a:t>1. Go back this year without </a:t>
            </a:r>
            <a:r>
              <a:rPr lang="en-US" sz="2000" dirty="0" err="1" smtClean="0"/>
              <a:t>Umrah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dirty="0" smtClean="0"/>
              <a:t>          2. Come next year only for three days.</a:t>
            </a:r>
          </a:p>
          <a:p>
            <a:pPr>
              <a:buNone/>
            </a:pPr>
            <a:r>
              <a:rPr lang="en-US" sz="2000" dirty="0" smtClean="0"/>
              <a:t>          3.  You will come without weapons.</a:t>
            </a:r>
          </a:p>
          <a:p>
            <a:pPr>
              <a:buNone/>
            </a:pPr>
            <a:r>
              <a:rPr lang="en-US" sz="2000" dirty="0" smtClean="0"/>
              <a:t>          4. If any Muslim or Non Muslim will reach at </a:t>
            </a:r>
            <a:r>
              <a:rPr lang="en-US" sz="2000" dirty="0" err="1" smtClean="0"/>
              <a:t>Madinah</a:t>
            </a:r>
            <a:r>
              <a:rPr lang="en-US" sz="2000" dirty="0" smtClean="0"/>
              <a:t>                                      from </a:t>
            </a:r>
            <a:r>
              <a:rPr lang="en-US" sz="2000" dirty="0" err="1" smtClean="0"/>
              <a:t>Makkah</a:t>
            </a:r>
            <a:r>
              <a:rPr lang="en-US" sz="2000" dirty="0" smtClean="0"/>
              <a:t> he would be sent back to </a:t>
            </a:r>
            <a:r>
              <a:rPr lang="en-US" sz="2000" dirty="0" err="1" smtClean="0"/>
              <a:t>Makkah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    5. If any Muslim will reach at </a:t>
            </a:r>
            <a:r>
              <a:rPr lang="en-US" sz="2000" dirty="0" err="1" smtClean="0"/>
              <a:t>Makkah</a:t>
            </a:r>
            <a:r>
              <a:rPr lang="en-US" sz="2000" dirty="0" smtClean="0"/>
              <a:t> he would not be sent back to </a:t>
            </a:r>
            <a:r>
              <a:rPr lang="en-US" sz="2000" dirty="0" err="1" smtClean="0"/>
              <a:t>Madinah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    6. The Arab tribes are free to join Muslims or Non Muslims.</a:t>
            </a:r>
          </a:p>
          <a:p>
            <a:pPr>
              <a:buNone/>
            </a:pPr>
            <a:r>
              <a:rPr lang="en-US" sz="2000" dirty="0" smtClean="0"/>
              <a:t>         7. This agreement is for ten years.</a:t>
            </a:r>
          </a:p>
        </p:txBody>
      </p:sp>
    </p:spTree>
    <p:extLst>
      <p:ext uri="{BB962C8B-B14F-4D97-AF65-F5344CB8AC3E}">
        <p14:creationId xmlns:p14="http://schemas.microsoft.com/office/powerpoint/2010/main" val="26351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498080" cy="480060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b="1" u="sng" dirty="0" smtClean="0"/>
              <a:t>GHAZAWAH-E-KHYBER</a:t>
            </a:r>
          </a:p>
          <a:p>
            <a:pPr marL="82296" indent="0">
              <a:buNone/>
            </a:pPr>
            <a:r>
              <a:rPr lang="en-US" dirty="0" err="1" smtClean="0"/>
              <a:t>Ghazwah</a:t>
            </a:r>
            <a:r>
              <a:rPr lang="en-US" dirty="0" smtClean="0"/>
              <a:t> was fought in 7 </a:t>
            </a:r>
            <a:r>
              <a:rPr lang="en-US" dirty="0" err="1" smtClean="0"/>
              <a:t>hijri</a:t>
            </a:r>
            <a:r>
              <a:rPr lang="en-US" dirty="0" smtClean="0"/>
              <a:t>.</a:t>
            </a:r>
          </a:p>
          <a:p>
            <a:pPr marL="82296" indent="0" algn="ctr">
              <a:buNone/>
            </a:pPr>
            <a:r>
              <a:rPr lang="en-US" b="1" dirty="0" smtClean="0"/>
              <a:t>Reasons and Background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Plotting of Jews against Muslims.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Khyber war was offensive.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16000 Muslim army under Muhammad (SAWW)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Jewish 93 killed.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Muslims Martyred: 15</a:t>
            </a:r>
          </a:p>
          <a:p>
            <a:pPr marL="82296" indent="0" algn="ctr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588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u="sng" dirty="0" smtClean="0"/>
              <a:t>The Conquest Of </a:t>
            </a:r>
            <a:r>
              <a:rPr lang="en-US" u="sng" dirty="0" err="1" smtClean="0"/>
              <a:t>Makkah</a:t>
            </a:r>
            <a:endParaRPr lang="en-US" u="sng" dirty="0" smtClean="0"/>
          </a:p>
          <a:p>
            <a:r>
              <a:rPr lang="en-US" sz="2400" dirty="0" smtClean="0"/>
              <a:t>The Holy Prophet Muhammad </a:t>
            </a:r>
            <a:r>
              <a:rPr lang="en-US" sz="2400" dirty="0" smtClean="0"/>
              <a:t>(</a:t>
            </a:r>
            <a:r>
              <a:rPr lang="en-US" sz="2400" dirty="0" smtClean="0"/>
              <a:t>SAWW), </a:t>
            </a:r>
            <a:r>
              <a:rPr lang="en-US" sz="2400" dirty="0" smtClean="0"/>
              <a:t>due to the violation of  Treaty of </a:t>
            </a:r>
            <a:r>
              <a:rPr lang="en-US" sz="2400" dirty="0" err="1" smtClean="0"/>
              <a:t>Hudaibia</a:t>
            </a:r>
            <a:r>
              <a:rPr lang="en-US" sz="2400" dirty="0" smtClean="0"/>
              <a:t> prepared his companions to attack on Makkah in 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Hijrah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 marched towards </a:t>
            </a:r>
            <a:r>
              <a:rPr lang="en-US" sz="2400" dirty="0" err="1" smtClean="0"/>
              <a:t>Makkah</a:t>
            </a:r>
            <a:r>
              <a:rPr lang="en-US" sz="2400" dirty="0" smtClean="0"/>
              <a:t> with 10,000 strong army.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Prophet Muhammad </a:t>
            </a:r>
            <a:r>
              <a:rPr lang="en-US" sz="2400" dirty="0" smtClean="0"/>
              <a:t>SAW issued the following instructions to the Islamic Army before entering Makkah.</a:t>
            </a:r>
          </a:p>
          <a:p>
            <a:pPr marL="82296" indent="0">
              <a:buNone/>
            </a:pPr>
            <a:r>
              <a:rPr lang="en-US" sz="2400" dirty="0" smtClean="0"/>
              <a:t>1)Any </a:t>
            </a:r>
            <a:r>
              <a:rPr lang="en-US" sz="2400" dirty="0" smtClean="0"/>
              <a:t>body who surrender should not be killed.</a:t>
            </a:r>
          </a:p>
          <a:p>
            <a:pPr marL="82296" indent="0">
              <a:buNone/>
            </a:pPr>
            <a:r>
              <a:rPr lang="en-US" sz="2400" dirty="0" smtClean="0"/>
              <a:t>2)Whoever </a:t>
            </a:r>
            <a:r>
              <a:rPr lang="en-US" sz="2400" dirty="0" smtClean="0"/>
              <a:t>takes shelter in the house of </a:t>
            </a:r>
            <a:r>
              <a:rPr lang="en-US" sz="2400" dirty="0" err="1" smtClean="0"/>
              <a:t>Hazart</a:t>
            </a:r>
            <a:r>
              <a:rPr lang="en-US" sz="2400" dirty="0" smtClean="0"/>
              <a:t> Abu </a:t>
            </a:r>
            <a:r>
              <a:rPr lang="en-US" sz="2400" dirty="0" smtClean="0"/>
              <a:t>Sufiyan (RA) </a:t>
            </a:r>
            <a:r>
              <a:rPr lang="en-US" sz="2400" dirty="0" smtClean="0"/>
              <a:t>would not be killed.</a:t>
            </a:r>
          </a:p>
          <a:p>
            <a:pPr marL="82296" indent="0">
              <a:buNone/>
            </a:pPr>
            <a:r>
              <a:rPr lang="en-US" sz="2400" dirty="0" smtClean="0"/>
              <a:t>3)Those </a:t>
            </a:r>
            <a:r>
              <a:rPr lang="en-US" sz="2400" dirty="0" smtClean="0"/>
              <a:t>who tried to run </a:t>
            </a:r>
            <a:r>
              <a:rPr lang="en-US" sz="2400" dirty="0" err="1" smtClean="0"/>
              <a:t>away,should</a:t>
            </a:r>
            <a:r>
              <a:rPr lang="en-US" sz="2400" dirty="0" smtClean="0"/>
              <a:t> not be killed.</a:t>
            </a:r>
          </a:p>
          <a:p>
            <a:pPr marL="82296" indent="0">
              <a:buNone/>
            </a:pPr>
            <a:r>
              <a:rPr lang="en-US" sz="2400" dirty="0" smtClean="0"/>
              <a:t>4</a:t>
            </a:r>
            <a:r>
              <a:rPr lang="en-US" sz="2400" dirty="0" smtClean="0"/>
              <a:t>) Those who close their house door should not be killed.</a:t>
            </a:r>
          </a:p>
        </p:txBody>
      </p:sp>
    </p:spTree>
    <p:extLst>
      <p:ext uri="{BB962C8B-B14F-4D97-AF65-F5344CB8AC3E}">
        <p14:creationId xmlns:p14="http://schemas.microsoft.com/office/powerpoint/2010/main" val="29909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5</a:t>
            </a:r>
            <a:r>
              <a:rPr lang="en-US" sz="2400" dirty="0" smtClean="0"/>
              <a:t>) Old people, ladies and </a:t>
            </a:r>
            <a:r>
              <a:rPr lang="en-US" sz="2400" dirty="0" err="1" smtClean="0"/>
              <a:t>childern</a:t>
            </a:r>
            <a:r>
              <a:rPr lang="en-US" sz="2400" dirty="0" smtClean="0"/>
              <a:t> should not be killed.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Islamic army entered Makkah in </a:t>
            </a:r>
            <a:r>
              <a:rPr lang="en-US" sz="2400" dirty="0" smtClean="0"/>
              <a:t>peace position.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After reaching Makkah Holy Prophet </a:t>
            </a:r>
            <a:r>
              <a:rPr lang="en-US" sz="2400" dirty="0" smtClean="0"/>
              <a:t>Muhammad(SAWW) </a:t>
            </a:r>
            <a:r>
              <a:rPr lang="en-US" sz="2400" dirty="0" smtClean="0"/>
              <a:t>performed </a:t>
            </a:r>
            <a:r>
              <a:rPr lang="en-US" sz="2400" dirty="0" err="1" smtClean="0"/>
              <a:t>Umrah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Then Holy Prophet (SAW) entered into </a:t>
            </a:r>
            <a:r>
              <a:rPr lang="en-US" sz="2400" dirty="0" err="1" smtClean="0"/>
              <a:t>Kabbah</a:t>
            </a:r>
            <a:r>
              <a:rPr lang="en-US" sz="2400" dirty="0" smtClean="0"/>
              <a:t> and remove 360 idols placed by the Non-Muslims of </a:t>
            </a:r>
            <a:r>
              <a:rPr lang="en-US" sz="2400" dirty="0" err="1" smtClean="0"/>
              <a:t>Makkah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During the </a:t>
            </a:r>
            <a:r>
              <a:rPr lang="en-US" sz="2400" dirty="0" err="1" smtClean="0"/>
              <a:t>demolating</a:t>
            </a:r>
            <a:r>
              <a:rPr lang="en-US" sz="2400" dirty="0" smtClean="0"/>
              <a:t> </a:t>
            </a:r>
            <a:r>
              <a:rPr lang="en-US" sz="2400" dirty="0" smtClean="0"/>
              <a:t>he was reciting “</a:t>
            </a:r>
            <a:r>
              <a:rPr lang="en-US" sz="2400" dirty="0" err="1" smtClean="0"/>
              <a:t>Turth</a:t>
            </a:r>
            <a:r>
              <a:rPr lang="en-US" sz="2400" dirty="0" smtClean="0"/>
              <a:t> has come and falsehood </a:t>
            </a:r>
            <a:r>
              <a:rPr lang="en-US" sz="2400" dirty="0" err="1" smtClean="0"/>
              <a:t>removed,and</a:t>
            </a:r>
            <a:r>
              <a:rPr lang="en-US" sz="2400" dirty="0" smtClean="0"/>
              <a:t> falsehood should be removed”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Then he called the </a:t>
            </a:r>
            <a:r>
              <a:rPr lang="en-US" sz="2400" dirty="0" err="1" smtClean="0"/>
              <a:t>Makkan</a:t>
            </a:r>
            <a:r>
              <a:rPr lang="en-US" sz="2400" dirty="0" smtClean="0"/>
              <a:t> people </a:t>
            </a:r>
            <a:r>
              <a:rPr lang="en-US" sz="2400" dirty="0" err="1" smtClean="0"/>
              <a:t>infront</a:t>
            </a:r>
            <a:r>
              <a:rPr lang="en-US" sz="2400" dirty="0" smtClean="0"/>
              <a:t> of him, those who have done many mistakes and asked what do you expect from </a:t>
            </a:r>
            <a:r>
              <a:rPr lang="en-US" sz="2400" dirty="0" err="1" smtClean="0"/>
              <a:t>me.When</a:t>
            </a:r>
            <a:r>
              <a:rPr lang="en-US" sz="2400" dirty="0" smtClean="0"/>
              <a:t> everybody lowered his head with shame then he said” May Allah pardon you, you are free today and there is no Burden on you today”.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Without leaving a single soldier in conquered city , he return back to </a:t>
            </a:r>
            <a:r>
              <a:rPr lang="en-US" sz="2400" dirty="0" smtClean="0"/>
              <a:t>Madinah </a:t>
            </a:r>
            <a:r>
              <a:rPr lang="en-US" sz="2400" dirty="0" err="1" smtClean="0"/>
              <a:t>Munawwarah</a:t>
            </a:r>
            <a:r>
              <a:rPr lang="en-US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9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GHAZAWAH-E-TABUK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Ghazwah</a:t>
            </a:r>
            <a:r>
              <a:rPr lang="en-US" dirty="0" smtClean="0"/>
              <a:t> was held in 9 Hijri.</a:t>
            </a:r>
          </a:p>
          <a:p>
            <a:r>
              <a:rPr lang="en-US" dirty="0" smtClean="0"/>
              <a:t>Non believer combined forces plan to attack </a:t>
            </a:r>
            <a:r>
              <a:rPr lang="en-US" dirty="0" err="1" smtClean="0"/>
              <a:t>Madina</a:t>
            </a:r>
            <a:r>
              <a:rPr lang="en-US" dirty="0" smtClean="0"/>
              <a:t> Sharif.</a:t>
            </a:r>
          </a:p>
          <a:p>
            <a:r>
              <a:rPr lang="en-US" dirty="0" smtClean="0"/>
              <a:t>30000 Muslims army, Commander in chief Muhammad (SAWW).</a:t>
            </a:r>
          </a:p>
          <a:p>
            <a:r>
              <a:rPr lang="en-US" dirty="0" smtClean="0"/>
              <a:t>40,000 Non Muslim Army</a:t>
            </a:r>
          </a:p>
          <a:p>
            <a:r>
              <a:rPr lang="en-US" dirty="0" smtClean="0"/>
              <a:t>No practical war held.</a:t>
            </a:r>
          </a:p>
          <a:p>
            <a:r>
              <a:rPr lang="en-US" dirty="0" smtClean="0"/>
              <a:t>Muslim Supremacy accepted.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5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4478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 OF </a:t>
            </a:r>
            <a:r>
              <a:rPr lang="en-US" sz="36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HOLY    PROPHET(S.A.W</a:t>
            </a:r>
            <a:r>
              <a:rPr lang="en-US" sz="36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AT </a:t>
            </a:r>
            <a:r>
              <a:rPr lang="en-US" sz="3600" b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MADINAH MUNAWWARAH</a:t>
            </a:r>
            <a:endParaRPr lang="en-US" sz="3600" b="1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010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u="sng" dirty="0" smtClean="0"/>
              <a:t>HIJRAH TO </a:t>
            </a:r>
            <a:r>
              <a:rPr lang="en-US" sz="2800" b="1" u="sng" dirty="0" smtClean="0"/>
              <a:t>MADINAH </a:t>
            </a:r>
            <a:r>
              <a:rPr lang="en-US" sz="2800" b="1" u="sng" dirty="0" smtClean="0"/>
              <a:t>MUNAWWARAH</a:t>
            </a:r>
            <a:r>
              <a:rPr lang="en-US" sz="2800" b="1" u="sng" dirty="0" smtClean="0"/>
              <a:t> :</a:t>
            </a:r>
            <a:endParaRPr lang="en-US" sz="2800" b="1" u="sng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The annual Hajj of the kaba brought to Makkah many people from all part of </a:t>
            </a:r>
            <a:r>
              <a:rPr lang="en-US" sz="2800" dirty="0" err="1" smtClean="0"/>
              <a:t>Arabia.The</a:t>
            </a:r>
            <a:r>
              <a:rPr lang="en-US" sz="2800" dirty="0" smtClean="0"/>
              <a:t> </a:t>
            </a:r>
            <a:r>
              <a:rPr lang="en-US" sz="2800" dirty="0" smtClean="0"/>
              <a:t>Holy </a:t>
            </a:r>
            <a:r>
              <a:rPr lang="en-US" sz="2800" dirty="0" smtClean="0"/>
              <a:t>prophet Muhammad </a:t>
            </a:r>
            <a:r>
              <a:rPr lang="en-US" sz="2800" dirty="0" smtClean="0"/>
              <a:t>(S.A.W) tried to convey his message to some inhabitants of </a:t>
            </a:r>
            <a:r>
              <a:rPr lang="en-US" sz="2800" dirty="0" err="1" smtClean="0"/>
              <a:t>Yasrab</a:t>
            </a:r>
            <a:r>
              <a:rPr lang="en-US" sz="2800" dirty="0" smtClean="0"/>
              <a:t> (Madinah). At that time His age was 51 years and the people of </a:t>
            </a:r>
            <a:r>
              <a:rPr lang="en-US" sz="2800" dirty="0" err="1" smtClean="0"/>
              <a:t>yasrab</a:t>
            </a:r>
            <a:r>
              <a:rPr lang="en-US" sz="2800" dirty="0" smtClean="0"/>
              <a:t>,  they were total 12 in no, they accepted Islam, taken an oath, request for a teacher who preach Islam in </a:t>
            </a:r>
            <a:r>
              <a:rPr lang="en-US" sz="2800" dirty="0" err="1" smtClean="0"/>
              <a:t>Yasrab</a:t>
            </a:r>
            <a:r>
              <a:rPr lang="en-US" sz="2800" dirty="0" smtClean="0"/>
              <a:t>. Holy </a:t>
            </a:r>
            <a:r>
              <a:rPr lang="en-US" sz="2800" dirty="0" smtClean="0"/>
              <a:t>Prophet Muhammad </a:t>
            </a:r>
            <a:r>
              <a:rPr lang="en-US" sz="2800" dirty="0" smtClean="0"/>
              <a:t>(SAW) sent </a:t>
            </a:r>
            <a:r>
              <a:rPr lang="en-US" sz="2800" dirty="0" err="1" smtClean="0"/>
              <a:t>Hazrat</a:t>
            </a:r>
            <a:r>
              <a:rPr lang="en-US" sz="2800" dirty="0" smtClean="0"/>
              <a:t> </a:t>
            </a:r>
            <a:r>
              <a:rPr lang="en-US" sz="2800" dirty="0" err="1" smtClean="0"/>
              <a:t>Musab</a:t>
            </a:r>
            <a:r>
              <a:rPr lang="en-US" sz="2800" dirty="0" smtClean="0"/>
              <a:t> bin </a:t>
            </a:r>
            <a:r>
              <a:rPr lang="en-US" sz="2800" dirty="0" err="1" smtClean="0"/>
              <a:t>Umair</a:t>
            </a:r>
            <a:r>
              <a:rPr lang="en-US" sz="2800" dirty="0" smtClean="0"/>
              <a:t>, who led a </a:t>
            </a:r>
            <a:r>
              <a:rPr lang="en-US" sz="2800" dirty="0" err="1" smtClean="0"/>
              <a:t>contigent</a:t>
            </a:r>
            <a:r>
              <a:rPr lang="en-US" sz="2800" dirty="0" smtClean="0"/>
              <a:t> of 73 people, they also accepted Islam taken an oath and invited Holy Prophet </a:t>
            </a:r>
            <a:r>
              <a:rPr lang="en-US" sz="2800" dirty="0" smtClean="0"/>
              <a:t> Muhammad (SAW</a:t>
            </a:r>
            <a:r>
              <a:rPr lang="en-US" sz="2800" dirty="0" smtClean="0"/>
              <a:t>) for migration to </a:t>
            </a:r>
            <a:r>
              <a:rPr lang="en-US" sz="2800" dirty="0" err="1" smtClean="0"/>
              <a:t>Yasrab</a:t>
            </a:r>
            <a:r>
              <a:rPr lang="en-US" sz="2800" dirty="0" smtClean="0"/>
              <a:t>(Madinah). These two occasions of oath known as </a:t>
            </a:r>
            <a:r>
              <a:rPr lang="en-US" sz="2800" b="1" dirty="0" smtClean="0"/>
              <a:t>first and second </a:t>
            </a:r>
            <a:r>
              <a:rPr lang="en-US" sz="2800" b="1" dirty="0" smtClean="0"/>
              <a:t>oaths </a:t>
            </a:r>
            <a:r>
              <a:rPr lang="en-US" sz="2800" b="1" dirty="0" smtClean="0"/>
              <a:t>of Al-</a:t>
            </a:r>
            <a:r>
              <a:rPr lang="en-US" sz="2800" b="1" dirty="0" err="1" smtClean="0"/>
              <a:t>Aqbah</a:t>
            </a:r>
            <a:r>
              <a:rPr lang="en-US" sz="2800" b="1" dirty="0" smtClean="0"/>
              <a:t>. </a:t>
            </a:r>
            <a:endParaRPr lang="en-US" sz="28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dirty="0" smtClean="0"/>
              <a:t>  	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Hajat-ul-wida</a:t>
            </a:r>
            <a:r>
              <a:rPr lang="en-US" dirty="0" smtClean="0"/>
              <a:t> (The Last Haj)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hijrah</a:t>
            </a:r>
            <a:r>
              <a:rPr lang="en-US" sz="2400" dirty="0" smtClean="0"/>
              <a:t>, </a:t>
            </a:r>
            <a:r>
              <a:rPr lang="en-US" sz="2400" dirty="0" smtClean="0"/>
              <a:t>the Holy Prophet </a:t>
            </a:r>
            <a:r>
              <a:rPr lang="en-US" sz="2400" dirty="0" err="1" smtClean="0"/>
              <a:t>Mmuhammad</a:t>
            </a:r>
            <a:r>
              <a:rPr lang="en-US" sz="2400" dirty="0" smtClean="0"/>
              <a:t> </a:t>
            </a:r>
            <a:r>
              <a:rPr lang="en-US" sz="2400" dirty="0" smtClean="0"/>
              <a:t>(SAW) performed his first and last hajj.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At the place of Arafat, he delivered his famous address (speech) which is </a:t>
            </a:r>
            <a:r>
              <a:rPr lang="en-US" sz="2400" dirty="0" smtClean="0"/>
              <a:t>known </a:t>
            </a:r>
            <a:r>
              <a:rPr lang="en-US" sz="2400" dirty="0" smtClean="0"/>
              <a:t>as </a:t>
            </a:r>
            <a:r>
              <a:rPr lang="en-US" sz="2400" dirty="0" err="1" smtClean="0"/>
              <a:t>Khutba-hajjatul-wida</a:t>
            </a:r>
            <a:r>
              <a:rPr lang="en-US" sz="2400" dirty="0" smtClean="0"/>
              <a:t> in </a:t>
            </a:r>
            <a:r>
              <a:rPr lang="en-US" sz="2400" dirty="0" err="1" smtClean="0"/>
              <a:t>islamic</a:t>
            </a:r>
            <a:r>
              <a:rPr lang="en-US" sz="2400" dirty="0" smtClean="0"/>
              <a:t> history.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 delivered his message in front of one </a:t>
            </a:r>
            <a:r>
              <a:rPr lang="en-US" sz="2400" dirty="0" err="1" smtClean="0"/>
              <a:t>lakh</a:t>
            </a:r>
            <a:r>
              <a:rPr lang="en-US" sz="2400" dirty="0" smtClean="0"/>
              <a:t> twenty four thousand companions and he mounted on his camel </a:t>
            </a:r>
            <a:r>
              <a:rPr lang="en-US" sz="2400" dirty="0" err="1" smtClean="0"/>
              <a:t>Qaswa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sermon is the last speech of Holy Prophet (SAW) which is the conclusion and summary of his </a:t>
            </a:r>
            <a:r>
              <a:rPr lang="en-US" sz="2400" smtClean="0"/>
              <a:t>entire Islamic </a:t>
            </a:r>
            <a:r>
              <a:rPr lang="en-US" sz="2400" dirty="0" smtClean="0"/>
              <a:t>teaching.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Holy prophet Muhammad </a:t>
            </a:r>
            <a:r>
              <a:rPr lang="en-US" dirty="0" smtClean="0"/>
              <a:t>(SAW) gave permission to his companions to migrate to Madinah. Secretly and in small groups a great part of the Muslims migrated to Madinah. </a:t>
            </a:r>
            <a:r>
              <a:rPr lang="en-US" dirty="0" smtClean="0"/>
              <a:t>The Holy Prophet Muhammad </a:t>
            </a:r>
            <a:r>
              <a:rPr lang="en-US" dirty="0" smtClean="0"/>
              <a:t>(SAW) was waiting for permission by Allah to migrate to </a:t>
            </a:r>
            <a:r>
              <a:rPr lang="en-US" dirty="0" smtClean="0"/>
              <a:t>Madinah </a:t>
            </a:r>
            <a:r>
              <a:rPr lang="en-US" dirty="0" err="1" smtClean="0"/>
              <a:t>Tayyabah</a:t>
            </a:r>
            <a:r>
              <a:rPr lang="en-US" dirty="0" smtClean="0"/>
              <a:t> </a:t>
            </a:r>
            <a:r>
              <a:rPr lang="en-US" dirty="0" smtClean="0"/>
              <a:t>himself. After getting permission Holy </a:t>
            </a:r>
            <a:r>
              <a:rPr lang="en-US" dirty="0" smtClean="0"/>
              <a:t>Prophet Muhammad </a:t>
            </a:r>
            <a:r>
              <a:rPr lang="en-US" dirty="0" smtClean="0"/>
              <a:t>(SAW) migrated to </a:t>
            </a:r>
            <a:r>
              <a:rPr lang="en-US" dirty="0" smtClean="0"/>
              <a:t>Madinah </a:t>
            </a:r>
            <a:r>
              <a:rPr lang="en-US" dirty="0" err="1" smtClean="0"/>
              <a:t>Tayyabah</a:t>
            </a:r>
            <a:r>
              <a:rPr lang="en-US" dirty="0" smtClean="0"/>
              <a:t> </a:t>
            </a:r>
            <a:r>
              <a:rPr lang="en-US" dirty="0" smtClean="0"/>
              <a:t>and his age was 53 years. After migration </a:t>
            </a:r>
            <a:r>
              <a:rPr lang="en-US" dirty="0" err="1" smtClean="0"/>
              <a:t>yasrab</a:t>
            </a:r>
            <a:r>
              <a:rPr lang="en-US" dirty="0" smtClean="0"/>
              <a:t> became </a:t>
            </a:r>
            <a:r>
              <a:rPr lang="en-US" dirty="0" smtClean="0"/>
              <a:t>Madinah </a:t>
            </a:r>
            <a:r>
              <a:rPr lang="en-US" dirty="0" err="1" smtClean="0"/>
              <a:t>Munawwarah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09600"/>
            <a:ext cx="7498080" cy="6248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BROTHERHOOD: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2400" dirty="0" smtClean="0"/>
              <a:t>After migration, the first job </a:t>
            </a:r>
            <a:r>
              <a:rPr lang="en-US" sz="2400" dirty="0" smtClean="0"/>
              <a:t>done by </a:t>
            </a:r>
            <a:r>
              <a:rPr lang="en-US" sz="2400" dirty="0" smtClean="0"/>
              <a:t>Holy </a:t>
            </a:r>
            <a:r>
              <a:rPr lang="en-US" sz="2400" dirty="0" smtClean="0"/>
              <a:t>Prophet Muhammad </a:t>
            </a:r>
            <a:r>
              <a:rPr lang="en-US" sz="2400" dirty="0" smtClean="0"/>
              <a:t>(SAW) was the creation of brotherhood among </a:t>
            </a:r>
            <a:r>
              <a:rPr lang="en-US" sz="2400" dirty="0" err="1" smtClean="0"/>
              <a:t>Muhajareen</a:t>
            </a:r>
            <a:r>
              <a:rPr lang="en-US" sz="2400" dirty="0" smtClean="0"/>
              <a:t> and </a:t>
            </a:r>
            <a:r>
              <a:rPr lang="en-US" sz="2400" dirty="0" err="1" smtClean="0"/>
              <a:t>Ansar</a:t>
            </a:r>
            <a:r>
              <a:rPr lang="en-US" sz="2400" dirty="0" smtClean="0"/>
              <a:t>. They </a:t>
            </a:r>
            <a:r>
              <a:rPr lang="en-US" sz="2400" dirty="0" err="1" smtClean="0"/>
              <a:t>treatd</a:t>
            </a:r>
            <a:r>
              <a:rPr lang="en-US" sz="2400" dirty="0" smtClean="0"/>
              <a:t> with </a:t>
            </a:r>
            <a:r>
              <a:rPr lang="en-US" sz="2400" dirty="0" err="1" smtClean="0"/>
              <a:t>eachother</a:t>
            </a:r>
            <a:r>
              <a:rPr lang="en-US" sz="2400" dirty="0" smtClean="0"/>
              <a:t> like actual brothers and this event is known as </a:t>
            </a:r>
            <a:r>
              <a:rPr lang="en-US" sz="2400" dirty="0" err="1" smtClean="0"/>
              <a:t>Muwakhat</a:t>
            </a:r>
            <a:r>
              <a:rPr lang="en-US" sz="2400" dirty="0" smtClean="0"/>
              <a:t> e </a:t>
            </a:r>
            <a:r>
              <a:rPr lang="en-US" sz="2400" dirty="0" err="1" smtClean="0"/>
              <a:t>Madinah</a:t>
            </a:r>
            <a:r>
              <a:rPr lang="en-US" sz="2400" dirty="0" smtClean="0"/>
              <a:t> in the history of Islam.</a:t>
            </a:r>
          </a:p>
          <a:p>
            <a:pPr>
              <a:lnSpc>
                <a:spcPct val="170000"/>
              </a:lnSpc>
              <a:buNone/>
            </a:pPr>
            <a:r>
              <a:rPr lang="en-US" b="1" u="sng" dirty="0" smtClean="0"/>
              <a:t>MEESAQ-E- </a:t>
            </a:r>
            <a:r>
              <a:rPr lang="en-US" b="1" u="sng" dirty="0" smtClean="0"/>
              <a:t>MADINAH: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2400" dirty="0" smtClean="0"/>
              <a:t>In </a:t>
            </a:r>
            <a:r>
              <a:rPr lang="en-US" sz="2400" dirty="0" err="1" smtClean="0"/>
              <a:t>Madina</a:t>
            </a:r>
            <a:r>
              <a:rPr lang="en-US" sz="2400" dirty="0" smtClean="0"/>
              <a:t> there were three Jews tribes, </a:t>
            </a:r>
            <a:r>
              <a:rPr lang="en-US" sz="2400" dirty="0" err="1" smtClean="0"/>
              <a:t>Banu</a:t>
            </a:r>
            <a:r>
              <a:rPr lang="en-US" sz="2400" dirty="0" smtClean="0"/>
              <a:t> </a:t>
            </a:r>
            <a:r>
              <a:rPr lang="en-US" sz="2400" dirty="0" err="1" smtClean="0"/>
              <a:t>Nazir</a:t>
            </a:r>
            <a:r>
              <a:rPr lang="en-US" sz="2400" dirty="0" smtClean="0"/>
              <a:t> , </a:t>
            </a:r>
            <a:r>
              <a:rPr lang="en-US" sz="2400" dirty="0" err="1" smtClean="0"/>
              <a:t>Banu</a:t>
            </a:r>
            <a:r>
              <a:rPr lang="en-US" sz="2400" dirty="0" smtClean="0"/>
              <a:t> </a:t>
            </a:r>
            <a:r>
              <a:rPr lang="en-US" sz="2400" dirty="0" err="1" smtClean="0"/>
              <a:t>Quraizah</a:t>
            </a:r>
            <a:r>
              <a:rPr lang="en-US" sz="2400" dirty="0" smtClean="0"/>
              <a:t> and </a:t>
            </a:r>
            <a:r>
              <a:rPr lang="en-US" sz="2400" dirty="0" err="1" smtClean="0"/>
              <a:t>Banu</a:t>
            </a:r>
            <a:r>
              <a:rPr lang="en-US" sz="2400" dirty="0" smtClean="0"/>
              <a:t> </a:t>
            </a:r>
            <a:r>
              <a:rPr lang="en-US" sz="2400" dirty="0" err="1" smtClean="0"/>
              <a:t>Qanqua</a:t>
            </a:r>
            <a:r>
              <a:rPr lang="en-US" sz="2400" dirty="0" smtClean="0"/>
              <a:t> were living . Two </a:t>
            </a:r>
            <a:r>
              <a:rPr lang="en-US" sz="2400" dirty="0" err="1" smtClean="0"/>
              <a:t>christian</a:t>
            </a:r>
            <a:r>
              <a:rPr lang="en-US" sz="2400" dirty="0" smtClean="0"/>
              <a:t> tribes </a:t>
            </a:r>
            <a:r>
              <a:rPr lang="en-US" sz="2400" dirty="0" err="1" smtClean="0"/>
              <a:t>Banu</a:t>
            </a:r>
            <a:r>
              <a:rPr lang="en-US" sz="2400" dirty="0" smtClean="0"/>
              <a:t> </a:t>
            </a:r>
            <a:r>
              <a:rPr lang="en-US" sz="2400" dirty="0" err="1" smtClean="0"/>
              <a:t>Aous</a:t>
            </a:r>
            <a:r>
              <a:rPr lang="en-US" sz="2400" dirty="0" smtClean="0"/>
              <a:t> and </a:t>
            </a:r>
            <a:r>
              <a:rPr lang="en-US" sz="2400" dirty="0" err="1" smtClean="0"/>
              <a:t>Banu</a:t>
            </a:r>
            <a:r>
              <a:rPr lang="en-US" sz="2400" dirty="0" smtClean="0"/>
              <a:t> </a:t>
            </a:r>
            <a:r>
              <a:rPr lang="en-US" sz="2400" dirty="0" err="1" smtClean="0"/>
              <a:t>Khazraj</a:t>
            </a:r>
            <a:r>
              <a:rPr lang="en-US" sz="2400" dirty="0" smtClean="0"/>
              <a:t> were also living. The Jews tribes were creating fighting between these two </a:t>
            </a:r>
            <a:r>
              <a:rPr lang="en-US" sz="2400" dirty="0" err="1" smtClean="0"/>
              <a:t>christian</a:t>
            </a:r>
            <a:r>
              <a:rPr lang="en-US" sz="2400" dirty="0" smtClean="0"/>
              <a:t> tribes for their own safety. </a:t>
            </a:r>
            <a:r>
              <a:rPr lang="en-US" sz="2400" dirty="0" smtClean="0"/>
              <a:t>The Holy Prophet Muhammad </a:t>
            </a:r>
            <a:r>
              <a:rPr lang="en-US" sz="2400" dirty="0" smtClean="0"/>
              <a:t>(SAW) , after migration dictated a chartered b/w Muslims and Jews with the following terms: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38288" cy="4953000"/>
          </a:xfrm>
        </p:spPr>
        <p:txBody>
          <a:bodyPr>
            <a:normAutofit/>
          </a:bodyPr>
          <a:lstStyle/>
          <a:p>
            <a:pPr marL="539496" indent="-457200">
              <a:buAutoNum type="arabicPeriod"/>
            </a:pPr>
            <a:r>
              <a:rPr lang="en-US" sz="2400" dirty="0" smtClean="0"/>
              <a:t>The system of blood money would </a:t>
            </a:r>
            <a:r>
              <a:rPr lang="en-US" sz="2400" dirty="0" smtClean="0"/>
              <a:t>continued.</a:t>
            </a:r>
            <a:endParaRPr lang="en-US" sz="2400" dirty="0" smtClean="0"/>
          </a:p>
          <a:p>
            <a:pPr marL="539496" indent="-457200">
              <a:buAutoNum type="arabicPeriod"/>
            </a:pPr>
            <a:r>
              <a:rPr lang="en-US" sz="2400" dirty="0" smtClean="0"/>
              <a:t>The Jews will </a:t>
            </a:r>
            <a:r>
              <a:rPr lang="en-US" sz="2400" dirty="0" smtClean="0"/>
              <a:t>be given </a:t>
            </a:r>
            <a:r>
              <a:rPr lang="en-US" sz="2400" dirty="0" smtClean="0"/>
              <a:t>full religious freedom.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Jews and Muslims maintain friendly relations.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No party will give refuge to the </a:t>
            </a:r>
            <a:r>
              <a:rPr lang="en-US" sz="2400" dirty="0" err="1" smtClean="0"/>
              <a:t>Quraish</a:t>
            </a:r>
            <a:r>
              <a:rPr lang="en-US" sz="2400" dirty="0" smtClean="0"/>
              <a:t> of </a:t>
            </a:r>
            <a:r>
              <a:rPr lang="en-US" sz="2400" dirty="0" err="1" smtClean="0"/>
              <a:t>Makkah</a:t>
            </a:r>
            <a:r>
              <a:rPr lang="en-US" sz="2400" dirty="0" smtClean="0"/>
              <a:t>.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In every matter,  both will help each other.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If Madinah is attacked both parties will participate </a:t>
            </a:r>
            <a:r>
              <a:rPr lang="en-US" sz="2400" dirty="0" smtClean="0"/>
              <a:t>its defence and for </a:t>
            </a:r>
            <a:r>
              <a:rPr lang="en-US" sz="2400" dirty="0" smtClean="0"/>
              <a:t>peace both parties will participate.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The oppressed one would be provided full help. </a:t>
            </a:r>
          </a:p>
          <a:p>
            <a:pPr marL="539496" indent="-457200">
              <a:buAutoNum type="arabicPeriod"/>
            </a:pPr>
            <a:r>
              <a:rPr lang="en-US" sz="2400" dirty="0" smtClean="0"/>
              <a:t>The last and  </a:t>
            </a:r>
            <a:r>
              <a:rPr lang="en-US" sz="2400" dirty="0" smtClean="0"/>
              <a:t>final </a:t>
            </a:r>
            <a:r>
              <a:rPr lang="en-US" sz="2400" dirty="0" smtClean="0"/>
              <a:t>decision </a:t>
            </a:r>
            <a:r>
              <a:rPr lang="en-US" sz="2400" dirty="0" smtClean="0"/>
              <a:t>would </a:t>
            </a:r>
            <a:r>
              <a:rPr lang="en-US" sz="2400" dirty="0" smtClean="0"/>
              <a:t>be in the hand of  </a:t>
            </a:r>
            <a:r>
              <a:rPr lang="en-US" sz="2400" dirty="0" smtClean="0"/>
              <a:t>with Holy </a:t>
            </a:r>
            <a:r>
              <a:rPr lang="en-US" sz="2400" dirty="0" smtClean="0"/>
              <a:t>Prophet Muhammad </a:t>
            </a:r>
            <a:r>
              <a:rPr lang="en-US" sz="2400" dirty="0" smtClean="0"/>
              <a:t>(SAW).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 smtClean="0"/>
              <a:t>GHAZAWAH-E-  </a:t>
            </a:r>
            <a:r>
              <a:rPr lang="en-US" sz="3000" b="1" u="sng" dirty="0" smtClean="0"/>
              <a:t>BADR: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Ghazawah</a:t>
            </a:r>
            <a:r>
              <a:rPr lang="en-US" sz="2400" dirty="0" smtClean="0"/>
              <a:t>- e- </a:t>
            </a:r>
            <a:r>
              <a:rPr lang="en-US" sz="2400" dirty="0" err="1" smtClean="0"/>
              <a:t>Badr</a:t>
            </a:r>
            <a:r>
              <a:rPr lang="en-US" sz="2400" dirty="0" smtClean="0"/>
              <a:t> </a:t>
            </a:r>
            <a:r>
              <a:rPr lang="en-US" sz="2400" dirty="0" smtClean="0"/>
              <a:t>was a great victory of Muslims in history of Islam.</a:t>
            </a:r>
          </a:p>
          <a:p>
            <a:r>
              <a:rPr lang="en-US" sz="2400" dirty="0" smtClean="0"/>
              <a:t>A final decision between right and wrong.</a:t>
            </a:r>
          </a:p>
          <a:p>
            <a:r>
              <a:rPr lang="en-US" sz="2400" dirty="0" err="1" smtClean="0"/>
              <a:t>Ghazawah</a:t>
            </a:r>
            <a:r>
              <a:rPr lang="en-US" sz="2400" dirty="0" smtClean="0"/>
              <a:t>-e- </a:t>
            </a:r>
            <a:r>
              <a:rPr lang="en-US" sz="2400" dirty="0" err="1" smtClean="0"/>
              <a:t>Badr</a:t>
            </a:r>
            <a:r>
              <a:rPr lang="en-US" sz="2400" dirty="0" smtClean="0"/>
              <a:t> </a:t>
            </a:r>
            <a:r>
              <a:rPr lang="en-US" sz="2400" dirty="0" smtClean="0"/>
              <a:t>was fought in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</a:t>
            </a:r>
            <a:r>
              <a:rPr lang="en-US" sz="2400" dirty="0" err="1" smtClean="0"/>
              <a:t>Hijra</a:t>
            </a:r>
            <a:r>
              <a:rPr lang="en-US" sz="2400" dirty="0" smtClean="0"/>
              <a:t> at the place of </a:t>
            </a:r>
            <a:r>
              <a:rPr lang="en-US" sz="2400" dirty="0" err="1" smtClean="0"/>
              <a:t>Badr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Allah Almighty helped the </a:t>
            </a:r>
            <a:r>
              <a:rPr lang="en-US" sz="2400" dirty="0" err="1" smtClean="0"/>
              <a:t>muslims</a:t>
            </a:r>
            <a:r>
              <a:rPr lang="en-US" sz="2400" dirty="0" smtClean="0"/>
              <a:t> with angels.</a:t>
            </a:r>
          </a:p>
          <a:p>
            <a:r>
              <a:rPr lang="en-US" sz="2400" dirty="0" smtClean="0"/>
              <a:t>The Holy Quran </a:t>
            </a:r>
            <a:r>
              <a:rPr lang="en-US" sz="2400" dirty="0" smtClean="0"/>
              <a:t>says </a:t>
            </a:r>
          </a:p>
          <a:p>
            <a:r>
              <a:rPr lang="en-US" sz="2400" dirty="0" smtClean="0"/>
              <a:t>    “Your Lord will help you with five thousand angels”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Holy Prophet (S.A.W) got help from </a:t>
            </a:r>
            <a:r>
              <a:rPr lang="en-US" sz="2400" dirty="0" smtClean="0"/>
              <a:t>Allah(SWT) </a:t>
            </a:r>
            <a:r>
              <a:rPr lang="en-US" sz="2400" dirty="0" smtClean="0"/>
              <a:t>in the shape of prostration. A long prostration was done by Holy </a:t>
            </a:r>
            <a:r>
              <a:rPr lang="en-US" sz="2400" dirty="0" smtClean="0"/>
              <a:t>Prophet Muhammad </a:t>
            </a:r>
            <a:r>
              <a:rPr lang="en-US" sz="2400" dirty="0" smtClean="0"/>
              <a:t>(S.A.W).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9808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 It was unacceptable for the non Muslims of Makkah that the total number of Muslims was increasing day to day, Therefore, they were searching a reason to attack on </a:t>
            </a:r>
            <a:r>
              <a:rPr lang="en-US" sz="2200" dirty="0" smtClean="0"/>
              <a:t>Madinah </a:t>
            </a:r>
            <a:r>
              <a:rPr lang="en-US" sz="2200" dirty="0" err="1" smtClean="0"/>
              <a:t>Tayyabaha</a:t>
            </a:r>
            <a:r>
              <a:rPr lang="en-US" sz="2200" dirty="0" smtClean="0"/>
              <a:t> </a:t>
            </a:r>
            <a:r>
              <a:rPr lang="en-US" sz="2200" dirty="0" smtClean="0"/>
              <a:t>to finish the Islam and Muslims.</a:t>
            </a:r>
          </a:p>
          <a:p>
            <a:r>
              <a:rPr lang="en-US" sz="2200" dirty="0" smtClean="0"/>
              <a:t> In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</a:t>
            </a:r>
            <a:r>
              <a:rPr lang="en-US" sz="2200" dirty="0" err="1" smtClean="0"/>
              <a:t>Hijra</a:t>
            </a:r>
            <a:r>
              <a:rPr lang="en-US" sz="2200" dirty="0" smtClean="0"/>
              <a:t> a </a:t>
            </a:r>
            <a:r>
              <a:rPr lang="en-US" sz="2200" dirty="0" err="1" smtClean="0"/>
              <a:t>Carvan</a:t>
            </a:r>
            <a:r>
              <a:rPr lang="en-US" sz="2200" dirty="0" smtClean="0"/>
              <a:t> was coming back to </a:t>
            </a:r>
            <a:r>
              <a:rPr lang="en-US" sz="2200" dirty="0" err="1" smtClean="0"/>
              <a:t>Makkah</a:t>
            </a:r>
            <a:r>
              <a:rPr lang="en-US" sz="2200" dirty="0" smtClean="0"/>
              <a:t> in the leadership of Abu-</a:t>
            </a:r>
            <a:r>
              <a:rPr lang="en-US" sz="2200" dirty="0" err="1" smtClean="0"/>
              <a:t>sufyan</a:t>
            </a:r>
            <a:r>
              <a:rPr lang="en-US" sz="2200" dirty="0" smtClean="0"/>
              <a:t> from Syria after completing business at Syria</a:t>
            </a:r>
          </a:p>
          <a:p>
            <a:r>
              <a:rPr lang="en-US" sz="2200" dirty="0" smtClean="0"/>
              <a:t> A false statement was announced by Abu-</a:t>
            </a:r>
            <a:r>
              <a:rPr lang="en-US" sz="2200" dirty="0" err="1" smtClean="0"/>
              <a:t>Jahal</a:t>
            </a:r>
            <a:r>
              <a:rPr lang="en-US" sz="2200" dirty="0" smtClean="0"/>
              <a:t> in Makkah that the </a:t>
            </a:r>
            <a:r>
              <a:rPr lang="en-US" sz="2200" dirty="0" err="1" smtClean="0"/>
              <a:t>Carvan</a:t>
            </a:r>
            <a:r>
              <a:rPr lang="en-US" sz="2200" dirty="0" smtClean="0"/>
              <a:t> had  been attacked and many people had been killed by the Muslims of the </a:t>
            </a:r>
            <a:r>
              <a:rPr lang="en-US" sz="2200" dirty="0" smtClean="0"/>
              <a:t>Madinah </a:t>
            </a:r>
            <a:r>
              <a:rPr lang="en-US" sz="2200" dirty="0" err="1" smtClean="0"/>
              <a:t>Tayyabah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r>
              <a:rPr lang="en-US" sz="2200" dirty="0" smtClean="0"/>
              <a:t> After hearing this news Non- Muslims of </a:t>
            </a:r>
            <a:r>
              <a:rPr lang="en-US" sz="2200" dirty="0" err="1" smtClean="0"/>
              <a:t>makkah</a:t>
            </a:r>
            <a:r>
              <a:rPr lang="en-US" sz="2200" dirty="0" smtClean="0"/>
              <a:t> started preparations for war with Muslims</a:t>
            </a:r>
          </a:p>
          <a:p>
            <a:r>
              <a:rPr lang="en-US" sz="2200" dirty="0" smtClean="0"/>
              <a:t> Therefore one thousand soldiers of Non-Muslims marched towards </a:t>
            </a:r>
            <a:r>
              <a:rPr lang="en-US" sz="2200" dirty="0" err="1" smtClean="0"/>
              <a:t>Madinah</a:t>
            </a:r>
            <a:r>
              <a:rPr lang="en-US" sz="2200" dirty="0" smtClean="0"/>
              <a:t> in the leadership of Abu-</a:t>
            </a:r>
            <a:r>
              <a:rPr lang="en-US" sz="2200" dirty="0" err="1" smtClean="0"/>
              <a:t>Jahal</a:t>
            </a:r>
            <a:r>
              <a:rPr lang="en-US" sz="2200" dirty="0" smtClean="0"/>
              <a:t>. The biggest leaders of </a:t>
            </a:r>
            <a:r>
              <a:rPr lang="en-US" sz="2200" dirty="0" err="1" smtClean="0"/>
              <a:t>Quraish</a:t>
            </a:r>
            <a:r>
              <a:rPr lang="en-US" sz="2200" dirty="0" smtClean="0"/>
              <a:t> participated in this </a:t>
            </a:r>
            <a:r>
              <a:rPr lang="en-US" sz="2200" dirty="0" err="1" smtClean="0"/>
              <a:t>Ghazawah</a:t>
            </a:r>
            <a:r>
              <a:rPr lang="en-US" sz="2200" dirty="0" smtClean="0"/>
              <a:t>. 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These one thousand people were loaded with full weapons  on the other side the total number of Muslims were only 313 and they were loaded only with few weapons.</a:t>
            </a:r>
          </a:p>
          <a:p>
            <a:r>
              <a:rPr lang="en-US" sz="2200" dirty="0" smtClean="0"/>
              <a:t>The Holy Prophet Muhammad(SAWW) </a:t>
            </a:r>
            <a:r>
              <a:rPr lang="en-US" sz="2200" dirty="0" smtClean="0"/>
              <a:t>called all his companions (Sahaba </a:t>
            </a:r>
            <a:r>
              <a:rPr lang="en-US" sz="2200" dirty="0" err="1" smtClean="0"/>
              <a:t>Ikram</a:t>
            </a:r>
            <a:r>
              <a:rPr lang="en-US" sz="2200" dirty="0" smtClean="0"/>
              <a:t>) and </a:t>
            </a:r>
            <a:r>
              <a:rPr lang="en-US" sz="2200" dirty="0" smtClean="0"/>
              <a:t>prepare </a:t>
            </a:r>
            <a:r>
              <a:rPr lang="en-US" sz="2200" dirty="0" smtClean="0"/>
              <a:t>for </a:t>
            </a:r>
            <a:r>
              <a:rPr lang="en-US" sz="2200" dirty="0" smtClean="0"/>
              <a:t>war with non  </a:t>
            </a:r>
            <a:r>
              <a:rPr lang="en-US" sz="2200" dirty="0" err="1" smtClean="0"/>
              <a:t>muslim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r>
              <a:rPr lang="en-US" sz="2200" dirty="0" smtClean="0"/>
              <a:t> At the place of </a:t>
            </a:r>
            <a:r>
              <a:rPr lang="en-US" sz="2200" dirty="0" err="1" smtClean="0"/>
              <a:t>Badr</a:t>
            </a:r>
            <a:r>
              <a:rPr lang="en-US" sz="2200" dirty="0" smtClean="0"/>
              <a:t> this war was started, all big leaders of non-Muslims including Abu-</a:t>
            </a:r>
            <a:r>
              <a:rPr lang="en-US" sz="2200" dirty="0" err="1" smtClean="0"/>
              <a:t>Jahl</a:t>
            </a:r>
            <a:r>
              <a:rPr lang="en-US" sz="2200" dirty="0" smtClean="0"/>
              <a:t>, </a:t>
            </a:r>
            <a:r>
              <a:rPr lang="en-US" sz="2200" dirty="0" err="1" smtClean="0"/>
              <a:t>Utba</a:t>
            </a:r>
            <a:r>
              <a:rPr lang="en-US" sz="2200" dirty="0" smtClean="0"/>
              <a:t>, Sheba and </a:t>
            </a:r>
            <a:r>
              <a:rPr lang="en-US" sz="2200" dirty="0" err="1" smtClean="0"/>
              <a:t>Waleed</a:t>
            </a:r>
            <a:r>
              <a:rPr lang="en-US" sz="2200" dirty="0" smtClean="0"/>
              <a:t> were killed.</a:t>
            </a:r>
          </a:p>
          <a:p>
            <a:r>
              <a:rPr lang="en-US" sz="2200" dirty="0" smtClean="0"/>
              <a:t> Non-Muslims of </a:t>
            </a:r>
            <a:r>
              <a:rPr lang="en-US" sz="2200" dirty="0" err="1" smtClean="0"/>
              <a:t>Makkah</a:t>
            </a:r>
            <a:r>
              <a:rPr lang="en-US" sz="2200" dirty="0" smtClean="0"/>
              <a:t> were defeated very badly.</a:t>
            </a:r>
          </a:p>
          <a:p>
            <a:r>
              <a:rPr lang="en-US" sz="2200" dirty="0" smtClean="0"/>
              <a:t> Their seventy soldiers were killed and seventy were arrested.</a:t>
            </a:r>
          </a:p>
          <a:p>
            <a:r>
              <a:rPr lang="en-US" sz="2200" dirty="0" smtClean="0"/>
              <a:t> Only 22 Muslims  got martyred.</a:t>
            </a:r>
          </a:p>
          <a:p>
            <a:r>
              <a:rPr lang="en-US" sz="2200" dirty="0" smtClean="0"/>
              <a:t> The Muslims won this </a:t>
            </a:r>
            <a:r>
              <a:rPr lang="en-US" sz="2200" dirty="0" err="1" smtClean="0"/>
              <a:t>Ghazawah</a:t>
            </a:r>
            <a:r>
              <a:rPr lang="en-US" sz="2200" dirty="0" smtClean="0"/>
              <a:t> </a:t>
            </a:r>
            <a:r>
              <a:rPr lang="en-US" sz="2200" dirty="0" smtClean="0"/>
              <a:t>with the help of Allah Almighty.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GHAZWWAH-E-UHAD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Ghazwwah</a:t>
            </a:r>
            <a:r>
              <a:rPr lang="en-US" dirty="0" smtClean="0"/>
              <a:t>-e-</a:t>
            </a:r>
            <a:r>
              <a:rPr lang="en-US" dirty="0" err="1" smtClean="0"/>
              <a:t>Uhud</a:t>
            </a:r>
            <a:endParaRPr lang="en-US" dirty="0" smtClean="0"/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A </a:t>
            </a:r>
            <a:r>
              <a:rPr lang="en-US" dirty="0"/>
              <a:t>revenge of </a:t>
            </a:r>
            <a:r>
              <a:rPr lang="en-US" dirty="0" err="1" smtClean="0"/>
              <a:t>Ghazwwah</a:t>
            </a:r>
            <a:r>
              <a:rPr lang="en-US" dirty="0" smtClean="0"/>
              <a:t>  </a:t>
            </a:r>
            <a:r>
              <a:rPr lang="en-US" dirty="0" err="1" smtClean="0"/>
              <a:t>badr</a:t>
            </a:r>
            <a:r>
              <a:rPr lang="en-US" dirty="0" smtClean="0"/>
              <a:t>  side </a:t>
            </a:r>
            <a:r>
              <a:rPr lang="en-US" dirty="0"/>
              <a:t>of Non -Muslims in the history of Islam. Due to the victory of Muslims in the battle of </a:t>
            </a:r>
            <a:r>
              <a:rPr lang="en-US" dirty="0" err="1"/>
              <a:t>badr</a:t>
            </a:r>
            <a:r>
              <a:rPr lang="en-US" dirty="0"/>
              <a:t>, the Non-Muslims of Makkah were very angry and started preparation for war as a revenge.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In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Hijra</a:t>
            </a:r>
            <a:r>
              <a:rPr lang="en-US" dirty="0" smtClean="0"/>
              <a:t> </a:t>
            </a:r>
            <a:r>
              <a:rPr lang="en-US" dirty="0"/>
              <a:t>an army of three </a:t>
            </a:r>
            <a:r>
              <a:rPr lang="en-US" dirty="0" smtClean="0"/>
              <a:t>thousand non Muslims </a:t>
            </a:r>
            <a:r>
              <a:rPr lang="en-US" dirty="0"/>
              <a:t>soldiers in the leadership of Abu </a:t>
            </a:r>
            <a:r>
              <a:rPr lang="en-US" dirty="0" err="1"/>
              <a:t>Sufyan</a:t>
            </a:r>
            <a:r>
              <a:rPr lang="en-US" dirty="0"/>
              <a:t> with full weapons marched towards </a:t>
            </a:r>
            <a:r>
              <a:rPr lang="en-US" dirty="0" smtClean="0"/>
              <a:t>Madinah. 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err="1" smtClean="0"/>
              <a:t>Holyprophet</a:t>
            </a:r>
            <a:r>
              <a:rPr lang="en-US" dirty="0" smtClean="0"/>
              <a:t> Muhammad(S.A.W</a:t>
            </a:r>
            <a:r>
              <a:rPr lang="en-US" dirty="0"/>
              <a:t>) prepared  1000 soldiers and started to march towards the mountain of </a:t>
            </a:r>
            <a:r>
              <a:rPr lang="en-US" dirty="0" err="1"/>
              <a:t>uhud</a:t>
            </a:r>
            <a:r>
              <a:rPr lang="en-US" dirty="0"/>
              <a:t>. </a:t>
            </a:r>
            <a:endParaRPr lang="en-US" dirty="0" smtClean="0"/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The </a:t>
            </a:r>
            <a:r>
              <a:rPr lang="en-US" dirty="0"/>
              <a:t>leader of the hypocrites, Abdullah </a:t>
            </a:r>
            <a:r>
              <a:rPr lang="en-US" dirty="0" smtClean="0"/>
              <a:t>ibn-e-</a:t>
            </a:r>
            <a:r>
              <a:rPr lang="en-US" dirty="0" err="1" smtClean="0"/>
              <a:t>ubai</a:t>
            </a:r>
            <a:r>
              <a:rPr lang="en-US" dirty="0" smtClean="0"/>
              <a:t>   </a:t>
            </a:r>
            <a:r>
              <a:rPr lang="en-US" dirty="0"/>
              <a:t>separated from </a:t>
            </a:r>
            <a:r>
              <a:rPr lang="en-US" dirty="0" smtClean="0"/>
              <a:t> Muslims with 3 hundred people . </a:t>
            </a:r>
          </a:p>
          <a:p>
            <a:pPr marL="653796" indent="-571500">
              <a:buFont typeface="+mj-lt"/>
              <a:buAutoNum type="romanLcPeriod"/>
            </a:pPr>
            <a:endParaRPr lang="en-US" dirty="0"/>
          </a:p>
          <a:p>
            <a:pPr marL="653796" indent="-571500">
              <a:buFont typeface="+mj-lt"/>
              <a:buAutoNum type="romanLcPeriod"/>
            </a:pPr>
            <a:endParaRPr lang="en-US" dirty="0" smtClean="0"/>
          </a:p>
          <a:p>
            <a:pPr marL="653796" indent="-57150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1827</Words>
  <Application>Microsoft Office PowerPoint</Application>
  <PresentationFormat>On-screen Show (4:3)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LIFE OF HOLY    PROPHET(S.A.W) AT MADINAH MUNAWWARAH</vt:lpstr>
      <vt:lpstr>PowerPoint Presentation</vt:lpstr>
      <vt:lpstr>PowerPoint Presentation</vt:lpstr>
      <vt:lpstr>PowerPoint Presentation</vt:lpstr>
      <vt:lpstr>GHAZAWAH-E-  BADR:</vt:lpstr>
      <vt:lpstr>PowerPoint Presentation</vt:lpstr>
      <vt:lpstr>PowerPoint Presentation</vt:lpstr>
      <vt:lpstr>GHAZWWAH-E-UHAD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GHAZAWAH-E-TABUK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ahsanulhaq</dc:creator>
  <cp:lastModifiedBy>Nawaz Sab</cp:lastModifiedBy>
  <cp:revision>30</cp:revision>
  <dcterms:created xsi:type="dcterms:W3CDTF">2017-07-13T09:10:32Z</dcterms:created>
  <dcterms:modified xsi:type="dcterms:W3CDTF">2021-04-11T08:44:31Z</dcterms:modified>
</cp:coreProperties>
</file>