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2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78" r:id="rId10"/>
    <p:sldId id="28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1243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5B4D81-C630-4FF9-B364-394EAF0E708D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8CF361-0E62-4DCA-BAC6-ED4261EEDE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5B4D81-C630-4FF9-B364-394EAF0E708D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8CF361-0E62-4DCA-BAC6-ED4261EEDE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5B4D81-C630-4FF9-B364-394EAF0E708D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8CF361-0E62-4DCA-BAC6-ED4261EEDE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5B4D81-C630-4FF9-B364-394EAF0E708D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8CF361-0E62-4DCA-BAC6-ED4261EEDE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5B4D81-C630-4FF9-B364-394EAF0E708D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8CF361-0E62-4DCA-BAC6-ED4261EEDE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5B4D81-C630-4FF9-B364-394EAF0E708D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8CF361-0E62-4DCA-BAC6-ED4261EEDE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5B4D81-C630-4FF9-B364-394EAF0E708D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8CF361-0E62-4DCA-BAC6-ED4261EEDE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5B4D81-C630-4FF9-B364-394EAF0E708D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8CF361-0E62-4DCA-BAC6-ED4261EEDE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5B4D81-C630-4FF9-B364-394EAF0E708D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8CF361-0E62-4DCA-BAC6-ED4261EEDE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5B4D81-C630-4FF9-B364-394EAF0E708D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8CF361-0E62-4DCA-BAC6-ED4261EEDE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5B4D81-C630-4FF9-B364-394EAF0E708D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8CF361-0E62-4DCA-BAC6-ED4261EEDE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85B4D81-C630-4FF9-B364-394EAF0E708D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E8CF361-0E62-4DCA-BAC6-ED4261EEDE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7714488" cy="4800600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r>
              <a:rPr lang="en-US" sz="4400" dirty="0" smtClean="0"/>
              <a:t>7. 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Political System Of Islam</a:t>
            </a:r>
          </a:p>
          <a:p>
            <a:pPr marL="82296" indent="0">
              <a:buNone/>
            </a:pPr>
            <a:endParaRPr lang="en-US" dirty="0" smtClean="0"/>
          </a:p>
          <a:p>
            <a:pPr marL="82296" indent="0" algn="ctr">
              <a:buNone/>
            </a:pPr>
            <a:r>
              <a:rPr lang="en-US" dirty="0" smtClean="0"/>
              <a:t>Course Instructor </a:t>
            </a:r>
          </a:p>
          <a:p>
            <a:pPr marL="82296" indent="0" algn="ctr">
              <a:buNone/>
            </a:pPr>
            <a:r>
              <a:rPr lang="en-US" sz="4400" b="1" dirty="0" smtClean="0"/>
              <a:t>Dr. Muhammad </a:t>
            </a:r>
            <a:r>
              <a:rPr lang="en-US" sz="4400" b="1" dirty="0" err="1" smtClean="0"/>
              <a:t>Nnawaz</a:t>
            </a:r>
            <a:endParaRPr lang="en-US" sz="4400" b="1" dirty="0" smtClean="0"/>
          </a:p>
        </p:txBody>
      </p:sp>
      <p:pic>
        <p:nvPicPr>
          <p:cNvPr id="5" name="Picture 4" descr="http://www.bahria.edu.pk/wp-content/uploads/logo1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10230" y="381000"/>
            <a:ext cx="3747770" cy="749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947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524000"/>
            <a:ext cx="7498080" cy="32766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10. Equal Inheritance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11. Tax on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Income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12. Permission of Trade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13. Principle of Justice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Salient Features of an Islamic State 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           Contents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political system?</a:t>
            </a:r>
          </a:p>
          <a:p>
            <a:r>
              <a:rPr lang="en-US" dirty="0" smtClean="0"/>
              <a:t>Islamic State</a:t>
            </a:r>
          </a:p>
          <a:p>
            <a:r>
              <a:rPr lang="en-US" dirty="0" smtClean="0"/>
              <a:t>Establishment of first Islamic State</a:t>
            </a:r>
          </a:p>
          <a:p>
            <a:r>
              <a:rPr lang="en-US" dirty="0" smtClean="0"/>
              <a:t>Basic duties of an Islamic State</a:t>
            </a:r>
          </a:p>
          <a:p>
            <a:r>
              <a:rPr lang="en-US" dirty="0" smtClean="0"/>
              <a:t>Qualities of an Islamic State</a:t>
            </a:r>
          </a:p>
          <a:p>
            <a:r>
              <a:rPr lang="en-US" dirty="0" smtClean="0"/>
              <a:t>Salient features of an Islamic State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703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political system?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Relating to the state , government and public administration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596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Islamic State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 smtClean="0"/>
              <a:t>The  state who follow the rules set by the </a:t>
            </a:r>
            <a:endParaRPr lang="en-US" dirty="0" smtClean="0"/>
          </a:p>
          <a:p>
            <a:r>
              <a:rPr lang="en-US" dirty="0" smtClean="0"/>
              <a:t>Holy Quran</a:t>
            </a:r>
          </a:p>
          <a:p>
            <a:r>
              <a:rPr lang="en-US" dirty="0" smtClean="0"/>
              <a:t>Sunnah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792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Peace</a:t>
            </a:r>
          </a:p>
          <a:p>
            <a:r>
              <a:rPr lang="en-US" dirty="0" smtClean="0"/>
              <a:t>Safety</a:t>
            </a:r>
          </a:p>
          <a:p>
            <a:r>
              <a:rPr lang="en-US" dirty="0" smtClean="0"/>
              <a:t>Security (life, property and honor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536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Establishment of first Islamic State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Madinah </a:t>
            </a:r>
            <a:r>
              <a:rPr lang="en-US" dirty="0" err="1" smtClean="0"/>
              <a:t>Munawwrah</a:t>
            </a:r>
            <a:endParaRPr lang="en-US" dirty="0" smtClean="0"/>
          </a:p>
          <a:p>
            <a:r>
              <a:rPr lang="en-US" dirty="0"/>
              <a:t>Head of the 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317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duties </a:t>
            </a:r>
            <a:r>
              <a:rPr lang="en-US" dirty="0" smtClean="0"/>
              <a:t>of an </a:t>
            </a:r>
            <a:r>
              <a:rPr lang="en-US" dirty="0"/>
              <a:t>Islamic State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53796" indent="-571500">
              <a:buFont typeface="+mj-lt"/>
              <a:buAutoNum type="romanLcPeriod"/>
            </a:pPr>
            <a:r>
              <a:rPr lang="en-US" dirty="0" smtClean="0"/>
              <a:t>Justice (equality)</a:t>
            </a:r>
          </a:p>
          <a:p>
            <a:pPr marL="653796" indent="-571500">
              <a:buFont typeface="+mj-lt"/>
              <a:buAutoNum type="romanLcPeriod"/>
            </a:pPr>
            <a:r>
              <a:rPr lang="en-US" dirty="0" err="1" smtClean="0"/>
              <a:t>Shura</a:t>
            </a:r>
            <a:r>
              <a:rPr lang="en-US" dirty="0" smtClean="0"/>
              <a:t> (consultation as instructed by Allah (SWT).</a:t>
            </a:r>
          </a:p>
          <a:p>
            <a:pPr marL="653796" indent="-571500">
              <a:buFont typeface="+mj-lt"/>
              <a:buAutoNum type="romanLcPeriod"/>
            </a:pPr>
            <a:r>
              <a:rPr lang="en-US" dirty="0" smtClean="0"/>
              <a:t>Freedom of speech and expression</a:t>
            </a:r>
          </a:p>
          <a:p>
            <a:pPr marL="653796" indent="-571500">
              <a:buFont typeface="+mj-lt"/>
              <a:buAutoNum type="romanLcPeriod"/>
            </a:pPr>
            <a:r>
              <a:rPr lang="en-US" dirty="0" smtClean="0"/>
              <a:t>Independent Judiciary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461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Qualities </a:t>
            </a:r>
            <a:r>
              <a:rPr lang="en-US" dirty="0" smtClean="0"/>
              <a:t>of an </a:t>
            </a:r>
            <a:r>
              <a:rPr lang="en-US" dirty="0"/>
              <a:t>Islamic State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53796" indent="-571500">
              <a:buFont typeface="+mj-lt"/>
              <a:buAutoNum type="romanLcPeriod"/>
            </a:pPr>
            <a:r>
              <a:rPr lang="en-US" dirty="0" smtClean="0"/>
              <a:t>Sovereignty of Allah (SWT)</a:t>
            </a:r>
          </a:p>
          <a:p>
            <a:pPr marL="653796" indent="-571500">
              <a:buFont typeface="+mj-lt"/>
              <a:buAutoNum type="romanLcPeriod"/>
            </a:pPr>
            <a:r>
              <a:rPr lang="en-US" dirty="0" smtClean="0"/>
              <a:t>Obedience of Prophet Muhammad (SAWW)</a:t>
            </a:r>
          </a:p>
          <a:p>
            <a:pPr marL="653796" indent="-571500">
              <a:buFont typeface="+mj-lt"/>
              <a:buAutoNum type="romanLcPeriod"/>
            </a:pPr>
            <a:r>
              <a:rPr lang="en-US" dirty="0" err="1" smtClean="0"/>
              <a:t>Khalafat</a:t>
            </a:r>
            <a:r>
              <a:rPr lang="en-US" dirty="0" smtClean="0"/>
              <a:t> (Role Model </a:t>
            </a:r>
            <a:r>
              <a:rPr lang="en-US" dirty="0" smtClean="0"/>
              <a:t>Madinah </a:t>
            </a:r>
            <a:r>
              <a:rPr lang="en-US" dirty="0" smtClean="0"/>
              <a:t>state </a:t>
            </a:r>
            <a:r>
              <a:rPr lang="en-US" dirty="0" err="1" smtClean="0"/>
              <a:t>khalafat</a:t>
            </a:r>
            <a:r>
              <a:rPr lang="en-US" dirty="0" smtClean="0"/>
              <a:t>)</a:t>
            </a:r>
          </a:p>
          <a:p>
            <a:pPr marL="653796" indent="-571500">
              <a:buFont typeface="+mj-lt"/>
              <a:buAutoNum type="romanLcPeriod"/>
            </a:pPr>
            <a:r>
              <a:rPr lang="en-US" dirty="0" smtClean="0"/>
              <a:t>Principle of consultation</a:t>
            </a:r>
          </a:p>
          <a:p>
            <a:pPr marL="653796" indent="-571500">
              <a:buFont typeface="+mj-lt"/>
              <a:buAutoNum type="romanLcPeriod"/>
            </a:pPr>
            <a:r>
              <a:rPr lang="en-US" dirty="0" smtClean="0"/>
              <a:t>Security of basic rights</a:t>
            </a:r>
          </a:p>
          <a:p>
            <a:pPr marL="653796" indent="-571500">
              <a:buFont typeface="+mj-lt"/>
              <a:buAutoNum type="romanLcPeriod"/>
            </a:pPr>
            <a:r>
              <a:rPr lang="en-US" dirty="0" smtClean="0"/>
              <a:t>Welfare state (Education, Health)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919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Salient Features of an Islamic State 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219200"/>
            <a:ext cx="7498080" cy="5410200"/>
          </a:xfrm>
        </p:spPr>
        <p:txBody>
          <a:bodyPr>
            <a:normAutofit lnSpcReduction="10000"/>
          </a:bodyPr>
          <a:lstStyle/>
          <a:p>
            <a:pPr marL="596646" indent="-514350">
              <a:lnSpc>
                <a:spcPct val="150000"/>
              </a:lnSpc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1. Religious Freedom</a:t>
            </a:r>
          </a:p>
          <a:p>
            <a:pPr marL="596646" indent="-514350">
              <a:lnSpc>
                <a:spcPct val="150000"/>
              </a:lnSpc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2. Peace </a:t>
            </a:r>
          </a:p>
          <a:p>
            <a:pPr marL="596646" indent="-514350">
              <a:lnSpc>
                <a:spcPct val="150000"/>
              </a:lnSpc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3. Abide of Treaties</a:t>
            </a:r>
          </a:p>
          <a:p>
            <a:pPr marL="596646" indent="-514350">
              <a:lnSpc>
                <a:spcPct val="150000"/>
              </a:lnSpc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4. Creation of Power</a:t>
            </a:r>
          </a:p>
          <a:p>
            <a:pPr marL="596646" indent="-514350">
              <a:lnSpc>
                <a:spcPct val="150000"/>
              </a:lnSpc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Religious Freedom for Non Muslims 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96646" indent="-514350">
              <a:lnSpc>
                <a:spcPct val="150000"/>
              </a:lnSpc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6. Social Welfare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State</a:t>
            </a:r>
          </a:p>
          <a:p>
            <a:pPr marL="596646" indent="-514350">
              <a:lnSpc>
                <a:spcPct val="150000"/>
              </a:lnSpc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. Civil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Liberty</a:t>
            </a:r>
          </a:p>
          <a:p>
            <a:pPr marL="596646" indent="-514350">
              <a:lnSpc>
                <a:spcPct val="150000"/>
              </a:lnSpc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8. Status of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Women</a:t>
            </a:r>
          </a:p>
          <a:p>
            <a:pPr marL="596646" indent="-514350">
              <a:lnSpc>
                <a:spcPct val="150000"/>
              </a:lnSpc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9. Economic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System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454</TotalTime>
  <Words>235</Words>
  <Application>Microsoft Office PowerPoint</Application>
  <PresentationFormat>On-screen Show (4:3)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Gill Sans MT</vt:lpstr>
      <vt:lpstr>Times New Roman</vt:lpstr>
      <vt:lpstr>Verdana</vt:lpstr>
      <vt:lpstr>Wingdings 2</vt:lpstr>
      <vt:lpstr>Solstice</vt:lpstr>
      <vt:lpstr>PowerPoint Presentation</vt:lpstr>
      <vt:lpstr>              Contents </vt:lpstr>
      <vt:lpstr>What is political system?</vt:lpstr>
      <vt:lpstr>Islamic State </vt:lpstr>
      <vt:lpstr>Important points</vt:lpstr>
      <vt:lpstr>Establishment of first Islamic State </vt:lpstr>
      <vt:lpstr>Basic duties of an Islamic State </vt:lpstr>
      <vt:lpstr>Qualities of an Islamic State </vt:lpstr>
      <vt:lpstr>Salient Features of an Islamic State  </vt:lpstr>
      <vt:lpstr>Salient Features of an Islamic State  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ISLAMIC ECONOMIC SYSTEM</dc:title>
  <dc:creator>M A Ghauri</dc:creator>
  <cp:lastModifiedBy>Nawaz Sab</cp:lastModifiedBy>
  <cp:revision>84</cp:revision>
  <dcterms:created xsi:type="dcterms:W3CDTF">2014-02-15T12:52:37Z</dcterms:created>
  <dcterms:modified xsi:type="dcterms:W3CDTF">2021-04-20T15:08:24Z</dcterms:modified>
</cp:coreProperties>
</file>