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57" r:id="rId7"/>
    <p:sldId id="263" r:id="rId8"/>
    <p:sldId id="264" r:id="rId9"/>
    <p:sldId id="265"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689EAFF-7CE2-4C2D-9C07-2F12725026B5}"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89EAFF-7CE2-4C2D-9C07-2F1272502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89EAFF-7CE2-4C2D-9C07-2F12725026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89EAFF-7CE2-4C2D-9C07-2F12725026B5}"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t>5/4/2021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t>5/4/2021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8001000" cy="4800600"/>
          </a:xfrm>
        </p:spPr>
        <p:txBody>
          <a:bodyPr>
            <a:normAutofit fontScale="92500"/>
          </a:bodyPr>
          <a:lstStyle/>
          <a:p>
            <a:pPr marL="0" indent="0">
              <a:buNone/>
            </a:pPr>
            <a:r>
              <a:rPr lang="en-US" sz="6000" dirty="0" smtClean="0"/>
              <a:t>9</a:t>
            </a:r>
            <a:r>
              <a:rPr lang="en-US" sz="6000" dirty="0" smtClean="0"/>
              <a:t>. </a:t>
            </a:r>
            <a:r>
              <a:rPr lang="en-US" sz="3900" b="1" dirty="0"/>
              <a:t>Islamic Culture </a:t>
            </a:r>
            <a:r>
              <a:rPr lang="en-US" sz="3900" b="1" dirty="0" smtClean="0"/>
              <a:t>and </a:t>
            </a:r>
            <a:r>
              <a:rPr lang="en-US" sz="3900" b="1" dirty="0"/>
              <a:t>Civilization</a:t>
            </a:r>
            <a:endParaRPr lang="en-US" sz="6000" dirty="0"/>
          </a:p>
          <a:p>
            <a:pPr marL="0" lvl="0" indent="0">
              <a:buNone/>
            </a:pPr>
            <a:r>
              <a:rPr lang="en-US" sz="3600" dirty="0" smtClean="0"/>
              <a:t>(Basic </a:t>
            </a:r>
            <a:r>
              <a:rPr lang="en-US" sz="3600" dirty="0"/>
              <a:t>Concepts of Islamic Culture </a:t>
            </a:r>
            <a:r>
              <a:rPr lang="en-US" sz="3600" dirty="0" smtClean="0"/>
              <a:t>and   </a:t>
            </a:r>
            <a:r>
              <a:rPr lang="en-US" sz="3600" dirty="0" smtClean="0"/>
              <a:t>Civilization)</a:t>
            </a:r>
            <a:endParaRPr lang="en-US" sz="6000" dirty="0"/>
          </a:p>
          <a:p>
            <a:pPr marL="82296" indent="0" algn="ctr">
              <a:buNone/>
            </a:pPr>
            <a:endParaRPr lang="en-US" sz="6000" dirty="0"/>
          </a:p>
          <a:p>
            <a:pPr marL="82296" indent="0">
              <a:buNone/>
            </a:pPr>
            <a:endParaRPr lang="en-US" dirty="0" smtClean="0"/>
          </a:p>
          <a:p>
            <a:pPr marL="82296" indent="0" algn="ctr">
              <a:buNone/>
            </a:pPr>
            <a:r>
              <a:rPr lang="en-US" dirty="0" smtClean="0"/>
              <a:t>Course Instructor </a:t>
            </a:r>
            <a:r>
              <a:rPr lang="en-US" dirty="0" smtClean="0"/>
              <a:t> </a:t>
            </a:r>
            <a:endParaRPr lang="en-US" dirty="0" smtClean="0"/>
          </a:p>
          <a:p>
            <a:pPr marL="82296" indent="0" algn="ctr">
              <a:buNone/>
            </a:pPr>
            <a:r>
              <a:rPr lang="en-US" dirty="0" smtClean="0"/>
              <a:t>DR. MUHAMMAD NAWAZ</a:t>
            </a:r>
            <a:endParaRPr lang="en-US" dirty="0" smtClean="0"/>
          </a:p>
          <a:p>
            <a:pPr marL="82296" indent="0" algn="ctr">
              <a:buNone/>
            </a:pPr>
            <a:endParaRPr lang="en-US" sz="4400" b="1" dirty="0" smtClean="0"/>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a:buNone/>
            </a:pPr>
            <a:r>
              <a:rPr lang="en-US" dirty="0" smtClean="0"/>
              <a:t>	</a:t>
            </a:r>
            <a:r>
              <a:rPr lang="en-US" sz="5900" u="sng" dirty="0" smtClean="0"/>
              <a:t>Qualities </a:t>
            </a:r>
            <a:r>
              <a:rPr lang="en-US" sz="5300" u="sng" dirty="0" smtClean="0"/>
              <a:t>of </a:t>
            </a:r>
            <a:r>
              <a:rPr lang="en-US" sz="5300" u="sng" dirty="0" smtClean="0"/>
              <a:t>Islamic culture and civilization</a:t>
            </a:r>
          </a:p>
          <a:p>
            <a:pPr marL="596646" indent="-514350">
              <a:buFont typeface="+mj-lt"/>
              <a:buAutoNum type="arabicPeriod"/>
            </a:pPr>
            <a:r>
              <a:rPr lang="en-US" sz="4400" u="sng" dirty="0" smtClean="0"/>
              <a:t>Divine law: </a:t>
            </a:r>
            <a:r>
              <a:rPr lang="en-US" sz="4400" dirty="0" smtClean="0"/>
              <a:t>Based on divine law not on naturalist law. Quran </a:t>
            </a:r>
            <a:r>
              <a:rPr lang="en-US" sz="4400" dirty="0" err="1" smtClean="0"/>
              <a:t>says,”Surely</a:t>
            </a:r>
            <a:r>
              <a:rPr lang="en-US" sz="4400" dirty="0" smtClean="0"/>
              <a:t> this law revealed from the lords of all worlds.”</a:t>
            </a:r>
          </a:p>
          <a:p>
            <a:pPr marL="596646" indent="-514350">
              <a:buFont typeface="+mj-lt"/>
              <a:buAutoNum type="arabicPeriod"/>
            </a:pPr>
            <a:r>
              <a:rPr lang="en-US" sz="4400" u="sng" dirty="0" smtClean="0"/>
              <a:t>Guidance </a:t>
            </a:r>
            <a:r>
              <a:rPr lang="en-US" sz="4400" u="sng" dirty="0" smtClean="0"/>
              <a:t>provided by Allah (SWT): </a:t>
            </a:r>
            <a:r>
              <a:rPr lang="en-US" sz="4400" dirty="0" smtClean="0"/>
              <a:t>Islamic culture </a:t>
            </a:r>
            <a:r>
              <a:rPr lang="en-US" sz="4400" dirty="0" smtClean="0"/>
              <a:t>guidance is provided by  Allah(SWT) </a:t>
            </a:r>
            <a:r>
              <a:rPr lang="en-US" sz="4400" dirty="0" smtClean="0"/>
              <a:t>and cover every aspect of human life as political…… other culture prepared by human </a:t>
            </a:r>
            <a:r>
              <a:rPr lang="en-US" sz="4400" dirty="0" smtClean="0"/>
              <a:t>being </a:t>
            </a:r>
            <a:r>
              <a:rPr lang="en-US" sz="4400" dirty="0" smtClean="0"/>
              <a:t>not cover every aspect of human </a:t>
            </a:r>
            <a:r>
              <a:rPr lang="en-US" sz="4400" dirty="0" err="1" smtClean="0"/>
              <a:t>life.Quran</a:t>
            </a:r>
            <a:r>
              <a:rPr lang="en-US" sz="4400" dirty="0" smtClean="0"/>
              <a:t> </a:t>
            </a:r>
            <a:r>
              <a:rPr lang="en-US" sz="4400" dirty="0" err="1" smtClean="0"/>
              <a:t>says,”No</a:t>
            </a:r>
            <a:r>
              <a:rPr lang="en-US" sz="4400" dirty="0" smtClean="0"/>
              <a:t> moist and dry thing but written in a clear record.”</a:t>
            </a:r>
          </a:p>
          <a:p>
            <a:pPr marL="596646" indent="-514350">
              <a:buFont typeface="+mj-lt"/>
              <a:buAutoNum type="arabicPeriod"/>
            </a:pPr>
            <a:r>
              <a:rPr lang="en-US" sz="4400" u="sng" dirty="0" smtClean="0"/>
              <a:t>Collection of </a:t>
            </a:r>
            <a:r>
              <a:rPr lang="en-US" sz="4400" u="sng" dirty="0" smtClean="0"/>
              <a:t>soul and body:</a:t>
            </a:r>
            <a:r>
              <a:rPr lang="en-US" sz="4400" dirty="0" smtClean="0"/>
              <a:t> </a:t>
            </a:r>
            <a:r>
              <a:rPr lang="en-US" sz="4400" dirty="0" smtClean="0"/>
              <a:t>Human being </a:t>
            </a:r>
            <a:r>
              <a:rPr lang="en-US" sz="4400" dirty="0" smtClean="0"/>
              <a:t>is collection of two things, soul and body Quran </a:t>
            </a:r>
            <a:r>
              <a:rPr lang="en-US" sz="4400" dirty="0" err="1" smtClean="0"/>
              <a:t>says,”they</a:t>
            </a:r>
            <a:r>
              <a:rPr lang="en-US" sz="4400" dirty="0" smtClean="0"/>
              <a:t> believe on </a:t>
            </a:r>
            <a:r>
              <a:rPr lang="en-US" sz="4400" dirty="0" err="1" smtClean="0"/>
              <a:t>unseen.”no</a:t>
            </a:r>
            <a:r>
              <a:rPr lang="en-US" sz="4400" dirty="0" smtClean="0"/>
              <a:t> external change effects on this </a:t>
            </a:r>
            <a:r>
              <a:rPr lang="en-US" sz="4400" dirty="0" err="1" smtClean="0"/>
              <a:t>culture,other</a:t>
            </a:r>
            <a:r>
              <a:rPr lang="en-US" sz="4400" dirty="0" smtClean="0"/>
              <a:t> culture can change anytime.</a:t>
            </a:r>
          </a:p>
          <a:p>
            <a:pPr marL="596646" indent="-514350">
              <a:buFont typeface="+mj-lt"/>
              <a:buAutoNum type="arabicPeriod"/>
            </a:pPr>
            <a:r>
              <a:rPr lang="en-US" sz="4400" u="sng" dirty="0" smtClean="0"/>
              <a:t>Unity between worldly and </a:t>
            </a:r>
            <a:r>
              <a:rPr lang="en-US" sz="4400" u="sng" dirty="0" err="1" smtClean="0"/>
              <a:t>spiritully</a:t>
            </a:r>
            <a:r>
              <a:rPr lang="en-US" sz="4400" u="sng" dirty="0" smtClean="0"/>
              <a:t> life: </a:t>
            </a:r>
            <a:r>
              <a:rPr lang="en-US" sz="4400" dirty="0" smtClean="0"/>
              <a:t>There is no difference between worldly and spiritual life because Holy Prophet(SAW) </a:t>
            </a:r>
            <a:r>
              <a:rPr lang="en-US" sz="4400" dirty="0" smtClean="0"/>
              <a:t> </a:t>
            </a:r>
            <a:r>
              <a:rPr lang="en-US" sz="4400" dirty="0" err="1" smtClean="0"/>
              <a:t>said,”No</a:t>
            </a:r>
            <a:r>
              <a:rPr lang="en-US" sz="4400" dirty="0" smtClean="0"/>
              <a:t> </a:t>
            </a:r>
            <a:r>
              <a:rPr lang="en-US" sz="4400" dirty="0" err="1" smtClean="0"/>
              <a:t>seperation</a:t>
            </a:r>
            <a:r>
              <a:rPr lang="en-US" sz="4400" dirty="0" smtClean="0"/>
              <a:t> from </a:t>
            </a:r>
            <a:r>
              <a:rPr lang="en-US" sz="4400" dirty="0" err="1" smtClean="0"/>
              <a:t>soceity</a:t>
            </a:r>
            <a:r>
              <a:rPr lang="en-US" sz="4400" dirty="0" smtClean="0"/>
              <a:t> in Islam.”</a:t>
            </a:r>
          </a:p>
          <a:p>
            <a:pPr marL="596646" indent="-514350">
              <a:buFont typeface="+mj-lt"/>
              <a:buAutoNum type="arabicPeriod"/>
            </a:pPr>
            <a:endParaRPr lang="en-US" u="sng" dirty="0"/>
          </a:p>
        </p:txBody>
      </p:sp>
    </p:spTree>
    <p:extLst>
      <p:ext uri="{BB962C8B-B14F-4D97-AF65-F5344CB8AC3E}">
        <p14:creationId xmlns:p14="http://schemas.microsoft.com/office/powerpoint/2010/main" val="1080168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066800"/>
            <a:ext cx="7498080" cy="5181600"/>
          </a:xfrm>
        </p:spPr>
        <p:txBody>
          <a:bodyPr>
            <a:noAutofit/>
          </a:bodyPr>
          <a:lstStyle/>
          <a:p>
            <a:r>
              <a:rPr lang="en-US" sz="2300" u="sng" dirty="0" smtClean="0"/>
              <a:t>Individually </a:t>
            </a:r>
            <a:r>
              <a:rPr lang="en-US" sz="2300" u="sng" dirty="0" smtClean="0"/>
              <a:t>and </a:t>
            </a:r>
            <a:r>
              <a:rPr lang="en-US" sz="2300" u="sng" dirty="0" smtClean="0"/>
              <a:t>collectively responsibilities: </a:t>
            </a:r>
            <a:r>
              <a:rPr lang="en-US" sz="2300" dirty="0" smtClean="0"/>
              <a:t>Every one is responsible individually to Allah Quran says, "No one will take burden of others.”Collectively he is responsible to the society.</a:t>
            </a:r>
          </a:p>
          <a:p>
            <a:r>
              <a:rPr lang="en-US" sz="2300" u="sng" dirty="0" smtClean="0"/>
              <a:t>Simple and logical: </a:t>
            </a:r>
            <a:r>
              <a:rPr lang="en-US" sz="2300" dirty="0" smtClean="0"/>
              <a:t>Islamic culture and civilization is simple, logical, practical and complete balance between every aspect of life. no special treatment for anyone whatsoever, other reformers stress on one side on the cost of the other as to leave the world. Its rules and laws </a:t>
            </a:r>
            <a:r>
              <a:rPr lang="en-US" sz="2300" dirty="0" smtClean="0"/>
              <a:t>cannot be changed , </a:t>
            </a:r>
            <a:r>
              <a:rPr lang="en-US" sz="2300" dirty="0" smtClean="0"/>
              <a:t>stable, forever and no change in these law and rules.</a:t>
            </a:r>
          </a:p>
          <a:p>
            <a:r>
              <a:rPr lang="en-US" sz="2300" u="sng" dirty="0" smtClean="0"/>
              <a:t>Reformative and revolutionary movement:  </a:t>
            </a:r>
            <a:r>
              <a:rPr lang="en-US" sz="2300" dirty="0" smtClean="0"/>
              <a:t>real movement therefore go forward with goods deeds and stop bad deeds. Quran says, "Whatsoever prophet </a:t>
            </a:r>
            <a:r>
              <a:rPr lang="en-US" sz="2300" smtClean="0"/>
              <a:t>gives </a:t>
            </a:r>
            <a:r>
              <a:rPr lang="en-US" sz="2300" smtClean="0"/>
              <a:t>you it </a:t>
            </a:r>
            <a:r>
              <a:rPr lang="en-US" sz="2300" dirty="0" smtClean="0"/>
              <a:t>and whatsoever he stop you leave it.”</a:t>
            </a:r>
            <a:endParaRPr lang="en-US" sz="2300" u="sng" dirty="0" smtClean="0"/>
          </a:p>
        </p:txBody>
      </p:sp>
    </p:spTree>
    <p:extLst>
      <p:ext uri="{BB962C8B-B14F-4D97-AF65-F5344CB8AC3E}">
        <p14:creationId xmlns:p14="http://schemas.microsoft.com/office/powerpoint/2010/main" val="396080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latin typeface="Arial" panose="020B0604020202020204" pitchFamily="34" charset="0"/>
                <a:cs typeface="Arial" panose="020B0604020202020204" pitchFamily="34" charset="0"/>
              </a:rPr>
              <a:t>WHAT IS CULTURE?</a:t>
            </a:r>
            <a:r>
              <a:rPr lang="en-US" sz="4400" b="1" dirty="0"/>
              <a:t> </a:t>
            </a:r>
            <a:r>
              <a:rPr lang="en-US" sz="8000" b="1" u="sng" dirty="0"/>
              <a:t/>
            </a:r>
            <a:br>
              <a:rPr lang="en-US" sz="8000" b="1" u="sng" dirty="0"/>
            </a:br>
            <a:endParaRPr lang="en-US" dirty="0"/>
          </a:p>
        </p:txBody>
      </p:sp>
      <p:sp>
        <p:nvSpPr>
          <p:cNvPr id="3" name="Content Placeholder 2"/>
          <p:cNvSpPr>
            <a:spLocks noGrp="1"/>
          </p:cNvSpPr>
          <p:nvPr>
            <p:ph idx="1"/>
          </p:nvPr>
        </p:nvSpPr>
        <p:spPr/>
        <p:txBody>
          <a:bodyPr/>
          <a:lstStyle/>
          <a:p>
            <a:r>
              <a:rPr lang="en-US" dirty="0" smtClean="0"/>
              <a:t>Culture is defined as a set of values, social practices associated with a particular field , activities and religious festivals.</a:t>
            </a:r>
          </a:p>
          <a:p>
            <a:endParaRPr lang="en-US" dirty="0"/>
          </a:p>
        </p:txBody>
      </p:sp>
    </p:spTree>
    <p:extLst>
      <p:ext uri="{BB962C8B-B14F-4D97-AF65-F5344CB8AC3E}">
        <p14:creationId xmlns:p14="http://schemas.microsoft.com/office/powerpoint/2010/main" val="190587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ISLAMIC CULTURE?</a:t>
            </a:r>
            <a:endParaRPr lang="en-US" dirty="0"/>
          </a:p>
        </p:txBody>
      </p:sp>
      <p:sp>
        <p:nvSpPr>
          <p:cNvPr id="3" name="Content Placeholder 2"/>
          <p:cNvSpPr>
            <a:spLocks noGrp="1"/>
          </p:cNvSpPr>
          <p:nvPr>
            <p:ph idx="1"/>
          </p:nvPr>
        </p:nvSpPr>
        <p:spPr/>
        <p:txBody>
          <a:bodyPr/>
          <a:lstStyle/>
          <a:p>
            <a:r>
              <a:rPr lang="en-US" dirty="0" smtClean="0"/>
              <a:t>When culture refers to the believes, values, attitudes, religion, role and material objective are according to the Holy Quran and practice of the Holy Prophet Muhammad (PBUH) that is called Islamic Culture. </a:t>
            </a:r>
            <a:endParaRPr lang="en-US" dirty="0"/>
          </a:p>
        </p:txBody>
      </p:sp>
    </p:spTree>
    <p:extLst>
      <p:ext uri="{BB962C8B-B14F-4D97-AF65-F5344CB8AC3E}">
        <p14:creationId xmlns:p14="http://schemas.microsoft.com/office/powerpoint/2010/main" val="379755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CIVILIZATION?</a:t>
            </a:r>
            <a:endParaRPr lang="en-US" dirty="0"/>
          </a:p>
        </p:txBody>
      </p:sp>
      <p:sp>
        <p:nvSpPr>
          <p:cNvPr id="3" name="Content Placeholder 2"/>
          <p:cNvSpPr>
            <a:spLocks noGrp="1"/>
          </p:cNvSpPr>
          <p:nvPr>
            <p:ph idx="1"/>
          </p:nvPr>
        </p:nvSpPr>
        <p:spPr/>
        <p:txBody>
          <a:bodyPr/>
          <a:lstStyle/>
          <a:p>
            <a:r>
              <a:rPr lang="en-US" dirty="0" smtClean="0"/>
              <a:t>The way of living is called civilization.</a:t>
            </a:r>
            <a:endParaRPr lang="en-US" dirty="0"/>
          </a:p>
        </p:txBody>
      </p:sp>
    </p:spTree>
    <p:extLst>
      <p:ext uri="{BB962C8B-B14F-4D97-AF65-F5344CB8AC3E}">
        <p14:creationId xmlns:p14="http://schemas.microsoft.com/office/powerpoint/2010/main" val="43075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ISLAMIC CIVILIZATION?</a:t>
            </a:r>
            <a:endParaRPr lang="en-US" dirty="0"/>
          </a:p>
        </p:txBody>
      </p:sp>
      <p:sp>
        <p:nvSpPr>
          <p:cNvPr id="3" name="Content Placeholder 2"/>
          <p:cNvSpPr>
            <a:spLocks noGrp="1"/>
          </p:cNvSpPr>
          <p:nvPr>
            <p:ph idx="1"/>
          </p:nvPr>
        </p:nvSpPr>
        <p:spPr/>
        <p:txBody>
          <a:bodyPr/>
          <a:lstStyle/>
          <a:p>
            <a:r>
              <a:rPr lang="en-US" dirty="0" smtClean="0"/>
              <a:t>When all the civilization activities are framed according to the instructions of the Holy Quran and practice of the prophet Muhammad(PBUH) is known as Islamic Civilization.</a:t>
            </a:r>
            <a:endParaRPr lang="en-US" dirty="0"/>
          </a:p>
        </p:txBody>
      </p:sp>
    </p:spTree>
    <p:extLst>
      <p:ext uri="{BB962C8B-B14F-4D97-AF65-F5344CB8AC3E}">
        <p14:creationId xmlns:p14="http://schemas.microsoft.com/office/powerpoint/2010/main" val="407209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990600"/>
          </a:xfrm>
        </p:spPr>
        <p:txBody>
          <a:bodyPr>
            <a:noAutofit/>
          </a:bodyPr>
          <a:lstStyle/>
          <a:p>
            <a:r>
              <a:rPr lang="en-US" sz="2000" b="1" dirty="0" smtClean="0">
                <a:latin typeface="Arial" panose="020B0604020202020204" pitchFamily="34" charset="0"/>
                <a:cs typeface="Arial" panose="020B0604020202020204" pitchFamily="34" charset="0"/>
              </a:rPr>
              <a:t>LINK BETWEEN ISLAMIC CULTURE AND CIVILIZATION</a:t>
            </a:r>
            <a:endParaRPr lang="en-US" sz="4400" b="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800" dirty="0" smtClean="0"/>
              <a:t>Culture </a:t>
            </a:r>
            <a:r>
              <a:rPr lang="en-US" sz="2800" dirty="0" smtClean="0"/>
              <a:t>and </a:t>
            </a:r>
            <a:r>
              <a:rPr lang="en-US" sz="2800" dirty="0" smtClean="0"/>
              <a:t>civilization are </a:t>
            </a:r>
            <a:r>
              <a:rPr lang="en-US" sz="2800" dirty="0" smtClean="0"/>
              <a:t>deeply linked with each other, both are base on </a:t>
            </a:r>
            <a:r>
              <a:rPr lang="en-US" sz="2800" dirty="0" smtClean="0"/>
              <a:t>religion ,faith ,way </a:t>
            </a:r>
            <a:r>
              <a:rPr lang="en-US" sz="2800" dirty="0" smtClean="0"/>
              <a:t>of life</a:t>
            </a:r>
            <a:r>
              <a:rPr lang="en-US" sz="2800" dirty="0" smtClean="0"/>
              <a:t>, customs, traditions</a:t>
            </a:r>
            <a:r>
              <a:rPr lang="en-US" sz="2800" dirty="0" smtClean="0"/>
              <a:t>, ideas, life hereafter, moral values, </a:t>
            </a:r>
            <a:r>
              <a:rPr lang="en-US" sz="2800" dirty="0" smtClean="0"/>
              <a:t>manners ,</a:t>
            </a:r>
            <a:r>
              <a:rPr lang="en-US" sz="2800" dirty="0" smtClean="0"/>
              <a:t>social and ethical values, law, dress, food, ideology and concept of other religion. </a:t>
            </a:r>
            <a:r>
              <a:rPr lang="en-US" sz="2800" dirty="0" smtClean="0"/>
              <a:t>Every culture and civilization </a:t>
            </a:r>
            <a:r>
              <a:rPr lang="en-US" sz="2800" dirty="0" smtClean="0"/>
              <a:t>is based on its religious values</a:t>
            </a:r>
            <a:r>
              <a:rPr lang="en-US" sz="2800" dirty="0" smtClean="0"/>
              <a:t>.</a:t>
            </a:r>
            <a:endParaRPr lang="en-US" sz="2800" dirty="0" smtClean="0"/>
          </a:p>
        </p:txBody>
      </p:sp>
    </p:spTree>
    <p:extLst>
      <p:ext uri="{BB962C8B-B14F-4D97-AF65-F5344CB8AC3E}">
        <p14:creationId xmlns:p14="http://schemas.microsoft.com/office/powerpoint/2010/main" val="291094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txBody>
          <a:bodyPr>
            <a:noAutofit/>
          </a:bodyPr>
          <a:lstStyle/>
          <a:p>
            <a:r>
              <a:rPr lang="en-US" sz="2800" b="1" dirty="0" smtClean="0"/>
              <a:t>ELEMENTS OF ISLAMIC CIVILIZATION</a:t>
            </a:r>
            <a:endParaRPr lang="en-US" sz="2800" b="1" dirty="0"/>
          </a:p>
        </p:txBody>
      </p:sp>
      <p:sp>
        <p:nvSpPr>
          <p:cNvPr id="3" name="Content Placeholder 2"/>
          <p:cNvSpPr>
            <a:spLocks noGrp="1"/>
          </p:cNvSpPr>
          <p:nvPr>
            <p:ph idx="1"/>
          </p:nvPr>
        </p:nvSpPr>
        <p:spPr>
          <a:xfrm>
            <a:off x="1295400" y="1441372"/>
            <a:ext cx="7498080" cy="4800600"/>
          </a:xfrm>
        </p:spPr>
        <p:txBody>
          <a:bodyPr/>
          <a:lstStyle/>
          <a:p>
            <a:r>
              <a:rPr lang="en-US" u="sng" dirty="0"/>
              <a:t>Elements of Islamic civilization</a:t>
            </a:r>
            <a:r>
              <a:rPr lang="en-US" dirty="0"/>
              <a:t>: </a:t>
            </a:r>
          </a:p>
          <a:p>
            <a:pPr marL="596646" indent="-514350">
              <a:buFont typeface="+mj-lt"/>
              <a:buAutoNum type="arabicPeriod"/>
            </a:pPr>
            <a:r>
              <a:rPr lang="en-US" dirty="0"/>
              <a:t>Dealing with outside the non Muslim world.</a:t>
            </a:r>
          </a:p>
          <a:p>
            <a:pPr marL="596646" indent="-514350">
              <a:buFont typeface="+mj-lt"/>
              <a:buAutoNum type="arabicPeriod"/>
            </a:pPr>
            <a:r>
              <a:rPr lang="en-US" dirty="0"/>
              <a:t>Internal peace.</a:t>
            </a:r>
          </a:p>
          <a:p>
            <a:pPr marL="596646" indent="-514350">
              <a:buFont typeface="+mj-lt"/>
              <a:buAutoNum type="arabicPeriod"/>
            </a:pPr>
            <a:r>
              <a:rPr lang="en-US" dirty="0"/>
              <a:t>Uniformity and equality.</a:t>
            </a:r>
          </a:p>
          <a:p>
            <a:pPr marL="596646" indent="-514350">
              <a:buFont typeface="+mj-lt"/>
              <a:buAutoNum type="arabicPeriod"/>
            </a:pPr>
            <a:r>
              <a:rPr lang="en-US" dirty="0"/>
              <a:t>Economic prosperity.</a:t>
            </a:r>
          </a:p>
          <a:p>
            <a:endParaRPr lang="en-US" dirty="0"/>
          </a:p>
        </p:txBody>
      </p:sp>
    </p:spTree>
    <p:extLst>
      <p:ext uri="{BB962C8B-B14F-4D97-AF65-F5344CB8AC3E}">
        <p14:creationId xmlns:p14="http://schemas.microsoft.com/office/powerpoint/2010/main" val="218514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FOUR MAIN THINGS OF CULTURE </a:t>
            </a:r>
            <a:endParaRPr lang="en-US" sz="3200" b="1" dirty="0"/>
          </a:p>
        </p:txBody>
      </p:sp>
      <p:sp>
        <p:nvSpPr>
          <p:cNvPr id="3" name="Content Placeholder 2"/>
          <p:cNvSpPr>
            <a:spLocks noGrp="1"/>
          </p:cNvSpPr>
          <p:nvPr>
            <p:ph idx="1"/>
          </p:nvPr>
        </p:nvSpPr>
        <p:spPr/>
        <p:txBody>
          <a:bodyPr/>
          <a:lstStyle/>
          <a:p>
            <a:r>
              <a:rPr lang="en-US" dirty="0" smtClean="0"/>
              <a:t>Language</a:t>
            </a:r>
          </a:p>
          <a:p>
            <a:r>
              <a:rPr lang="en-US" dirty="0" smtClean="0"/>
              <a:t>Clothes</a:t>
            </a:r>
          </a:p>
          <a:p>
            <a:r>
              <a:rPr lang="en-US" dirty="0" smtClean="0"/>
              <a:t>Food</a:t>
            </a:r>
          </a:p>
          <a:p>
            <a:r>
              <a:rPr lang="en-US" dirty="0" smtClean="0"/>
              <a:t>Faith </a:t>
            </a:r>
            <a:endParaRPr lang="en-US" dirty="0"/>
          </a:p>
        </p:txBody>
      </p:sp>
    </p:spTree>
    <p:extLst>
      <p:ext uri="{BB962C8B-B14F-4D97-AF65-F5344CB8AC3E}">
        <p14:creationId xmlns:p14="http://schemas.microsoft.com/office/powerpoint/2010/main" val="143343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SAILENT FEATURES OF CULTURE</a:t>
            </a:r>
            <a:endParaRPr lang="en-US" dirty="0"/>
          </a:p>
        </p:txBody>
      </p:sp>
      <p:sp>
        <p:nvSpPr>
          <p:cNvPr id="3" name="Content Placeholder 2"/>
          <p:cNvSpPr>
            <a:spLocks noGrp="1"/>
          </p:cNvSpPr>
          <p:nvPr>
            <p:ph idx="1"/>
          </p:nvPr>
        </p:nvSpPr>
        <p:spPr/>
        <p:txBody>
          <a:bodyPr/>
          <a:lstStyle/>
          <a:p>
            <a:r>
              <a:rPr lang="en-US" dirty="0" smtClean="0"/>
              <a:t>Religious similarity</a:t>
            </a:r>
          </a:p>
          <a:p>
            <a:r>
              <a:rPr lang="en-US" dirty="0" smtClean="0"/>
              <a:t>Islamic traditions</a:t>
            </a:r>
          </a:p>
          <a:p>
            <a:r>
              <a:rPr lang="en-US" dirty="0" smtClean="0"/>
              <a:t>Handicrafts</a:t>
            </a:r>
          </a:p>
          <a:p>
            <a:r>
              <a:rPr lang="en-US" dirty="0" smtClean="0"/>
              <a:t>Education</a:t>
            </a:r>
          </a:p>
          <a:p>
            <a:r>
              <a:rPr lang="en-US" dirty="0" smtClean="0"/>
              <a:t>Religious festivals </a:t>
            </a:r>
          </a:p>
          <a:p>
            <a:endParaRPr lang="en-US" dirty="0"/>
          </a:p>
        </p:txBody>
      </p:sp>
    </p:spTree>
    <p:extLst>
      <p:ext uri="{BB962C8B-B14F-4D97-AF65-F5344CB8AC3E}">
        <p14:creationId xmlns:p14="http://schemas.microsoft.com/office/powerpoint/2010/main" val="3216321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95</TotalTime>
  <Words>390</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Verdana</vt:lpstr>
      <vt:lpstr>Wingdings 2</vt:lpstr>
      <vt:lpstr>Solstice</vt:lpstr>
      <vt:lpstr>PowerPoint Presentation</vt:lpstr>
      <vt:lpstr>WHAT IS CULTURE?  </vt:lpstr>
      <vt:lpstr>WHAT IS ISLAMIC CULTURE?</vt:lpstr>
      <vt:lpstr>WHAT IS CIVILIZATION?</vt:lpstr>
      <vt:lpstr>WHAT IS ISLAMIC CIVILIZATION?</vt:lpstr>
      <vt:lpstr>LINK BETWEEN ISLAMIC CULTURE AND CIVILIZATION</vt:lpstr>
      <vt:lpstr>ELEMENTS OF ISLAMIC CIVILIZATION</vt:lpstr>
      <vt:lpstr>FOUR MAIN THINGS OF CULTURE </vt:lpstr>
      <vt:lpstr>SAILENT FEATURES OF CULTURE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Nawaz Sab</cp:lastModifiedBy>
  <cp:revision>7</cp:revision>
  <dcterms:created xsi:type="dcterms:W3CDTF">2017-07-13T09:10:32Z</dcterms:created>
  <dcterms:modified xsi:type="dcterms:W3CDTF">2021-05-04T17:47:18Z</dcterms:modified>
</cp:coreProperties>
</file>