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5" r:id="rId3"/>
    <p:sldId id="258" r:id="rId4"/>
    <p:sldId id="257" r:id="rId5"/>
    <p:sldId id="372" r:id="rId6"/>
    <p:sldId id="284" r:id="rId7"/>
    <p:sldId id="259" r:id="rId8"/>
    <p:sldId id="260" r:id="rId9"/>
    <p:sldId id="286" r:id="rId10"/>
    <p:sldId id="287" r:id="rId11"/>
    <p:sldId id="346" r:id="rId12"/>
    <p:sldId id="267" r:id="rId13"/>
    <p:sldId id="294" r:id="rId14"/>
    <p:sldId id="268" r:id="rId15"/>
    <p:sldId id="269" r:id="rId16"/>
    <p:sldId id="367" r:id="rId17"/>
    <p:sldId id="366" r:id="rId18"/>
    <p:sldId id="295" r:id="rId19"/>
    <p:sldId id="266" r:id="rId20"/>
    <p:sldId id="272" r:id="rId21"/>
    <p:sldId id="271" r:id="rId22"/>
    <p:sldId id="368" r:id="rId23"/>
    <p:sldId id="275" r:id="rId24"/>
    <p:sldId id="360" r:id="rId25"/>
    <p:sldId id="350" r:id="rId26"/>
    <p:sldId id="373" r:id="rId27"/>
    <p:sldId id="347" r:id="rId28"/>
    <p:sldId id="3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4CA17-CDF8-4B40-9201-91F41D7F7FA7}" v="504" dt="2020-11-03T13:43:26.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8" autoAdjust="0"/>
    <p:restoredTop sz="94660" autoAdjust="0"/>
  </p:normalViewPr>
  <p:slideViewPr>
    <p:cSldViewPr snapToGrid="0">
      <p:cViewPr varScale="1">
        <p:scale>
          <a:sx n="66" d="100"/>
          <a:sy n="66" d="100"/>
        </p:scale>
        <p:origin x="57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Cyr" userId="f710c333df2a0e40" providerId="LiveId" clId="{2174CA17-CDF8-4B40-9201-91F41D7F7FA7}"/>
    <pc:docChg chg="undo custSel addSld delSld modSld sldOrd">
      <pc:chgData name="Aaron Cyr" userId="f710c333df2a0e40" providerId="LiveId" clId="{2174CA17-CDF8-4B40-9201-91F41D7F7FA7}" dt="2020-11-03T14:04:57.852" v="3635" actId="47"/>
      <pc:docMkLst>
        <pc:docMk/>
      </pc:docMkLst>
      <pc:sldChg chg="addSp modSp mod">
        <pc:chgData name="Aaron Cyr" userId="f710c333df2a0e40" providerId="LiveId" clId="{2174CA17-CDF8-4B40-9201-91F41D7F7FA7}" dt="2020-10-22T21:43:56.772" v="151" actId="1076"/>
        <pc:sldMkLst>
          <pc:docMk/>
          <pc:sldMk cId="2098746533" sldId="256"/>
        </pc:sldMkLst>
        <pc:spChg chg="mod">
          <ac:chgData name="Aaron Cyr" userId="f710c333df2a0e40" providerId="LiveId" clId="{2174CA17-CDF8-4B40-9201-91F41D7F7FA7}" dt="2020-10-22T21:35:49.103" v="0" actId="20577"/>
          <ac:spMkLst>
            <pc:docMk/>
            <pc:sldMk cId="2098746533" sldId="256"/>
            <ac:spMk id="2" creationId="{69D78755-8513-40C1-9A58-6390D844D3E0}"/>
          </ac:spMkLst>
        </pc:spChg>
        <pc:spChg chg="add mod">
          <ac:chgData name="Aaron Cyr" userId="f710c333df2a0e40" providerId="LiveId" clId="{2174CA17-CDF8-4B40-9201-91F41D7F7FA7}" dt="2020-10-22T21:43:56.772" v="151" actId="1076"/>
          <ac:spMkLst>
            <pc:docMk/>
            <pc:sldMk cId="2098746533" sldId="256"/>
            <ac:spMk id="5" creationId="{8D7DDC94-5D2F-4009-9864-127D857937CB}"/>
          </ac:spMkLst>
        </pc:spChg>
        <pc:spChg chg="add mod">
          <ac:chgData name="Aaron Cyr" userId="f710c333df2a0e40" providerId="LiveId" clId="{2174CA17-CDF8-4B40-9201-91F41D7F7FA7}" dt="2020-10-22T21:43:48.204" v="150" actId="1076"/>
          <ac:spMkLst>
            <pc:docMk/>
            <pc:sldMk cId="2098746533" sldId="256"/>
            <ac:spMk id="8" creationId="{199B805F-8D3E-48CF-8553-4DF3F2E6137C}"/>
          </ac:spMkLst>
        </pc:spChg>
        <pc:picChg chg="add mod">
          <ac:chgData name="Aaron Cyr" userId="f710c333df2a0e40" providerId="LiveId" clId="{2174CA17-CDF8-4B40-9201-91F41D7F7FA7}" dt="2020-10-22T21:43:56.772" v="151" actId="1076"/>
          <ac:picMkLst>
            <pc:docMk/>
            <pc:sldMk cId="2098746533" sldId="256"/>
            <ac:picMk id="7" creationId="{01E61253-53BE-4999-B336-B6EB1B78C82C}"/>
          </ac:picMkLst>
        </pc:picChg>
      </pc:sldChg>
      <pc:sldChg chg="addSp delSp modSp mod">
        <pc:chgData name="Aaron Cyr" userId="f710c333df2a0e40" providerId="LiveId" clId="{2174CA17-CDF8-4B40-9201-91F41D7F7FA7}" dt="2020-10-27T12:56:23.718" v="1363" actId="1076"/>
        <pc:sldMkLst>
          <pc:docMk/>
          <pc:sldMk cId="481095146" sldId="257"/>
        </pc:sldMkLst>
        <pc:spChg chg="add del mod">
          <ac:chgData name="Aaron Cyr" userId="f710c333df2a0e40" providerId="LiveId" clId="{2174CA17-CDF8-4B40-9201-91F41D7F7FA7}" dt="2020-10-22T21:44:44.248" v="155" actId="22"/>
          <ac:spMkLst>
            <pc:docMk/>
            <pc:sldMk cId="481095146" sldId="257"/>
            <ac:spMk id="4" creationId="{A4F140F1-56FE-4BAA-BD89-2CC654486C99}"/>
          </ac:spMkLst>
        </pc:spChg>
        <pc:picChg chg="add del">
          <ac:chgData name="Aaron Cyr" userId="f710c333df2a0e40" providerId="LiveId" clId="{2174CA17-CDF8-4B40-9201-91F41D7F7FA7}" dt="2020-10-22T21:44:43.671" v="154" actId="22"/>
          <ac:picMkLst>
            <pc:docMk/>
            <pc:sldMk cId="481095146" sldId="257"/>
            <ac:picMk id="7" creationId="{E31F1228-B9F5-4EA1-AFBA-32FB7B008CD3}"/>
          </ac:picMkLst>
        </pc:picChg>
        <pc:picChg chg="add mod ord">
          <ac:chgData name="Aaron Cyr" userId="f710c333df2a0e40" providerId="LiveId" clId="{2174CA17-CDF8-4B40-9201-91F41D7F7FA7}" dt="2020-10-27T12:56:23.718" v="1363" actId="1076"/>
          <ac:picMkLst>
            <pc:docMk/>
            <pc:sldMk cId="481095146" sldId="257"/>
            <ac:picMk id="9" creationId="{BC356588-E441-437C-98F8-E1C94D771DAC}"/>
          </ac:picMkLst>
        </pc:picChg>
        <pc:picChg chg="del">
          <ac:chgData name="Aaron Cyr" userId="f710c333df2a0e40" providerId="LiveId" clId="{2174CA17-CDF8-4B40-9201-91F41D7F7FA7}" dt="2020-10-22T21:44:42.388" v="152" actId="478"/>
          <ac:picMkLst>
            <pc:docMk/>
            <pc:sldMk cId="481095146" sldId="257"/>
            <ac:picMk id="10" creationId="{3FBFAE12-BE65-4048-A2C9-ECF71C99137D}"/>
          </ac:picMkLst>
        </pc:picChg>
      </pc:sldChg>
      <pc:sldChg chg="addSp delSp modSp mod ord">
        <pc:chgData name="Aaron Cyr" userId="f710c333df2a0e40" providerId="LiveId" clId="{2174CA17-CDF8-4B40-9201-91F41D7F7FA7}" dt="2020-10-22T21:46:46.469" v="234" actId="313"/>
        <pc:sldMkLst>
          <pc:docMk/>
          <pc:sldMk cId="4088391903" sldId="258"/>
        </pc:sldMkLst>
        <pc:spChg chg="mod">
          <ac:chgData name="Aaron Cyr" userId="f710c333df2a0e40" providerId="LiveId" clId="{2174CA17-CDF8-4B40-9201-91F41D7F7FA7}" dt="2020-10-22T21:46:46.469" v="234" actId="313"/>
          <ac:spMkLst>
            <pc:docMk/>
            <pc:sldMk cId="4088391903" sldId="258"/>
            <ac:spMk id="2" creationId="{9C911CAE-4545-49C6-A593-FDF843DC339E}"/>
          </ac:spMkLst>
        </pc:spChg>
        <pc:spChg chg="add del mod">
          <ac:chgData name="Aaron Cyr" userId="f710c333df2a0e40" providerId="LiveId" clId="{2174CA17-CDF8-4B40-9201-91F41D7F7FA7}" dt="2020-10-22T21:45:44.145" v="159" actId="22"/>
          <ac:spMkLst>
            <pc:docMk/>
            <pc:sldMk cId="4088391903" sldId="258"/>
            <ac:spMk id="4" creationId="{A79884AD-2FB4-49EE-854E-88BAE785EC5D}"/>
          </ac:spMkLst>
        </pc:spChg>
        <pc:picChg chg="add mod ord">
          <ac:chgData name="Aaron Cyr" userId="f710c333df2a0e40" providerId="LiveId" clId="{2174CA17-CDF8-4B40-9201-91F41D7F7FA7}" dt="2020-10-22T21:45:52.858" v="212" actId="1035"/>
          <ac:picMkLst>
            <pc:docMk/>
            <pc:sldMk cId="4088391903" sldId="258"/>
            <ac:picMk id="7" creationId="{E755B52F-F2A7-4798-BB17-633217AC11F9}"/>
          </ac:picMkLst>
        </pc:picChg>
        <pc:picChg chg="add mod">
          <ac:chgData name="Aaron Cyr" userId="f710c333df2a0e40" providerId="LiveId" clId="{2174CA17-CDF8-4B40-9201-91F41D7F7FA7}" dt="2020-10-22T21:46:12.981" v="214" actId="1076"/>
          <ac:picMkLst>
            <pc:docMk/>
            <pc:sldMk cId="4088391903" sldId="258"/>
            <ac:picMk id="9" creationId="{807B008B-CD80-4D66-885D-B91F0F773D8B}"/>
          </ac:picMkLst>
        </pc:picChg>
        <pc:picChg chg="del">
          <ac:chgData name="Aaron Cyr" userId="f710c333df2a0e40" providerId="LiveId" clId="{2174CA17-CDF8-4B40-9201-91F41D7F7FA7}" dt="2020-10-22T21:44:48.468" v="158" actId="478"/>
          <ac:picMkLst>
            <pc:docMk/>
            <pc:sldMk cId="4088391903" sldId="258"/>
            <ac:picMk id="10" creationId="{C73057F0-4B86-48D4-9D55-A442904EDBD8}"/>
          </ac:picMkLst>
        </pc:picChg>
      </pc:sldChg>
      <pc:sldChg chg="addSp delSp modSp mod">
        <pc:chgData name="Aaron Cyr" userId="f710c333df2a0e40" providerId="LiveId" clId="{2174CA17-CDF8-4B40-9201-91F41D7F7FA7}" dt="2020-10-27T12:56:51.362" v="1386" actId="1076"/>
        <pc:sldMkLst>
          <pc:docMk/>
          <pc:sldMk cId="1104465828" sldId="259"/>
        </pc:sldMkLst>
        <pc:spChg chg="add del mod">
          <ac:chgData name="Aaron Cyr" userId="f710c333df2a0e40" providerId="LiveId" clId="{2174CA17-CDF8-4B40-9201-91F41D7F7FA7}" dt="2020-10-22T21:57:47.642" v="281" actId="22"/>
          <ac:spMkLst>
            <pc:docMk/>
            <pc:sldMk cId="1104465828" sldId="259"/>
            <ac:spMk id="3" creationId="{928AFD25-1AB9-4081-8D85-E8B3448E3D59}"/>
          </ac:spMkLst>
        </pc:spChg>
        <pc:spChg chg="mod">
          <ac:chgData name="Aaron Cyr" userId="f710c333df2a0e40" providerId="LiveId" clId="{2174CA17-CDF8-4B40-9201-91F41D7F7FA7}" dt="2020-10-22T21:55:06.582" v="265" actId="20577"/>
          <ac:spMkLst>
            <pc:docMk/>
            <pc:sldMk cId="1104465828" sldId="259"/>
            <ac:spMk id="6" creationId="{E71439C6-BCE4-40C9-820D-6FC1659E12D1}"/>
          </ac:spMkLst>
        </pc:spChg>
        <pc:spChg chg="del">
          <ac:chgData name="Aaron Cyr" userId="f710c333df2a0e40" providerId="LiveId" clId="{2174CA17-CDF8-4B40-9201-91F41D7F7FA7}" dt="2020-10-22T21:55:12.036" v="266" actId="478"/>
          <ac:spMkLst>
            <pc:docMk/>
            <pc:sldMk cId="1104465828" sldId="259"/>
            <ac:spMk id="14" creationId="{EA9E248D-DD85-4C15-84B7-68C9AA338361}"/>
          </ac:spMkLst>
        </pc:spChg>
        <pc:spChg chg="mod">
          <ac:chgData name="Aaron Cyr" userId="f710c333df2a0e40" providerId="LiveId" clId="{2174CA17-CDF8-4B40-9201-91F41D7F7FA7}" dt="2020-10-22T21:58:18.618" v="358" actId="1076"/>
          <ac:spMkLst>
            <pc:docMk/>
            <pc:sldMk cId="1104465828" sldId="259"/>
            <ac:spMk id="15" creationId="{738E7948-1CB6-415D-9BB0-CA9D76FDBC79}"/>
          </ac:spMkLst>
        </pc:spChg>
        <pc:spChg chg="add mod">
          <ac:chgData name="Aaron Cyr" userId="f710c333df2a0e40" providerId="LiveId" clId="{2174CA17-CDF8-4B40-9201-91F41D7F7FA7}" dt="2020-10-27T12:56:51.362" v="1386" actId="1076"/>
          <ac:spMkLst>
            <pc:docMk/>
            <pc:sldMk cId="1104465828" sldId="259"/>
            <ac:spMk id="17" creationId="{C7C0C82F-E8E9-43C4-BB31-F3391B2D91FF}"/>
          </ac:spMkLst>
        </pc:spChg>
        <pc:spChg chg="del">
          <ac:chgData name="Aaron Cyr" userId="f710c333df2a0e40" providerId="LiveId" clId="{2174CA17-CDF8-4B40-9201-91F41D7F7FA7}" dt="2020-10-22T21:55:12.036" v="266" actId="478"/>
          <ac:spMkLst>
            <pc:docMk/>
            <pc:sldMk cId="1104465828" sldId="259"/>
            <ac:spMk id="18" creationId="{50949FCF-6558-4979-A826-DE44F25E7F2F}"/>
          </ac:spMkLst>
        </pc:spChg>
        <pc:picChg chg="del">
          <ac:chgData name="Aaron Cyr" userId="f710c333df2a0e40" providerId="LiveId" clId="{2174CA17-CDF8-4B40-9201-91F41D7F7FA7}" dt="2020-10-22T21:55:12.503" v="267" actId="478"/>
          <ac:picMkLst>
            <pc:docMk/>
            <pc:sldMk cId="1104465828" sldId="259"/>
            <ac:picMk id="5" creationId="{C65649FB-3C14-40B0-AE0A-0153524DAE7B}"/>
          </ac:picMkLst>
        </pc:picChg>
        <pc:picChg chg="add mod ord">
          <ac:chgData name="Aaron Cyr" userId="f710c333df2a0e40" providerId="LiveId" clId="{2174CA17-CDF8-4B40-9201-91F41D7F7FA7}" dt="2020-10-22T21:58:00.400" v="338" actId="1037"/>
          <ac:picMkLst>
            <pc:docMk/>
            <pc:sldMk cId="1104465828" sldId="259"/>
            <ac:picMk id="7" creationId="{0FE3192A-CD11-464A-99D4-165B836615DB}"/>
          </ac:picMkLst>
        </pc:picChg>
        <pc:picChg chg="del">
          <ac:chgData name="Aaron Cyr" userId="f710c333df2a0e40" providerId="LiveId" clId="{2174CA17-CDF8-4B40-9201-91F41D7F7FA7}" dt="2020-10-22T21:55:14.163" v="268" actId="478"/>
          <ac:picMkLst>
            <pc:docMk/>
            <pc:sldMk cId="1104465828" sldId="259"/>
            <ac:picMk id="10" creationId="{DBEBEA48-C081-4A53-8A86-BEB09144FAB8}"/>
          </ac:picMkLst>
        </pc:picChg>
        <pc:picChg chg="add mod ord">
          <ac:chgData name="Aaron Cyr" userId="f710c333df2a0e40" providerId="LiveId" clId="{2174CA17-CDF8-4B40-9201-91F41D7F7FA7}" dt="2020-10-22T21:58:16.649" v="357" actId="167"/>
          <ac:picMkLst>
            <pc:docMk/>
            <pc:sldMk cId="1104465828" sldId="259"/>
            <ac:picMk id="11" creationId="{A7355A3E-4E35-4D8B-A3F2-2E691318AA7A}"/>
          </ac:picMkLst>
        </pc:picChg>
        <pc:picChg chg="del">
          <ac:chgData name="Aaron Cyr" userId="f710c333df2a0e40" providerId="LiveId" clId="{2174CA17-CDF8-4B40-9201-91F41D7F7FA7}" dt="2020-10-22T21:55:12.036" v="266" actId="478"/>
          <ac:picMkLst>
            <pc:docMk/>
            <pc:sldMk cId="1104465828" sldId="259"/>
            <ac:picMk id="12" creationId="{64D650EF-77CD-4DCE-ACFE-D3746EECED03}"/>
          </ac:picMkLst>
        </pc:picChg>
        <pc:picChg chg="del">
          <ac:chgData name="Aaron Cyr" userId="f710c333df2a0e40" providerId="LiveId" clId="{2174CA17-CDF8-4B40-9201-91F41D7F7FA7}" dt="2020-10-22T21:55:12.036" v="266" actId="478"/>
          <ac:picMkLst>
            <pc:docMk/>
            <pc:sldMk cId="1104465828" sldId="259"/>
            <ac:picMk id="20" creationId="{9AA51755-1378-4D30-A564-E2D919881129}"/>
          </ac:picMkLst>
        </pc:picChg>
        <pc:cxnChg chg="mod">
          <ac:chgData name="Aaron Cyr" userId="f710c333df2a0e40" providerId="LiveId" clId="{2174CA17-CDF8-4B40-9201-91F41D7F7FA7}" dt="2020-10-22T21:57:51.714" v="283" actId="1076"/>
          <ac:cxnSpMkLst>
            <pc:docMk/>
            <pc:sldMk cId="1104465828" sldId="259"/>
            <ac:cxnSpMk id="13" creationId="{810DDACF-3C9E-4A28-85B1-058812ACBE78}"/>
          </ac:cxnSpMkLst>
        </pc:cxnChg>
        <pc:cxnChg chg="del">
          <ac:chgData name="Aaron Cyr" userId="f710c333df2a0e40" providerId="LiveId" clId="{2174CA17-CDF8-4B40-9201-91F41D7F7FA7}" dt="2020-10-22T21:55:12.036" v="266" actId="478"/>
          <ac:cxnSpMkLst>
            <pc:docMk/>
            <pc:sldMk cId="1104465828" sldId="259"/>
            <ac:cxnSpMk id="16" creationId="{6396FEC7-3D72-4C03-AF00-DD24D8B1469D}"/>
          </ac:cxnSpMkLst>
        </pc:cxnChg>
        <pc:cxnChg chg="del">
          <ac:chgData name="Aaron Cyr" userId="f710c333df2a0e40" providerId="LiveId" clId="{2174CA17-CDF8-4B40-9201-91F41D7F7FA7}" dt="2020-10-22T21:55:12.036" v="266" actId="478"/>
          <ac:cxnSpMkLst>
            <pc:docMk/>
            <pc:sldMk cId="1104465828" sldId="259"/>
            <ac:cxnSpMk id="22" creationId="{A64B9546-7374-4DA3-AE01-5ABB6EF45F88}"/>
          </ac:cxnSpMkLst>
        </pc:cxnChg>
      </pc:sldChg>
      <pc:sldChg chg="addSp delSp modSp mod ord">
        <pc:chgData name="Aaron Cyr" userId="f710c333df2a0e40" providerId="LiveId" clId="{2174CA17-CDF8-4B40-9201-91F41D7F7FA7}" dt="2020-10-27T12:56:57.139" v="1387" actId="1076"/>
        <pc:sldMkLst>
          <pc:docMk/>
          <pc:sldMk cId="2455423919" sldId="260"/>
        </pc:sldMkLst>
        <pc:spChg chg="mod">
          <ac:chgData name="Aaron Cyr" userId="f710c333df2a0e40" providerId="LiveId" clId="{2174CA17-CDF8-4B40-9201-91F41D7F7FA7}" dt="2020-10-22T22:00:14.068" v="362" actId="20577"/>
          <ac:spMkLst>
            <pc:docMk/>
            <pc:sldMk cId="2455423919" sldId="260"/>
            <ac:spMk id="2" creationId="{C39B2BAF-C864-43B4-8121-6AF6C308937B}"/>
          </ac:spMkLst>
        </pc:spChg>
        <pc:spChg chg="add del mod">
          <ac:chgData name="Aaron Cyr" userId="f710c333df2a0e40" providerId="LiveId" clId="{2174CA17-CDF8-4B40-9201-91F41D7F7FA7}" dt="2020-10-22T22:00:25.421" v="365" actId="22"/>
          <ac:spMkLst>
            <pc:docMk/>
            <pc:sldMk cId="2455423919" sldId="260"/>
            <ac:spMk id="5" creationId="{93993B90-15CE-4F2A-B9B1-EAC4D8142A1D}"/>
          </ac:spMkLst>
        </pc:spChg>
        <pc:spChg chg="mod">
          <ac:chgData name="Aaron Cyr" userId="f710c333df2a0e40" providerId="LiveId" clId="{2174CA17-CDF8-4B40-9201-91F41D7F7FA7}" dt="2020-10-27T12:56:57.139" v="1387" actId="1076"/>
          <ac:spMkLst>
            <pc:docMk/>
            <pc:sldMk cId="2455423919" sldId="260"/>
            <ac:spMk id="17" creationId="{9047C7AA-14AC-41FA-9BFD-5F0FCD449311}"/>
          </ac:spMkLst>
        </pc:spChg>
        <pc:spChg chg="mod">
          <ac:chgData name="Aaron Cyr" userId="f710c333df2a0e40" providerId="LiveId" clId="{2174CA17-CDF8-4B40-9201-91F41D7F7FA7}" dt="2020-10-22T22:05:15.666" v="391" actId="1076"/>
          <ac:spMkLst>
            <pc:docMk/>
            <pc:sldMk cId="2455423919" sldId="260"/>
            <ac:spMk id="23" creationId="{8BA66799-4B20-4ED4-AE30-A69491F44277}"/>
          </ac:spMkLst>
        </pc:spChg>
        <pc:grpChg chg="add mod ord">
          <ac:chgData name="Aaron Cyr" userId="f710c333df2a0e40" providerId="LiveId" clId="{2174CA17-CDF8-4B40-9201-91F41D7F7FA7}" dt="2020-10-22T22:05:13.443" v="390" actId="167"/>
          <ac:grpSpMkLst>
            <pc:docMk/>
            <pc:sldMk cId="2455423919" sldId="260"/>
            <ac:grpSpMk id="29" creationId="{8D60C6A1-6403-4FE1-9CE5-B77E8DA56B21}"/>
          </ac:grpSpMkLst>
        </pc:grpChg>
        <pc:grpChg chg="add mod">
          <ac:chgData name="Aaron Cyr" userId="f710c333df2a0e40" providerId="LiveId" clId="{2174CA17-CDF8-4B40-9201-91F41D7F7FA7}" dt="2020-10-22T22:05:29.339" v="394" actId="164"/>
          <ac:grpSpMkLst>
            <pc:docMk/>
            <pc:sldMk cId="2455423919" sldId="260"/>
            <ac:grpSpMk id="32" creationId="{343A9836-9419-48E5-A477-1B5AEBF73911}"/>
          </ac:grpSpMkLst>
        </pc:grpChg>
        <pc:picChg chg="add mod ord">
          <ac:chgData name="Aaron Cyr" userId="f710c333df2a0e40" providerId="LiveId" clId="{2174CA17-CDF8-4B40-9201-91F41D7F7FA7}" dt="2020-10-22T22:05:47.226" v="398" actId="167"/>
          <ac:picMkLst>
            <pc:docMk/>
            <pc:sldMk cId="2455423919" sldId="260"/>
            <ac:picMk id="7" creationId="{8B411CC5-EFA5-47CD-AA94-20FAD91EF18A}"/>
          </ac:picMkLst>
        </pc:picChg>
        <pc:picChg chg="add del">
          <ac:chgData name="Aaron Cyr" userId="f710c333df2a0e40" providerId="LiveId" clId="{2174CA17-CDF8-4B40-9201-91F41D7F7FA7}" dt="2020-10-22T22:03:21.476" v="369" actId="478"/>
          <ac:picMkLst>
            <pc:docMk/>
            <pc:sldMk cId="2455423919" sldId="260"/>
            <ac:picMk id="9" creationId="{379DB42F-D45C-409F-A817-919592A07DAA}"/>
          </ac:picMkLst>
        </pc:picChg>
        <pc:picChg chg="del">
          <ac:chgData name="Aaron Cyr" userId="f710c333df2a0e40" providerId="LiveId" clId="{2174CA17-CDF8-4B40-9201-91F41D7F7FA7}" dt="2020-10-22T22:00:16.146" v="363" actId="478"/>
          <ac:picMkLst>
            <pc:docMk/>
            <pc:sldMk cId="2455423919" sldId="260"/>
            <ac:picMk id="10" creationId="{0DD0143B-0794-4776-B742-54274B00377F}"/>
          </ac:picMkLst>
        </pc:picChg>
        <pc:picChg chg="del">
          <ac:chgData name="Aaron Cyr" userId="f710c333df2a0e40" providerId="LiveId" clId="{2174CA17-CDF8-4B40-9201-91F41D7F7FA7}" dt="2020-10-22T22:00:29.363" v="367" actId="478"/>
          <ac:picMkLst>
            <pc:docMk/>
            <pc:sldMk cId="2455423919" sldId="260"/>
            <ac:picMk id="12" creationId="{37CCC4A8-0E82-42AA-86A9-6E876562E852}"/>
          </ac:picMkLst>
        </pc:picChg>
        <pc:picChg chg="add mod">
          <ac:chgData name="Aaron Cyr" userId="f710c333df2a0e40" providerId="LiveId" clId="{2174CA17-CDF8-4B40-9201-91F41D7F7FA7}" dt="2020-10-22T22:05:01.574" v="387" actId="164"/>
          <ac:picMkLst>
            <pc:docMk/>
            <pc:sldMk cId="2455423919" sldId="260"/>
            <ac:picMk id="13" creationId="{7E2223F6-1154-48B0-9B7C-0E79A329C0D4}"/>
          </ac:picMkLst>
        </pc:picChg>
        <pc:picChg chg="del">
          <ac:chgData name="Aaron Cyr" userId="f710c333df2a0e40" providerId="LiveId" clId="{2174CA17-CDF8-4B40-9201-91F41D7F7FA7}" dt="2020-10-22T22:00:23.229" v="364" actId="478"/>
          <ac:picMkLst>
            <pc:docMk/>
            <pc:sldMk cId="2455423919" sldId="260"/>
            <ac:picMk id="14" creationId="{DE4D3C08-3DBD-4EFF-A37F-794CA3D4B86A}"/>
          </ac:picMkLst>
        </pc:picChg>
        <pc:picChg chg="add mod">
          <ac:chgData name="Aaron Cyr" userId="f710c333df2a0e40" providerId="LiveId" clId="{2174CA17-CDF8-4B40-9201-91F41D7F7FA7}" dt="2020-10-22T22:05:29.339" v="394" actId="164"/>
          <ac:picMkLst>
            <pc:docMk/>
            <pc:sldMk cId="2455423919" sldId="260"/>
            <ac:picMk id="18" creationId="{23BDAAE8-B23E-40F5-A0ED-AFCA872DD7F8}"/>
          </ac:picMkLst>
        </pc:picChg>
        <pc:picChg chg="del">
          <ac:chgData name="Aaron Cyr" userId="f710c333df2a0e40" providerId="LiveId" clId="{2174CA17-CDF8-4B40-9201-91F41D7F7FA7}" dt="2020-10-22T22:05:34.947" v="395" actId="478"/>
          <ac:picMkLst>
            <pc:docMk/>
            <pc:sldMk cId="2455423919" sldId="260"/>
            <ac:picMk id="25" creationId="{ECB8403B-627B-4B74-B235-BF3458DDDC15}"/>
          </ac:picMkLst>
        </pc:picChg>
        <pc:picChg chg="add mod">
          <ac:chgData name="Aaron Cyr" userId="f710c333df2a0e40" providerId="LiveId" clId="{2174CA17-CDF8-4B40-9201-91F41D7F7FA7}" dt="2020-10-22T22:05:01.574" v="387" actId="164"/>
          <ac:picMkLst>
            <pc:docMk/>
            <pc:sldMk cId="2455423919" sldId="260"/>
            <ac:picMk id="28" creationId="{7D5A6AC6-18C4-472F-8673-B5729190A2BB}"/>
          </ac:picMkLst>
        </pc:picChg>
        <pc:picChg chg="add mod">
          <ac:chgData name="Aaron Cyr" userId="f710c333df2a0e40" providerId="LiveId" clId="{2174CA17-CDF8-4B40-9201-91F41D7F7FA7}" dt="2020-10-22T22:05:29.339" v="394" actId="164"/>
          <ac:picMkLst>
            <pc:docMk/>
            <pc:sldMk cId="2455423919" sldId="260"/>
            <ac:picMk id="31" creationId="{C6D3CA93-432B-4976-9516-D20C7108A4B2}"/>
          </ac:picMkLst>
        </pc:picChg>
        <pc:cxnChg chg="mod">
          <ac:chgData name="Aaron Cyr" userId="f710c333df2a0e40" providerId="LiveId" clId="{2174CA17-CDF8-4B40-9201-91F41D7F7FA7}" dt="2020-10-22T22:03:27.609" v="372" actId="1076"/>
          <ac:cxnSpMkLst>
            <pc:docMk/>
            <pc:sldMk cId="2455423919" sldId="260"/>
            <ac:cxnSpMk id="15" creationId="{E805726F-33EE-442E-97CB-D48868A8D235}"/>
          </ac:cxnSpMkLst>
        </pc:cxnChg>
        <pc:cxnChg chg="add mod">
          <ac:chgData name="Aaron Cyr" userId="f710c333df2a0e40" providerId="LiveId" clId="{2174CA17-CDF8-4B40-9201-91F41D7F7FA7}" dt="2020-10-22T22:04:46.642" v="384" actId="14100"/>
          <ac:cxnSpMkLst>
            <pc:docMk/>
            <pc:sldMk cId="2455423919" sldId="260"/>
            <ac:cxnSpMk id="22" creationId="{27846006-B021-4A51-BD09-BD15BB425B86}"/>
          </ac:cxnSpMkLst>
        </pc:cxnChg>
      </pc:sldChg>
      <pc:sldChg chg="addSp delSp modSp mod">
        <pc:chgData name="Aaron Cyr" userId="f710c333df2a0e40" providerId="LiveId" clId="{2174CA17-CDF8-4B40-9201-91F41D7F7FA7}" dt="2020-10-22T21:43:18.210" v="125" actId="21"/>
        <pc:sldMkLst>
          <pc:docMk/>
          <pc:sldMk cId="1194441255" sldId="265"/>
        </pc:sldMkLst>
        <pc:spChg chg="mod">
          <ac:chgData name="Aaron Cyr" userId="f710c333df2a0e40" providerId="LiveId" clId="{2174CA17-CDF8-4B40-9201-91F41D7F7FA7}" dt="2020-10-22T21:39:53.606" v="31" actId="20577"/>
          <ac:spMkLst>
            <pc:docMk/>
            <pc:sldMk cId="1194441255" sldId="265"/>
            <ac:spMk id="2" creationId="{69D78755-8513-40C1-9A58-6390D844D3E0}"/>
          </ac:spMkLst>
        </pc:spChg>
        <pc:spChg chg="add mod">
          <ac:chgData name="Aaron Cyr" userId="f710c333df2a0e40" providerId="LiveId" clId="{2174CA17-CDF8-4B40-9201-91F41D7F7FA7}" dt="2020-10-22T21:41:00.438" v="32" actId="767"/>
          <ac:spMkLst>
            <pc:docMk/>
            <pc:sldMk cId="1194441255" sldId="265"/>
            <ac:spMk id="3" creationId="{85DD8953-EFD0-48C1-B4E5-A76C65409C06}"/>
          </ac:spMkLst>
        </pc:spChg>
        <pc:spChg chg="add del mod">
          <ac:chgData name="Aaron Cyr" userId="f710c333df2a0e40" providerId="LiveId" clId="{2174CA17-CDF8-4B40-9201-91F41D7F7FA7}" dt="2020-10-22T21:43:18.210" v="125" actId="21"/>
          <ac:spMkLst>
            <pc:docMk/>
            <pc:sldMk cId="1194441255" sldId="265"/>
            <ac:spMk id="6" creationId="{488421C3-A98A-4C33-935E-7998774FC148}"/>
          </ac:spMkLst>
        </pc:spChg>
        <pc:picChg chg="add del mod">
          <ac:chgData name="Aaron Cyr" userId="f710c333df2a0e40" providerId="LiveId" clId="{2174CA17-CDF8-4B40-9201-91F41D7F7FA7}" dt="2020-10-22T21:42:20.962" v="35" actId="478"/>
          <ac:picMkLst>
            <pc:docMk/>
            <pc:sldMk cId="1194441255" sldId="265"/>
            <ac:picMk id="5" creationId="{A01F4189-6EA9-4ADF-AE9C-158D90E74B84}"/>
          </ac:picMkLst>
        </pc:picChg>
        <pc:picChg chg="add del mod">
          <ac:chgData name="Aaron Cyr" userId="f710c333df2a0e40" providerId="LiveId" clId="{2174CA17-CDF8-4B40-9201-91F41D7F7FA7}" dt="2020-10-22T21:43:18.210" v="125" actId="21"/>
          <ac:picMkLst>
            <pc:docMk/>
            <pc:sldMk cId="1194441255" sldId="265"/>
            <ac:picMk id="8" creationId="{639E181D-4A57-4301-8765-7F63362CA10B}"/>
          </ac:picMkLst>
        </pc:picChg>
      </pc:sldChg>
      <pc:sldChg chg="addSp modSp mod">
        <pc:chgData name="Aaron Cyr" userId="f710c333df2a0e40" providerId="LiveId" clId="{2174CA17-CDF8-4B40-9201-91F41D7F7FA7}" dt="2020-10-22T22:29:21.587" v="846" actId="20577"/>
        <pc:sldMkLst>
          <pc:docMk/>
          <pc:sldMk cId="1240468712" sldId="266"/>
        </pc:sldMkLst>
        <pc:spChg chg="mod">
          <ac:chgData name="Aaron Cyr" userId="f710c333df2a0e40" providerId="LiveId" clId="{2174CA17-CDF8-4B40-9201-91F41D7F7FA7}" dt="2020-10-22T22:28:14.304" v="765" actId="20577"/>
          <ac:spMkLst>
            <pc:docMk/>
            <pc:sldMk cId="1240468712" sldId="266"/>
            <ac:spMk id="2" creationId="{69D78755-8513-40C1-9A58-6390D844D3E0}"/>
          </ac:spMkLst>
        </pc:spChg>
        <pc:spChg chg="add mod">
          <ac:chgData name="Aaron Cyr" userId="f710c333df2a0e40" providerId="LiveId" clId="{2174CA17-CDF8-4B40-9201-91F41D7F7FA7}" dt="2020-10-22T22:29:21.587" v="846" actId="20577"/>
          <ac:spMkLst>
            <pc:docMk/>
            <pc:sldMk cId="1240468712" sldId="266"/>
            <ac:spMk id="4" creationId="{5A804DF3-A909-4F18-86F5-F39B8A559D8A}"/>
          </ac:spMkLst>
        </pc:spChg>
      </pc:sldChg>
      <pc:sldChg chg="addSp delSp modSp mod">
        <pc:chgData name="Aaron Cyr" userId="f710c333df2a0e40" providerId="LiveId" clId="{2174CA17-CDF8-4B40-9201-91F41D7F7FA7}" dt="2020-10-22T22:07:18.866" v="416" actId="20577"/>
        <pc:sldMkLst>
          <pc:docMk/>
          <pc:sldMk cId="968063133" sldId="267"/>
        </pc:sldMkLst>
        <pc:spChg chg="del mod">
          <ac:chgData name="Aaron Cyr" userId="f710c333df2a0e40" providerId="LiveId" clId="{2174CA17-CDF8-4B40-9201-91F41D7F7FA7}" dt="2020-10-22T22:07:15.146" v="408" actId="478"/>
          <ac:spMkLst>
            <pc:docMk/>
            <pc:sldMk cId="968063133" sldId="267"/>
            <ac:spMk id="10" creationId="{5DA1F916-F9B2-4FF3-B53F-30EA25638570}"/>
          </ac:spMkLst>
        </pc:spChg>
        <pc:spChg chg="mod">
          <ac:chgData name="Aaron Cyr" userId="f710c333df2a0e40" providerId="LiveId" clId="{2174CA17-CDF8-4B40-9201-91F41D7F7FA7}" dt="2020-10-22T22:07:18.866" v="416" actId="20577"/>
          <ac:spMkLst>
            <pc:docMk/>
            <pc:sldMk cId="968063133" sldId="267"/>
            <ac:spMk id="15" creationId="{BF764B13-E109-4754-B06E-525B352852DC}"/>
          </ac:spMkLst>
        </pc:spChg>
        <pc:picChg chg="del">
          <ac:chgData name="Aaron Cyr" userId="f710c333df2a0e40" providerId="LiveId" clId="{2174CA17-CDF8-4B40-9201-91F41D7F7FA7}" dt="2020-10-22T22:07:12.043" v="404" actId="478"/>
          <ac:picMkLst>
            <pc:docMk/>
            <pc:sldMk cId="968063133" sldId="267"/>
            <ac:picMk id="3" creationId="{4D14A54D-E936-4F29-B872-23257986B787}"/>
          </ac:picMkLst>
        </pc:picChg>
        <pc:picChg chg="add">
          <ac:chgData name="Aaron Cyr" userId="f710c333df2a0e40" providerId="LiveId" clId="{2174CA17-CDF8-4B40-9201-91F41D7F7FA7}" dt="2020-10-22T22:07:12.386" v="405" actId="22"/>
          <ac:picMkLst>
            <pc:docMk/>
            <pc:sldMk cId="968063133" sldId="267"/>
            <ac:picMk id="4" creationId="{EA1E6E64-A582-4847-B8EF-E183F408605D}"/>
          </ac:picMkLst>
        </pc:picChg>
        <pc:picChg chg="del">
          <ac:chgData name="Aaron Cyr" userId="f710c333df2a0e40" providerId="LiveId" clId="{2174CA17-CDF8-4B40-9201-91F41D7F7FA7}" dt="2020-10-22T22:07:13.768" v="406" actId="478"/>
          <ac:picMkLst>
            <pc:docMk/>
            <pc:sldMk cId="968063133" sldId="267"/>
            <ac:picMk id="9" creationId="{3559546F-8044-40A5-A666-3D265D65B958}"/>
          </ac:picMkLst>
        </pc:picChg>
      </pc:sldChg>
      <pc:sldChg chg="addSp delSp modSp mod">
        <pc:chgData name="Aaron Cyr" userId="f710c333df2a0e40" providerId="LiveId" clId="{2174CA17-CDF8-4B40-9201-91F41D7F7FA7}" dt="2020-10-27T12:57:46.356" v="1407" actId="1076"/>
        <pc:sldMkLst>
          <pc:docMk/>
          <pc:sldMk cId="4085681885" sldId="268"/>
        </pc:sldMkLst>
        <pc:spChg chg="mod">
          <ac:chgData name="Aaron Cyr" userId="f710c333df2a0e40" providerId="LiveId" clId="{2174CA17-CDF8-4B40-9201-91F41D7F7FA7}" dt="2020-10-22T22:07:35.357" v="426" actId="20577"/>
          <ac:spMkLst>
            <pc:docMk/>
            <pc:sldMk cId="4085681885" sldId="268"/>
            <ac:spMk id="2" creationId="{B1A7FF14-2187-422B-ABC2-5CF935DADD9B}"/>
          </ac:spMkLst>
        </pc:spChg>
        <pc:spChg chg="add del mod">
          <ac:chgData name="Aaron Cyr" userId="f710c333df2a0e40" providerId="LiveId" clId="{2174CA17-CDF8-4B40-9201-91F41D7F7FA7}" dt="2020-10-22T22:09:46.080" v="520" actId="22"/>
          <ac:spMkLst>
            <pc:docMk/>
            <pc:sldMk cId="4085681885" sldId="268"/>
            <ac:spMk id="4" creationId="{AE4387FB-1C5B-4A4A-9124-7A6D12A8F67F}"/>
          </ac:spMkLst>
        </pc:spChg>
        <pc:spChg chg="add mod">
          <ac:chgData name="Aaron Cyr" userId="f710c333df2a0e40" providerId="LiveId" clId="{2174CA17-CDF8-4B40-9201-91F41D7F7FA7}" dt="2020-10-27T12:57:40.659" v="1405" actId="1076"/>
          <ac:spMkLst>
            <pc:docMk/>
            <pc:sldMk cId="4085681885" sldId="268"/>
            <ac:spMk id="8" creationId="{3AB1BC49-7251-4E7B-8A6D-02FD284492A5}"/>
          </ac:spMkLst>
        </pc:spChg>
        <pc:spChg chg="del">
          <ac:chgData name="Aaron Cyr" userId="f710c333df2a0e40" providerId="LiveId" clId="{2174CA17-CDF8-4B40-9201-91F41D7F7FA7}" dt="2020-10-22T22:07:39.883" v="428" actId="478"/>
          <ac:spMkLst>
            <pc:docMk/>
            <pc:sldMk cId="4085681885" sldId="268"/>
            <ac:spMk id="12" creationId="{75D44C57-A39A-4B89-A660-50F3C9A47A80}"/>
          </ac:spMkLst>
        </pc:spChg>
        <pc:spChg chg="del">
          <ac:chgData name="Aaron Cyr" userId="f710c333df2a0e40" providerId="LiveId" clId="{2174CA17-CDF8-4B40-9201-91F41D7F7FA7}" dt="2020-10-22T22:07:39.883" v="428" actId="478"/>
          <ac:spMkLst>
            <pc:docMk/>
            <pc:sldMk cId="4085681885" sldId="268"/>
            <ac:spMk id="19" creationId="{57BC831B-86FF-436F-8549-F59C2B81FBC9}"/>
          </ac:spMkLst>
        </pc:spChg>
        <pc:spChg chg="add mod">
          <ac:chgData name="Aaron Cyr" userId="f710c333df2a0e40" providerId="LiveId" clId="{2174CA17-CDF8-4B40-9201-91F41D7F7FA7}" dt="2020-10-27T12:57:36.473" v="1403" actId="1076"/>
          <ac:spMkLst>
            <pc:docMk/>
            <pc:sldMk cId="4085681885" sldId="268"/>
            <ac:spMk id="23" creationId="{E1F9B837-9870-4BB7-95DE-8B6CF621D7E1}"/>
          </ac:spMkLst>
        </pc:spChg>
        <pc:spChg chg="add mod">
          <ac:chgData name="Aaron Cyr" userId="f710c333df2a0e40" providerId="LiveId" clId="{2174CA17-CDF8-4B40-9201-91F41D7F7FA7}" dt="2020-10-27T12:57:46.356" v="1407" actId="1076"/>
          <ac:spMkLst>
            <pc:docMk/>
            <pc:sldMk cId="4085681885" sldId="268"/>
            <ac:spMk id="25" creationId="{6FB2E468-A957-4D13-9E1C-0D95EDEA79B8}"/>
          </ac:spMkLst>
        </pc:spChg>
        <pc:picChg chg="add del mod">
          <ac:chgData name="Aaron Cyr" userId="f710c333df2a0e40" providerId="LiveId" clId="{2174CA17-CDF8-4B40-9201-91F41D7F7FA7}" dt="2020-10-22T22:08:50.354" v="516" actId="478"/>
          <ac:picMkLst>
            <pc:docMk/>
            <pc:sldMk cId="4085681885" sldId="268"/>
            <ac:picMk id="7" creationId="{5990A537-3863-4A0B-935E-37D6B31A0D53}"/>
          </ac:picMkLst>
        </pc:picChg>
        <pc:picChg chg="del">
          <ac:chgData name="Aaron Cyr" userId="f710c333df2a0e40" providerId="LiveId" clId="{2174CA17-CDF8-4B40-9201-91F41D7F7FA7}" dt="2020-10-22T22:07:36.585" v="427" actId="478"/>
          <ac:picMkLst>
            <pc:docMk/>
            <pc:sldMk cId="4085681885" sldId="268"/>
            <ac:picMk id="9" creationId="{B5786EF3-703D-4132-B208-848D4FC0DFE8}"/>
          </ac:picMkLst>
        </pc:picChg>
        <pc:picChg chg="del">
          <ac:chgData name="Aaron Cyr" userId="f710c333df2a0e40" providerId="LiveId" clId="{2174CA17-CDF8-4B40-9201-91F41D7F7FA7}" dt="2020-10-22T22:07:39.883" v="428" actId="478"/>
          <ac:picMkLst>
            <pc:docMk/>
            <pc:sldMk cId="4085681885" sldId="268"/>
            <ac:picMk id="11" creationId="{D94E4065-26FA-4CE1-9FF3-4DF983A73654}"/>
          </ac:picMkLst>
        </pc:picChg>
        <pc:picChg chg="add mod">
          <ac:chgData name="Aaron Cyr" userId="f710c333df2a0e40" providerId="LiveId" clId="{2174CA17-CDF8-4B40-9201-91F41D7F7FA7}" dt="2020-10-27T12:57:42.867" v="1406" actId="1076"/>
          <ac:picMkLst>
            <pc:docMk/>
            <pc:sldMk cId="4085681885" sldId="268"/>
            <ac:picMk id="13" creationId="{91C6D70F-DAAB-48CE-ADC5-11C5C6A884BB}"/>
          </ac:picMkLst>
        </pc:picChg>
        <pc:picChg chg="add mod ord">
          <ac:chgData name="Aaron Cyr" userId="f710c333df2a0e40" providerId="LiveId" clId="{2174CA17-CDF8-4B40-9201-91F41D7F7FA7}" dt="2020-10-27T12:57:33.447" v="1402" actId="1076"/>
          <ac:picMkLst>
            <pc:docMk/>
            <pc:sldMk cId="4085681885" sldId="268"/>
            <ac:picMk id="15" creationId="{2A7A5FA7-5827-49EA-8F39-5701DF4F716B}"/>
          </ac:picMkLst>
        </pc:picChg>
        <pc:picChg chg="del">
          <ac:chgData name="Aaron Cyr" userId="f710c333df2a0e40" providerId="LiveId" clId="{2174CA17-CDF8-4B40-9201-91F41D7F7FA7}" dt="2020-10-22T22:07:39.883" v="428" actId="478"/>
          <ac:picMkLst>
            <pc:docMk/>
            <pc:sldMk cId="4085681885" sldId="268"/>
            <ac:picMk id="16" creationId="{E6A22B25-5C9A-4A55-8829-33A65D1D58DE}"/>
          </ac:picMkLst>
        </pc:picChg>
        <pc:picChg chg="add del">
          <ac:chgData name="Aaron Cyr" userId="f710c333df2a0e40" providerId="LiveId" clId="{2174CA17-CDF8-4B40-9201-91F41D7F7FA7}" dt="2020-10-22T22:11:12.306" v="523" actId="22"/>
          <ac:picMkLst>
            <pc:docMk/>
            <pc:sldMk cId="4085681885" sldId="268"/>
            <ac:picMk id="20" creationId="{86639707-C498-4B66-A590-3AEB0D8E7424}"/>
          </ac:picMkLst>
        </pc:picChg>
        <pc:cxnChg chg="del">
          <ac:chgData name="Aaron Cyr" userId="f710c333df2a0e40" providerId="LiveId" clId="{2174CA17-CDF8-4B40-9201-91F41D7F7FA7}" dt="2020-10-22T22:07:39.883" v="428" actId="478"/>
          <ac:cxnSpMkLst>
            <pc:docMk/>
            <pc:sldMk cId="4085681885" sldId="268"/>
            <ac:cxnSpMk id="17" creationId="{C83161B7-9CF9-4012-962A-509C3E13AAF3}"/>
          </ac:cxnSpMkLst>
        </pc:cxnChg>
        <pc:cxnChg chg="add mod">
          <ac:chgData name="Aaron Cyr" userId="f710c333df2a0e40" providerId="LiveId" clId="{2174CA17-CDF8-4B40-9201-91F41D7F7FA7}" dt="2020-10-27T12:57:37.707" v="1404" actId="1076"/>
          <ac:cxnSpMkLst>
            <pc:docMk/>
            <pc:sldMk cId="4085681885" sldId="268"/>
            <ac:cxnSpMk id="21" creationId="{C03D67AE-08EA-4288-9D7C-3019261AB652}"/>
          </ac:cxnSpMkLst>
        </pc:cxnChg>
      </pc:sldChg>
      <pc:sldChg chg="addSp delSp modSp mod">
        <pc:chgData name="Aaron Cyr" userId="f710c333df2a0e40" providerId="LiveId" clId="{2174CA17-CDF8-4B40-9201-91F41D7F7FA7}" dt="2020-10-27T12:57:56.422" v="1418" actId="20577"/>
        <pc:sldMkLst>
          <pc:docMk/>
          <pc:sldMk cId="3418905094" sldId="269"/>
        </pc:sldMkLst>
        <pc:spChg chg="mod">
          <ac:chgData name="Aaron Cyr" userId="f710c333df2a0e40" providerId="LiveId" clId="{2174CA17-CDF8-4B40-9201-91F41D7F7FA7}" dt="2020-10-22T22:20:33.013" v="668"/>
          <ac:spMkLst>
            <pc:docMk/>
            <pc:sldMk cId="3418905094" sldId="269"/>
            <ac:spMk id="2" creationId="{5DE6906F-13D1-45C3-A92D-EDACD77D2F69}"/>
          </ac:spMkLst>
        </pc:spChg>
        <pc:spChg chg="add del mod">
          <ac:chgData name="Aaron Cyr" userId="f710c333df2a0e40" providerId="LiveId" clId="{2174CA17-CDF8-4B40-9201-91F41D7F7FA7}" dt="2020-10-22T22:11:24.791" v="526" actId="22"/>
          <ac:spMkLst>
            <pc:docMk/>
            <pc:sldMk cId="3418905094" sldId="269"/>
            <ac:spMk id="4" creationId="{168A4DC8-3D64-478A-9610-993286A0679B}"/>
          </ac:spMkLst>
        </pc:spChg>
        <pc:spChg chg="add del mod">
          <ac:chgData name="Aaron Cyr" userId="f710c333df2a0e40" providerId="LiveId" clId="{2174CA17-CDF8-4B40-9201-91F41D7F7FA7}" dt="2020-10-22T22:21:46.571" v="680" actId="22"/>
          <ac:spMkLst>
            <pc:docMk/>
            <pc:sldMk cId="3418905094" sldId="269"/>
            <ac:spMk id="13" creationId="{BF1BD673-B6C3-4A2B-9DF0-C5234FA980AB}"/>
          </ac:spMkLst>
        </pc:spChg>
        <pc:spChg chg="del">
          <ac:chgData name="Aaron Cyr" userId="f710c333df2a0e40" providerId="LiveId" clId="{2174CA17-CDF8-4B40-9201-91F41D7F7FA7}" dt="2020-10-22T22:11:23.456" v="525" actId="478"/>
          <ac:spMkLst>
            <pc:docMk/>
            <pc:sldMk cId="3418905094" sldId="269"/>
            <ac:spMk id="16" creationId="{1B762CF1-2E2E-4EB9-AFB5-30556BC52865}"/>
          </ac:spMkLst>
        </pc:spChg>
        <pc:spChg chg="add del mod">
          <ac:chgData name="Aaron Cyr" userId="f710c333df2a0e40" providerId="LiveId" clId="{2174CA17-CDF8-4B40-9201-91F41D7F7FA7}" dt="2020-10-22T22:23:23.773" v="693" actId="22"/>
          <ac:spMkLst>
            <pc:docMk/>
            <pc:sldMk cId="3418905094" sldId="269"/>
            <ac:spMk id="21" creationId="{C463E757-E449-4575-B464-0EED9ECAB6A9}"/>
          </ac:spMkLst>
        </pc:spChg>
        <pc:spChg chg="add mod">
          <ac:chgData name="Aaron Cyr" userId="f710c333df2a0e40" providerId="LiveId" clId="{2174CA17-CDF8-4B40-9201-91F41D7F7FA7}" dt="2020-10-22T22:24:15.808" v="703" actId="1076"/>
          <ac:spMkLst>
            <pc:docMk/>
            <pc:sldMk cId="3418905094" sldId="269"/>
            <ac:spMk id="24" creationId="{F08D7566-721A-4B8E-8B61-6E140507AB2C}"/>
          </ac:spMkLst>
        </pc:spChg>
        <pc:spChg chg="add mod">
          <ac:chgData name="Aaron Cyr" userId="f710c333df2a0e40" providerId="LiveId" clId="{2174CA17-CDF8-4B40-9201-91F41D7F7FA7}" dt="2020-10-27T12:57:51.786" v="1409" actId="1076"/>
          <ac:spMkLst>
            <pc:docMk/>
            <pc:sldMk cId="3418905094" sldId="269"/>
            <ac:spMk id="28" creationId="{86C004E2-6C1E-46F6-AE90-8E008F618FBA}"/>
          </ac:spMkLst>
        </pc:spChg>
        <pc:spChg chg="add mod">
          <ac:chgData name="Aaron Cyr" userId="f710c333df2a0e40" providerId="LiveId" clId="{2174CA17-CDF8-4B40-9201-91F41D7F7FA7}" dt="2020-10-27T12:57:56.422" v="1418" actId="20577"/>
          <ac:spMkLst>
            <pc:docMk/>
            <pc:sldMk cId="3418905094" sldId="269"/>
            <ac:spMk id="30" creationId="{592674C2-D073-4E9A-8CC6-FDA5F16A072D}"/>
          </ac:spMkLst>
        </pc:spChg>
        <pc:picChg chg="del">
          <ac:chgData name="Aaron Cyr" userId="f710c333df2a0e40" providerId="LiveId" clId="{2174CA17-CDF8-4B40-9201-91F41D7F7FA7}" dt="2020-10-22T22:11:23.456" v="525" actId="478"/>
          <ac:picMkLst>
            <pc:docMk/>
            <pc:sldMk cId="3418905094" sldId="269"/>
            <ac:picMk id="7" creationId="{4BCDAF76-9C22-44AB-8DB9-57A831D3F9C7}"/>
          </ac:picMkLst>
        </pc:picChg>
        <pc:picChg chg="add del mod ord">
          <ac:chgData name="Aaron Cyr" userId="f710c333df2a0e40" providerId="LiveId" clId="{2174CA17-CDF8-4B40-9201-91F41D7F7FA7}" dt="2020-10-22T22:21:44.580" v="679" actId="478"/>
          <ac:picMkLst>
            <pc:docMk/>
            <pc:sldMk cId="3418905094" sldId="269"/>
            <ac:picMk id="8" creationId="{0527A6BE-9F9E-4B13-B949-E81276E2B1FB}"/>
          </ac:picMkLst>
        </pc:picChg>
        <pc:picChg chg="del">
          <ac:chgData name="Aaron Cyr" userId="f710c333df2a0e40" providerId="LiveId" clId="{2174CA17-CDF8-4B40-9201-91F41D7F7FA7}" dt="2020-10-22T22:11:23.456" v="525" actId="478"/>
          <ac:picMkLst>
            <pc:docMk/>
            <pc:sldMk cId="3418905094" sldId="269"/>
            <ac:picMk id="10" creationId="{E8E742FC-2F9C-476C-A614-DF8A738039C5}"/>
          </ac:picMkLst>
        </pc:picChg>
        <pc:picChg chg="add del mod">
          <ac:chgData name="Aaron Cyr" userId="f710c333df2a0e40" providerId="LiveId" clId="{2174CA17-CDF8-4B40-9201-91F41D7F7FA7}" dt="2020-10-22T22:21:47.942" v="681" actId="478"/>
          <ac:picMkLst>
            <pc:docMk/>
            <pc:sldMk cId="3418905094" sldId="269"/>
            <ac:picMk id="11" creationId="{33643E57-0A2C-4F09-A36E-C326CCD689B2}"/>
          </ac:picMkLst>
        </pc:picChg>
        <pc:picChg chg="add del mod">
          <ac:chgData name="Aaron Cyr" userId="f710c333df2a0e40" providerId="LiveId" clId="{2174CA17-CDF8-4B40-9201-91F41D7F7FA7}" dt="2020-10-22T22:23:22.549" v="692" actId="478"/>
          <ac:picMkLst>
            <pc:docMk/>
            <pc:sldMk cId="3418905094" sldId="269"/>
            <ac:picMk id="15" creationId="{41D744EB-72ED-494B-A25F-A2C841A549E9}"/>
          </ac:picMkLst>
        </pc:picChg>
        <pc:picChg chg="add del mod">
          <ac:chgData name="Aaron Cyr" userId="f710c333df2a0e40" providerId="LiveId" clId="{2174CA17-CDF8-4B40-9201-91F41D7F7FA7}" dt="2020-10-22T22:23:25.528" v="695" actId="478"/>
          <ac:picMkLst>
            <pc:docMk/>
            <pc:sldMk cId="3418905094" sldId="269"/>
            <ac:picMk id="19" creationId="{732057FA-671C-492A-A79D-41081F9A1CDE}"/>
          </ac:picMkLst>
        </pc:picChg>
        <pc:picChg chg="add mod ord">
          <ac:chgData name="Aaron Cyr" userId="f710c333df2a0e40" providerId="LiveId" clId="{2174CA17-CDF8-4B40-9201-91F41D7F7FA7}" dt="2020-10-22T22:24:09.936" v="702" actId="1076"/>
          <ac:picMkLst>
            <pc:docMk/>
            <pc:sldMk cId="3418905094" sldId="269"/>
            <ac:picMk id="23" creationId="{8CF2E08E-C3F0-4E61-8DA4-5A60F9213299}"/>
          </ac:picMkLst>
        </pc:picChg>
        <pc:picChg chg="add mod">
          <ac:chgData name="Aaron Cyr" userId="f710c333df2a0e40" providerId="LiveId" clId="{2174CA17-CDF8-4B40-9201-91F41D7F7FA7}" dt="2020-10-22T22:24:15.808" v="703" actId="1076"/>
          <ac:picMkLst>
            <pc:docMk/>
            <pc:sldMk cId="3418905094" sldId="269"/>
            <ac:picMk id="25" creationId="{7F491561-4972-4953-9B6D-2770A08EA86F}"/>
          </ac:picMkLst>
        </pc:picChg>
        <pc:cxnChg chg="del">
          <ac:chgData name="Aaron Cyr" userId="f710c333df2a0e40" providerId="LiveId" clId="{2174CA17-CDF8-4B40-9201-91F41D7F7FA7}" dt="2020-10-22T22:11:23.456" v="525" actId="478"/>
          <ac:cxnSpMkLst>
            <pc:docMk/>
            <pc:sldMk cId="3418905094" sldId="269"/>
            <ac:cxnSpMk id="14" creationId="{0E3F70EA-E52B-48C6-A38C-1E193417F25E}"/>
          </ac:cxnSpMkLst>
        </pc:cxnChg>
        <pc:cxnChg chg="add mod">
          <ac:chgData name="Aaron Cyr" userId="f710c333df2a0e40" providerId="LiveId" clId="{2174CA17-CDF8-4B40-9201-91F41D7F7FA7}" dt="2020-10-22T22:23:59.774" v="699"/>
          <ac:cxnSpMkLst>
            <pc:docMk/>
            <pc:sldMk cId="3418905094" sldId="269"/>
            <ac:cxnSpMk id="26" creationId="{BD4A275A-2051-412D-996E-086C207B47A9}"/>
          </ac:cxnSpMkLst>
        </pc:cxnChg>
      </pc:sldChg>
      <pc:sldChg chg="addSp delSp modSp add del mod">
        <pc:chgData name="Aaron Cyr" userId="f710c333df2a0e40" providerId="LiveId" clId="{2174CA17-CDF8-4B40-9201-91F41D7F7FA7}" dt="2020-10-29T21:43:17.339" v="1557" actId="47"/>
        <pc:sldMkLst>
          <pc:docMk/>
          <pc:sldMk cId="3661336024" sldId="270"/>
        </pc:sldMkLst>
        <pc:spChg chg="mod">
          <ac:chgData name="Aaron Cyr" userId="f710c333df2a0e40" providerId="LiveId" clId="{2174CA17-CDF8-4B40-9201-91F41D7F7FA7}" dt="2020-10-22T22:41:14.184" v="1007" actId="20577"/>
          <ac:spMkLst>
            <pc:docMk/>
            <pc:sldMk cId="3661336024" sldId="270"/>
            <ac:spMk id="4" creationId="{1A54B6D1-3404-47DB-A983-2C857D421EDF}"/>
          </ac:spMkLst>
        </pc:spChg>
        <pc:spChg chg="add mod">
          <ac:chgData name="Aaron Cyr" userId="f710c333df2a0e40" providerId="LiveId" clId="{2174CA17-CDF8-4B40-9201-91F41D7F7FA7}" dt="2020-10-22T22:18:57.967" v="664" actId="1076"/>
          <ac:spMkLst>
            <pc:docMk/>
            <pc:sldMk cId="3661336024" sldId="270"/>
            <ac:spMk id="7" creationId="{DBE6A392-355E-477B-9742-3663DEF50C58}"/>
          </ac:spMkLst>
        </pc:spChg>
        <pc:grpChg chg="del">
          <ac:chgData name="Aaron Cyr" userId="f710c333df2a0e40" providerId="LiveId" clId="{2174CA17-CDF8-4B40-9201-91F41D7F7FA7}" dt="2020-10-22T22:18:16.217" v="528" actId="478"/>
          <ac:grpSpMkLst>
            <pc:docMk/>
            <pc:sldMk cId="3661336024" sldId="270"/>
            <ac:grpSpMk id="9" creationId="{A55C23C0-7315-4F59-8B61-BCFCCA15E928}"/>
          </ac:grpSpMkLst>
        </pc:grpChg>
        <pc:picChg chg="add mod">
          <ac:chgData name="Aaron Cyr" userId="f710c333df2a0e40" providerId="LiveId" clId="{2174CA17-CDF8-4B40-9201-91F41D7F7FA7}" dt="2020-10-22T22:19:04.993" v="667" actId="1076"/>
          <ac:picMkLst>
            <pc:docMk/>
            <pc:sldMk cId="3661336024" sldId="270"/>
            <ac:picMk id="6" creationId="{EAB75136-543E-4932-A960-9CF88D6B93AE}"/>
          </ac:picMkLst>
        </pc:picChg>
      </pc:sldChg>
      <pc:sldChg chg="addSp delSp modSp mod">
        <pc:chgData name="Aaron Cyr" userId="f710c333df2a0e40" providerId="LiveId" clId="{2174CA17-CDF8-4B40-9201-91F41D7F7FA7}" dt="2020-10-29T22:39:43.341" v="2918" actId="115"/>
        <pc:sldMkLst>
          <pc:docMk/>
          <pc:sldMk cId="3569272306" sldId="271"/>
        </pc:sldMkLst>
        <pc:spChg chg="add mod">
          <ac:chgData name="Aaron Cyr" userId="f710c333df2a0e40" providerId="LiveId" clId="{2174CA17-CDF8-4B40-9201-91F41D7F7FA7}" dt="2020-10-29T22:39:40.898" v="2917" actId="115"/>
          <ac:spMkLst>
            <pc:docMk/>
            <pc:sldMk cId="3569272306" sldId="271"/>
            <ac:spMk id="2" creationId="{F9427B73-5140-48C4-BCE4-EA07D3862594}"/>
          </ac:spMkLst>
        </pc:spChg>
        <pc:spChg chg="mod">
          <ac:chgData name="Aaron Cyr" userId="f710c333df2a0e40" providerId="LiveId" clId="{2174CA17-CDF8-4B40-9201-91F41D7F7FA7}" dt="2020-10-22T22:33:10.519" v="959" actId="947"/>
          <ac:spMkLst>
            <pc:docMk/>
            <pc:sldMk cId="3569272306" sldId="271"/>
            <ac:spMk id="3" creationId="{AAFB6F9F-E0D8-488E-AC65-7BBA916FA7EE}"/>
          </ac:spMkLst>
        </pc:spChg>
        <pc:spChg chg="add mod">
          <ac:chgData name="Aaron Cyr" userId="f710c333df2a0e40" providerId="LiveId" clId="{2174CA17-CDF8-4B40-9201-91F41D7F7FA7}" dt="2020-10-29T22:39:43.341" v="2918" actId="115"/>
          <ac:spMkLst>
            <pc:docMk/>
            <pc:sldMk cId="3569272306" sldId="271"/>
            <ac:spMk id="5" creationId="{2350AAE5-3D9D-47B6-B21E-4E9491AC6336}"/>
          </ac:spMkLst>
        </pc:spChg>
        <pc:spChg chg="add mod">
          <ac:chgData name="Aaron Cyr" userId="f710c333df2a0e40" providerId="LiveId" clId="{2174CA17-CDF8-4B40-9201-91F41D7F7FA7}" dt="2020-10-29T22:38:34.209" v="2912" actId="20577"/>
          <ac:spMkLst>
            <pc:docMk/>
            <pc:sldMk cId="3569272306" sldId="271"/>
            <ac:spMk id="7" creationId="{25422812-A9B8-4CC7-BF86-5E93A4E6CD38}"/>
          </ac:spMkLst>
        </pc:spChg>
        <pc:grpChg chg="add del mod">
          <ac:chgData name="Aaron Cyr" userId="f710c333df2a0e40" providerId="LiveId" clId="{2174CA17-CDF8-4B40-9201-91F41D7F7FA7}" dt="2020-10-29T22:38:40.552" v="2913" actId="478"/>
          <ac:grpSpMkLst>
            <pc:docMk/>
            <pc:sldMk cId="3569272306" sldId="271"/>
            <ac:grpSpMk id="9" creationId="{EC0353D3-5BAC-4EF8-9EAE-55B839C367F6}"/>
          </ac:grpSpMkLst>
        </pc:grpChg>
        <pc:picChg chg="add mod">
          <ac:chgData name="Aaron Cyr" userId="f710c333df2a0e40" providerId="LiveId" clId="{2174CA17-CDF8-4B40-9201-91F41D7F7FA7}" dt="2020-10-22T22:34:17.058" v="987" actId="164"/>
          <ac:picMkLst>
            <pc:docMk/>
            <pc:sldMk cId="3569272306" sldId="271"/>
            <ac:picMk id="4" creationId="{1174EB43-9E27-4790-A63A-0B6F2CD5C68A}"/>
          </ac:picMkLst>
        </pc:picChg>
        <pc:picChg chg="del">
          <ac:chgData name="Aaron Cyr" userId="f710c333df2a0e40" providerId="LiveId" clId="{2174CA17-CDF8-4B40-9201-91F41D7F7FA7}" dt="2020-10-22T22:33:12.223" v="960" actId="478"/>
          <ac:picMkLst>
            <pc:docMk/>
            <pc:sldMk cId="3569272306" sldId="271"/>
            <ac:picMk id="5" creationId="{A05B92F4-5E6D-4B9B-9485-3424D0E9932A}"/>
          </ac:picMkLst>
        </pc:picChg>
        <pc:picChg chg="add mod">
          <ac:chgData name="Aaron Cyr" userId="f710c333df2a0e40" providerId="LiveId" clId="{2174CA17-CDF8-4B40-9201-91F41D7F7FA7}" dt="2020-10-22T22:34:17.058" v="987" actId="164"/>
          <ac:picMkLst>
            <pc:docMk/>
            <pc:sldMk cId="3569272306" sldId="271"/>
            <ac:picMk id="8" creationId="{ECEEBF5D-F88B-4414-96B8-B98888E1D88A}"/>
          </ac:picMkLst>
        </pc:picChg>
        <pc:picChg chg="add mod">
          <ac:chgData name="Aaron Cyr" userId="f710c333df2a0e40" providerId="LiveId" clId="{2174CA17-CDF8-4B40-9201-91F41D7F7FA7}" dt="2020-10-29T22:39:21.906" v="2916" actId="1076"/>
          <ac:picMkLst>
            <pc:docMk/>
            <pc:sldMk cId="3569272306" sldId="271"/>
            <ac:picMk id="11" creationId="{42637005-595F-4E6F-81C1-89388A09A46A}"/>
          </ac:picMkLst>
        </pc:picChg>
      </pc:sldChg>
      <pc:sldChg chg="addSp delSp modSp mod ord">
        <pc:chgData name="Aaron Cyr" userId="f710c333df2a0e40" providerId="LiveId" clId="{2174CA17-CDF8-4B40-9201-91F41D7F7FA7}" dt="2020-10-27T12:58:36.286" v="1464" actId="20577"/>
        <pc:sldMkLst>
          <pc:docMk/>
          <pc:sldMk cId="4147130780" sldId="272"/>
        </pc:sldMkLst>
        <pc:spChg chg="mod">
          <ac:chgData name="Aaron Cyr" userId="f710c333df2a0e40" providerId="LiveId" clId="{2174CA17-CDF8-4B40-9201-91F41D7F7FA7}" dt="2020-10-22T22:29:42.159" v="850" actId="20577"/>
          <ac:spMkLst>
            <pc:docMk/>
            <pc:sldMk cId="4147130780" sldId="272"/>
            <ac:spMk id="2" creationId="{BFB4131C-534B-4DD6-8773-4393DA521F51}"/>
          </ac:spMkLst>
        </pc:spChg>
        <pc:spChg chg="add mod">
          <ac:chgData name="Aaron Cyr" userId="f710c333df2a0e40" providerId="LiveId" clId="{2174CA17-CDF8-4B40-9201-91F41D7F7FA7}" dt="2020-10-22T22:31:17.518" v="862" actId="1076"/>
          <ac:spMkLst>
            <pc:docMk/>
            <pc:sldMk cId="4147130780" sldId="272"/>
            <ac:spMk id="15" creationId="{9FF15F6E-890B-4E32-8A2B-5CA713C95A5D}"/>
          </ac:spMkLst>
        </pc:spChg>
        <pc:spChg chg="add mod">
          <ac:chgData name="Aaron Cyr" userId="f710c333df2a0e40" providerId="LiveId" clId="{2174CA17-CDF8-4B40-9201-91F41D7F7FA7}" dt="2020-10-27T12:58:36.286" v="1464" actId="20577"/>
          <ac:spMkLst>
            <pc:docMk/>
            <pc:sldMk cId="4147130780" sldId="272"/>
            <ac:spMk id="17" creationId="{1B18CE14-3AEB-406A-AB94-606065150502}"/>
          </ac:spMkLst>
        </pc:spChg>
        <pc:grpChg chg="add mod">
          <ac:chgData name="Aaron Cyr" userId="f710c333df2a0e40" providerId="LiveId" clId="{2174CA17-CDF8-4B40-9201-91F41D7F7FA7}" dt="2020-10-22T22:31:07.088" v="860" actId="164"/>
          <ac:grpSpMkLst>
            <pc:docMk/>
            <pc:sldMk cId="4147130780" sldId="272"/>
            <ac:grpSpMk id="12" creationId="{A5E0013C-3D0E-4CAA-8B7F-C95655515D94}"/>
          </ac:grpSpMkLst>
        </pc:grpChg>
        <pc:picChg chg="add mod">
          <ac:chgData name="Aaron Cyr" userId="f710c333df2a0e40" providerId="LiveId" clId="{2174CA17-CDF8-4B40-9201-91F41D7F7FA7}" dt="2020-10-22T22:30:16.166" v="855" actId="1076"/>
          <ac:picMkLst>
            <pc:docMk/>
            <pc:sldMk cId="4147130780" sldId="272"/>
            <ac:picMk id="4" creationId="{EA42CFFE-1E06-4B3F-8876-903263CB98E7}"/>
          </ac:picMkLst>
        </pc:picChg>
        <pc:picChg chg="del">
          <ac:chgData name="Aaron Cyr" userId="f710c333df2a0e40" providerId="LiveId" clId="{2174CA17-CDF8-4B40-9201-91F41D7F7FA7}" dt="2020-10-22T22:29:45.009" v="851" actId="478"/>
          <ac:picMkLst>
            <pc:docMk/>
            <pc:sldMk cId="4147130780" sldId="272"/>
            <ac:picMk id="5" creationId="{9D0C4367-C0C9-4CA4-916E-40EDB750632D}"/>
          </ac:picMkLst>
        </pc:picChg>
        <pc:picChg chg="add mod">
          <ac:chgData name="Aaron Cyr" userId="f710c333df2a0e40" providerId="LiveId" clId="{2174CA17-CDF8-4B40-9201-91F41D7F7FA7}" dt="2020-10-22T22:31:07.088" v="860" actId="164"/>
          <ac:picMkLst>
            <pc:docMk/>
            <pc:sldMk cId="4147130780" sldId="272"/>
            <ac:picMk id="8" creationId="{AF2C7488-3513-4FCE-92AC-05E7F3AEE83C}"/>
          </ac:picMkLst>
        </pc:picChg>
        <pc:picChg chg="del">
          <ac:chgData name="Aaron Cyr" userId="f710c333df2a0e40" providerId="LiveId" clId="{2174CA17-CDF8-4B40-9201-91F41D7F7FA7}" dt="2020-10-22T22:29:45.487" v="852" actId="478"/>
          <ac:picMkLst>
            <pc:docMk/>
            <pc:sldMk cId="4147130780" sldId="272"/>
            <ac:picMk id="9" creationId="{599C0B87-736B-4471-A761-A88CA4ACF10A}"/>
          </ac:picMkLst>
        </pc:picChg>
        <pc:picChg chg="add mod">
          <ac:chgData name="Aaron Cyr" userId="f710c333df2a0e40" providerId="LiveId" clId="{2174CA17-CDF8-4B40-9201-91F41D7F7FA7}" dt="2020-10-22T22:31:07.088" v="860" actId="164"/>
          <ac:picMkLst>
            <pc:docMk/>
            <pc:sldMk cId="4147130780" sldId="272"/>
            <ac:picMk id="11" creationId="{61C816D9-8D75-4E44-8A0B-E62CB2A947DC}"/>
          </ac:picMkLst>
        </pc:picChg>
        <pc:picChg chg="del">
          <ac:chgData name="Aaron Cyr" userId="f710c333df2a0e40" providerId="LiveId" clId="{2174CA17-CDF8-4B40-9201-91F41D7F7FA7}" dt="2020-10-22T22:29:47.106" v="853" actId="478"/>
          <ac:picMkLst>
            <pc:docMk/>
            <pc:sldMk cId="4147130780" sldId="272"/>
            <ac:picMk id="13" creationId="{DB52EE00-9561-4AFA-B53C-A27244455DD4}"/>
          </ac:picMkLst>
        </pc:picChg>
      </pc:sldChg>
      <pc:sldChg chg="addSp delSp modSp mod">
        <pc:chgData name="Aaron Cyr" userId="f710c333df2a0e40" providerId="LiveId" clId="{2174CA17-CDF8-4B40-9201-91F41D7F7FA7}" dt="2020-10-22T22:41:54.911" v="1104" actId="20577"/>
        <pc:sldMkLst>
          <pc:docMk/>
          <pc:sldMk cId="1972953473" sldId="274"/>
        </pc:sldMkLst>
        <pc:spChg chg="add mod">
          <ac:chgData name="Aaron Cyr" userId="f710c333df2a0e40" providerId="LiveId" clId="{2174CA17-CDF8-4B40-9201-91F41D7F7FA7}" dt="2020-10-22T22:41:38.775" v="1069" actId="20577"/>
          <ac:spMkLst>
            <pc:docMk/>
            <pc:sldMk cId="1972953473" sldId="274"/>
            <ac:spMk id="5" creationId="{6CBED870-25C9-4989-8E75-1A9557FE028A}"/>
          </ac:spMkLst>
        </pc:spChg>
        <pc:spChg chg="mod">
          <ac:chgData name="Aaron Cyr" userId="f710c333df2a0e40" providerId="LiveId" clId="{2174CA17-CDF8-4B40-9201-91F41D7F7FA7}" dt="2020-10-22T22:41:54.911" v="1104" actId="20577"/>
          <ac:spMkLst>
            <pc:docMk/>
            <pc:sldMk cId="1972953473" sldId="274"/>
            <ac:spMk id="6" creationId="{E59E6303-5A5C-4DEA-977E-49827056625E}"/>
          </ac:spMkLst>
        </pc:spChg>
        <pc:picChg chg="add mod">
          <ac:chgData name="Aaron Cyr" userId="f710c333df2a0e40" providerId="LiveId" clId="{2174CA17-CDF8-4B40-9201-91F41D7F7FA7}" dt="2020-10-22T22:37:05.030" v="998" actId="1076"/>
          <ac:picMkLst>
            <pc:docMk/>
            <pc:sldMk cId="1972953473" sldId="274"/>
            <ac:picMk id="3" creationId="{B8365F5F-1292-4263-927C-954BFC97C27F}"/>
          </ac:picMkLst>
        </pc:picChg>
        <pc:picChg chg="del">
          <ac:chgData name="Aaron Cyr" userId="f710c333df2a0e40" providerId="LiveId" clId="{2174CA17-CDF8-4B40-9201-91F41D7F7FA7}" dt="2020-10-22T22:36:49.695" v="990" actId="478"/>
          <ac:picMkLst>
            <pc:docMk/>
            <pc:sldMk cId="1972953473" sldId="274"/>
            <ac:picMk id="8" creationId="{721B1636-10E6-420F-8C7C-B72914663BFD}"/>
          </ac:picMkLst>
        </pc:picChg>
      </pc:sldChg>
      <pc:sldChg chg="addSp delSp modSp mod ord">
        <pc:chgData name="Aaron Cyr" userId="f710c333df2a0e40" providerId="LiveId" clId="{2174CA17-CDF8-4B40-9201-91F41D7F7FA7}" dt="2020-10-22T22:44:06.299" v="1151" actId="167"/>
        <pc:sldMkLst>
          <pc:docMk/>
          <pc:sldMk cId="1187696368" sldId="275"/>
        </pc:sldMkLst>
        <pc:spChg chg="mod">
          <ac:chgData name="Aaron Cyr" userId="f710c333df2a0e40" providerId="LiveId" clId="{2174CA17-CDF8-4B40-9201-91F41D7F7FA7}" dt="2020-10-22T22:44:01.263" v="1150" actId="20577"/>
          <ac:spMkLst>
            <pc:docMk/>
            <pc:sldMk cId="1187696368" sldId="275"/>
            <ac:spMk id="6" creationId="{E59E6303-5A5C-4DEA-977E-49827056625E}"/>
          </ac:spMkLst>
        </pc:spChg>
        <pc:picChg chg="del">
          <ac:chgData name="Aaron Cyr" userId="f710c333df2a0e40" providerId="LiveId" clId="{2174CA17-CDF8-4B40-9201-91F41D7F7FA7}" dt="2020-10-22T22:43:57.045" v="1142" actId="478"/>
          <ac:picMkLst>
            <pc:docMk/>
            <pc:sldMk cId="1187696368" sldId="275"/>
            <ac:picMk id="3" creationId="{A1B5A9A9-5342-4108-B92C-FA1E74D429E7}"/>
          </ac:picMkLst>
        </pc:picChg>
        <pc:picChg chg="add ord">
          <ac:chgData name="Aaron Cyr" userId="f710c333df2a0e40" providerId="LiveId" clId="{2174CA17-CDF8-4B40-9201-91F41D7F7FA7}" dt="2020-10-22T22:44:06.299" v="1151" actId="167"/>
          <ac:picMkLst>
            <pc:docMk/>
            <pc:sldMk cId="1187696368" sldId="275"/>
            <ac:picMk id="5" creationId="{04ACA4E4-E46D-47D0-BFD8-05C5FCFF79F1}"/>
          </ac:picMkLst>
        </pc:picChg>
        <pc:picChg chg="del">
          <ac:chgData name="Aaron Cyr" userId="f710c333df2a0e40" providerId="LiveId" clId="{2174CA17-CDF8-4B40-9201-91F41D7F7FA7}" dt="2020-10-22T22:43:56.743" v="1141" actId="478"/>
          <ac:picMkLst>
            <pc:docMk/>
            <pc:sldMk cId="1187696368" sldId="275"/>
            <ac:picMk id="7" creationId="{ECB7C656-6A26-4D5A-93C1-0B23E5DED3AF}"/>
          </ac:picMkLst>
        </pc:picChg>
      </pc:sldChg>
      <pc:sldChg chg="del">
        <pc:chgData name="Aaron Cyr" userId="f710c333df2a0e40" providerId="LiveId" clId="{2174CA17-CDF8-4B40-9201-91F41D7F7FA7}" dt="2020-10-27T12:53:58.481" v="1361" actId="47"/>
        <pc:sldMkLst>
          <pc:docMk/>
          <pc:sldMk cId="3476494947" sldId="277"/>
        </pc:sldMkLst>
      </pc:sldChg>
      <pc:sldChg chg="del">
        <pc:chgData name="Aaron Cyr" userId="f710c333df2a0e40" providerId="LiveId" clId="{2174CA17-CDF8-4B40-9201-91F41D7F7FA7}" dt="2020-10-27T12:53:58.481" v="1361" actId="47"/>
        <pc:sldMkLst>
          <pc:docMk/>
          <pc:sldMk cId="1213820728" sldId="279"/>
        </pc:sldMkLst>
      </pc:sldChg>
      <pc:sldChg chg="del">
        <pc:chgData name="Aaron Cyr" userId="f710c333df2a0e40" providerId="LiveId" clId="{2174CA17-CDF8-4B40-9201-91F41D7F7FA7}" dt="2020-10-27T12:53:58.481" v="1361" actId="47"/>
        <pc:sldMkLst>
          <pc:docMk/>
          <pc:sldMk cId="819864551" sldId="281"/>
        </pc:sldMkLst>
      </pc:sldChg>
      <pc:sldChg chg="del">
        <pc:chgData name="Aaron Cyr" userId="f710c333df2a0e40" providerId="LiveId" clId="{2174CA17-CDF8-4B40-9201-91F41D7F7FA7}" dt="2020-10-27T12:53:58.481" v="1361" actId="47"/>
        <pc:sldMkLst>
          <pc:docMk/>
          <pc:sldMk cId="2033564790" sldId="283"/>
        </pc:sldMkLst>
      </pc:sldChg>
      <pc:sldChg chg="add del">
        <pc:chgData name="Aaron Cyr" userId="f710c333df2a0e40" providerId="LiveId" clId="{2174CA17-CDF8-4B40-9201-91F41D7F7FA7}" dt="2020-10-29T21:43:14.013" v="1556"/>
        <pc:sldMkLst>
          <pc:docMk/>
          <pc:sldMk cId="0" sldId="284"/>
        </pc:sldMkLst>
      </pc:sldChg>
      <pc:sldChg chg="del">
        <pc:chgData name="Aaron Cyr" userId="f710c333df2a0e40" providerId="LiveId" clId="{2174CA17-CDF8-4B40-9201-91F41D7F7FA7}" dt="2020-10-27T12:53:58.481" v="1361" actId="47"/>
        <pc:sldMkLst>
          <pc:docMk/>
          <pc:sldMk cId="1355970484" sldId="284"/>
        </pc:sldMkLst>
      </pc:sldChg>
      <pc:sldChg chg="del">
        <pc:chgData name="Aaron Cyr" userId="f710c333df2a0e40" providerId="LiveId" clId="{2174CA17-CDF8-4B40-9201-91F41D7F7FA7}" dt="2020-10-27T12:53:58.481" v="1361" actId="47"/>
        <pc:sldMkLst>
          <pc:docMk/>
          <pc:sldMk cId="415230488" sldId="285"/>
        </pc:sldMkLst>
      </pc:sldChg>
      <pc:sldChg chg="modSp add mod">
        <pc:chgData name="Aaron Cyr" userId="f710c333df2a0e40" providerId="LiveId" clId="{2174CA17-CDF8-4B40-9201-91F41D7F7FA7}" dt="2020-10-29T22:48:49.955" v="2941" actId="27636"/>
        <pc:sldMkLst>
          <pc:docMk/>
          <pc:sldMk cId="0" sldId="286"/>
        </pc:sldMkLst>
        <pc:spChg chg="mod">
          <ac:chgData name="Aaron Cyr" userId="f710c333df2a0e40" providerId="LiveId" clId="{2174CA17-CDF8-4B40-9201-91F41D7F7FA7}" dt="2020-10-29T22:48:49.955" v="2941" actId="27636"/>
          <ac:spMkLst>
            <pc:docMk/>
            <pc:sldMk cId="0" sldId="286"/>
            <ac:spMk id="49155" creationId="{33848390-AEA1-47AD-9502-273FCEF03E56}"/>
          </ac:spMkLst>
        </pc:spChg>
      </pc:sldChg>
      <pc:sldChg chg="del">
        <pc:chgData name="Aaron Cyr" userId="f710c333df2a0e40" providerId="LiveId" clId="{2174CA17-CDF8-4B40-9201-91F41D7F7FA7}" dt="2020-10-27T12:53:58.481" v="1361" actId="47"/>
        <pc:sldMkLst>
          <pc:docMk/>
          <pc:sldMk cId="1054240780" sldId="286"/>
        </pc:sldMkLst>
      </pc:sldChg>
      <pc:sldChg chg="modSp add mod">
        <pc:chgData name="Aaron Cyr" userId="f710c333df2a0e40" providerId="LiveId" clId="{2174CA17-CDF8-4B40-9201-91F41D7F7FA7}" dt="2020-10-29T22:49:09.238" v="2943" actId="27636"/>
        <pc:sldMkLst>
          <pc:docMk/>
          <pc:sldMk cId="0" sldId="287"/>
        </pc:sldMkLst>
        <pc:spChg chg="mod">
          <ac:chgData name="Aaron Cyr" userId="f710c333df2a0e40" providerId="LiveId" clId="{2174CA17-CDF8-4B40-9201-91F41D7F7FA7}" dt="2020-10-29T22:49:09.238" v="2943" actId="27636"/>
          <ac:spMkLst>
            <pc:docMk/>
            <pc:sldMk cId="0" sldId="287"/>
            <ac:spMk id="50179" creationId="{F5CF84AF-B046-4B01-A752-C35BE57C5040}"/>
          </ac:spMkLst>
        </pc:spChg>
      </pc:sldChg>
      <pc:sldChg chg="del">
        <pc:chgData name="Aaron Cyr" userId="f710c333df2a0e40" providerId="LiveId" clId="{2174CA17-CDF8-4B40-9201-91F41D7F7FA7}" dt="2020-10-27T12:53:58.481" v="1361" actId="47"/>
        <pc:sldMkLst>
          <pc:docMk/>
          <pc:sldMk cId="1728515736" sldId="287"/>
        </pc:sldMkLst>
      </pc:sldChg>
      <pc:sldChg chg="del">
        <pc:chgData name="Aaron Cyr" userId="f710c333df2a0e40" providerId="LiveId" clId="{2174CA17-CDF8-4B40-9201-91F41D7F7FA7}" dt="2020-10-27T12:53:58.481" v="1361" actId="47"/>
        <pc:sldMkLst>
          <pc:docMk/>
          <pc:sldMk cId="3849373017" sldId="288"/>
        </pc:sldMkLst>
      </pc:sldChg>
      <pc:sldChg chg="del">
        <pc:chgData name="Aaron Cyr" userId="f710c333df2a0e40" providerId="LiveId" clId="{2174CA17-CDF8-4B40-9201-91F41D7F7FA7}" dt="2020-10-27T12:53:58.481" v="1361" actId="47"/>
        <pc:sldMkLst>
          <pc:docMk/>
          <pc:sldMk cId="49853463" sldId="289"/>
        </pc:sldMkLst>
      </pc:sldChg>
      <pc:sldChg chg="addSp delSp modSp add mod">
        <pc:chgData name="Aaron Cyr" userId="f710c333df2a0e40" providerId="LiveId" clId="{2174CA17-CDF8-4B40-9201-91F41D7F7FA7}" dt="2020-10-29T22:46:52.706" v="2939" actId="20577"/>
        <pc:sldMkLst>
          <pc:docMk/>
          <pc:sldMk cId="0" sldId="294"/>
        </pc:sldMkLst>
        <pc:spChg chg="add mod">
          <ac:chgData name="Aaron Cyr" userId="f710c333df2a0e40" providerId="LiveId" clId="{2174CA17-CDF8-4B40-9201-91F41D7F7FA7}" dt="2020-10-29T22:46:52.706" v="2939" actId="20577"/>
          <ac:spMkLst>
            <pc:docMk/>
            <pc:sldMk cId="0" sldId="294"/>
            <ac:spMk id="5" creationId="{5BBC4BFA-336C-4728-ACEC-D30F05FF858C}"/>
          </ac:spMkLst>
        </pc:spChg>
        <pc:picChg chg="add del">
          <ac:chgData name="Aaron Cyr" userId="f710c333df2a0e40" providerId="LiveId" clId="{2174CA17-CDF8-4B40-9201-91F41D7F7FA7}" dt="2020-10-29T22:46:35.451" v="2921" actId="22"/>
          <ac:picMkLst>
            <pc:docMk/>
            <pc:sldMk cId="0" sldId="294"/>
            <ac:picMk id="3" creationId="{684873E0-A3AA-4CF0-AA42-CA15478FC066}"/>
          </ac:picMkLst>
        </pc:picChg>
      </pc:sldChg>
      <pc:sldChg chg="add">
        <pc:chgData name="Aaron Cyr" userId="f710c333df2a0e40" providerId="LiveId" clId="{2174CA17-CDF8-4B40-9201-91F41D7F7FA7}" dt="2020-10-29T22:50:40.824" v="2944"/>
        <pc:sldMkLst>
          <pc:docMk/>
          <pc:sldMk cId="0" sldId="295"/>
        </pc:sldMkLst>
      </pc:sldChg>
      <pc:sldChg chg="addSp delSp modSp del mod">
        <pc:chgData name="Aaron Cyr" userId="f710c333df2a0e40" providerId="LiveId" clId="{2174CA17-CDF8-4B40-9201-91F41D7F7FA7}" dt="2020-10-29T22:26:20.310" v="2453" actId="47"/>
        <pc:sldMkLst>
          <pc:docMk/>
          <pc:sldMk cId="89830321" sldId="345"/>
        </pc:sldMkLst>
        <pc:spChg chg="mod">
          <ac:chgData name="Aaron Cyr" userId="f710c333df2a0e40" providerId="LiveId" clId="{2174CA17-CDF8-4B40-9201-91F41D7F7FA7}" dt="2020-10-22T21:54:43.846" v="261" actId="20577"/>
          <ac:spMkLst>
            <pc:docMk/>
            <pc:sldMk cId="89830321" sldId="345"/>
            <ac:spMk id="2" creationId="{9C911CAE-4545-49C6-A593-FDF843DC339E}"/>
          </ac:spMkLst>
        </pc:spChg>
        <pc:spChg chg="add del mod">
          <ac:chgData name="Aaron Cyr" userId="f710c333df2a0e40" providerId="LiveId" clId="{2174CA17-CDF8-4B40-9201-91F41D7F7FA7}" dt="2020-10-22T21:51:10.339" v="237" actId="22"/>
          <ac:spMkLst>
            <pc:docMk/>
            <pc:sldMk cId="89830321" sldId="345"/>
            <ac:spMk id="4" creationId="{6E0C8823-090D-4B7A-ABDE-8A39AFBEA377}"/>
          </ac:spMkLst>
        </pc:spChg>
        <pc:spChg chg="add del mod">
          <ac:chgData name="Aaron Cyr" userId="f710c333df2a0e40" providerId="LiveId" clId="{2174CA17-CDF8-4B40-9201-91F41D7F7FA7}" dt="2020-10-22T21:54:22.870" v="240" actId="22"/>
          <ac:spMkLst>
            <pc:docMk/>
            <pc:sldMk cId="89830321" sldId="345"/>
            <ac:spMk id="11" creationId="{46B4D46C-01C9-4345-A8E2-1ABE100E506F}"/>
          </ac:spMkLst>
        </pc:spChg>
        <pc:picChg chg="add del">
          <ac:chgData name="Aaron Cyr" userId="f710c333df2a0e40" providerId="LiveId" clId="{2174CA17-CDF8-4B40-9201-91F41D7F7FA7}" dt="2020-10-29T21:49:20.245" v="1572" actId="478"/>
          <ac:picMkLst>
            <pc:docMk/>
            <pc:sldMk cId="89830321" sldId="345"/>
            <ac:picMk id="4" creationId="{B4DE6CC0-4224-4C9A-89F5-4585D31E551A}"/>
          </ac:picMkLst>
        </pc:picChg>
        <pc:picChg chg="add del mod ord">
          <ac:chgData name="Aaron Cyr" userId="f710c333df2a0e40" providerId="LiveId" clId="{2174CA17-CDF8-4B40-9201-91F41D7F7FA7}" dt="2020-10-22T21:54:21.540" v="239" actId="478"/>
          <ac:picMkLst>
            <pc:docMk/>
            <pc:sldMk cId="89830321" sldId="345"/>
            <ac:picMk id="7" creationId="{693BB48C-1DF3-472F-9A65-83D0DC095566}"/>
          </ac:picMkLst>
        </pc:picChg>
        <pc:picChg chg="del">
          <ac:chgData name="Aaron Cyr" userId="f710c333df2a0e40" providerId="LiveId" clId="{2174CA17-CDF8-4B40-9201-91F41D7F7FA7}" dt="2020-10-22T21:51:11.587" v="238" actId="478"/>
          <ac:picMkLst>
            <pc:docMk/>
            <pc:sldMk cId="89830321" sldId="345"/>
            <ac:picMk id="8" creationId="{C94E1720-31E8-4F1A-BE21-88FBEFBB46B0}"/>
          </ac:picMkLst>
        </pc:picChg>
        <pc:picChg chg="del">
          <ac:chgData name="Aaron Cyr" userId="f710c333df2a0e40" providerId="LiveId" clId="{2174CA17-CDF8-4B40-9201-91F41D7F7FA7}" dt="2020-10-22T21:51:08.300" v="236" actId="478"/>
          <ac:picMkLst>
            <pc:docMk/>
            <pc:sldMk cId="89830321" sldId="345"/>
            <ac:picMk id="10" creationId="{C84F3B63-4200-47FC-AC41-2653282FF931}"/>
          </ac:picMkLst>
        </pc:picChg>
        <pc:picChg chg="del">
          <ac:chgData name="Aaron Cyr" userId="f710c333df2a0e40" providerId="LiveId" clId="{2174CA17-CDF8-4B40-9201-91F41D7F7FA7}" dt="2020-10-22T21:51:04.875" v="235" actId="478"/>
          <ac:picMkLst>
            <pc:docMk/>
            <pc:sldMk cId="89830321" sldId="345"/>
            <ac:picMk id="12" creationId="{6B4AC533-382B-4634-92F6-1051F320805B}"/>
          </ac:picMkLst>
        </pc:picChg>
        <pc:picChg chg="add mod ord">
          <ac:chgData name="Aaron Cyr" userId="f710c333df2a0e40" providerId="LiveId" clId="{2174CA17-CDF8-4B40-9201-91F41D7F7FA7}" dt="2020-10-22T21:54:38.682" v="252" actId="1076"/>
          <ac:picMkLst>
            <pc:docMk/>
            <pc:sldMk cId="89830321" sldId="345"/>
            <ac:picMk id="14" creationId="{1881FFBB-C007-4485-8A0D-852BB4A6FBFE}"/>
          </ac:picMkLst>
        </pc:picChg>
      </pc:sldChg>
      <pc:sldChg chg="addSp delSp modSp mod">
        <pc:chgData name="Aaron Cyr" userId="f710c333df2a0e40" providerId="LiveId" clId="{2174CA17-CDF8-4B40-9201-91F41D7F7FA7}" dt="2020-10-22T22:06:48.818" v="403" actId="1076"/>
        <pc:sldMkLst>
          <pc:docMk/>
          <pc:sldMk cId="1448703158" sldId="346"/>
        </pc:sldMkLst>
        <pc:spChg chg="add del mod">
          <ac:chgData name="Aaron Cyr" userId="f710c333df2a0e40" providerId="LiveId" clId="{2174CA17-CDF8-4B40-9201-91F41D7F7FA7}" dt="2020-10-22T22:06:43.174" v="402" actId="22"/>
          <ac:spMkLst>
            <pc:docMk/>
            <pc:sldMk cId="1448703158" sldId="346"/>
            <ac:spMk id="3" creationId="{21F57BC6-AC19-4E61-92B6-A4605BC8895F}"/>
          </ac:spMkLst>
        </pc:spChg>
        <pc:picChg chg="add mod ord">
          <ac:chgData name="Aaron Cyr" userId="f710c333df2a0e40" providerId="LiveId" clId="{2174CA17-CDF8-4B40-9201-91F41D7F7FA7}" dt="2020-10-22T22:06:48.818" v="403" actId="1076"/>
          <ac:picMkLst>
            <pc:docMk/>
            <pc:sldMk cId="1448703158" sldId="346"/>
            <ac:picMk id="5" creationId="{73C8BBC4-F49D-4704-8489-9111DA0F7972}"/>
          </ac:picMkLst>
        </pc:picChg>
        <pc:picChg chg="del">
          <ac:chgData name="Aaron Cyr" userId="f710c333df2a0e40" providerId="LiveId" clId="{2174CA17-CDF8-4B40-9201-91F41D7F7FA7}" dt="2020-10-22T22:06:42.463" v="401" actId="478"/>
          <ac:picMkLst>
            <pc:docMk/>
            <pc:sldMk cId="1448703158" sldId="346"/>
            <ac:picMk id="7" creationId="{651E1049-1494-46B6-8BE8-7F9317E99ACA}"/>
          </ac:picMkLst>
        </pc:picChg>
      </pc:sldChg>
      <pc:sldChg chg="addSp delSp modSp mod ord">
        <pc:chgData name="Aaron Cyr" userId="f710c333df2a0e40" providerId="LiveId" clId="{2174CA17-CDF8-4B40-9201-91F41D7F7FA7}" dt="2020-11-03T14:04:45.988" v="3634" actId="403"/>
        <pc:sldMkLst>
          <pc:docMk/>
          <pc:sldMk cId="2829927072" sldId="347"/>
        </pc:sldMkLst>
        <pc:spChg chg="add mod">
          <ac:chgData name="Aaron Cyr" userId="f710c333df2a0e40" providerId="LiveId" clId="{2174CA17-CDF8-4B40-9201-91F41D7F7FA7}" dt="2020-11-03T14:01:33.457" v="3598" actId="1076"/>
          <ac:spMkLst>
            <pc:docMk/>
            <pc:sldMk cId="2829927072" sldId="347"/>
            <ac:spMk id="2" creationId="{CDB8280E-DE1D-44C6-B39C-BD417FC213E0}"/>
          </ac:spMkLst>
        </pc:spChg>
        <pc:spChg chg="add mod">
          <ac:chgData name="Aaron Cyr" userId="f710c333df2a0e40" providerId="LiveId" clId="{2174CA17-CDF8-4B40-9201-91F41D7F7FA7}" dt="2020-11-03T14:02:26.690" v="3613" actId="1076"/>
          <ac:spMkLst>
            <pc:docMk/>
            <pc:sldMk cId="2829927072" sldId="347"/>
            <ac:spMk id="5" creationId="{888053B2-3F6D-4CC7-8261-396CD3D8904C}"/>
          </ac:spMkLst>
        </pc:spChg>
        <pc:spChg chg="mod">
          <ac:chgData name="Aaron Cyr" userId="f710c333df2a0e40" providerId="LiveId" clId="{2174CA17-CDF8-4B40-9201-91F41D7F7FA7}" dt="2020-10-27T12:56:01.649" v="1362" actId="20577"/>
          <ac:spMkLst>
            <pc:docMk/>
            <pc:sldMk cId="2829927072" sldId="347"/>
            <ac:spMk id="6" creationId="{E59E6303-5A5C-4DEA-977E-49827056625E}"/>
          </ac:spMkLst>
        </pc:spChg>
        <pc:spChg chg="add mod">
          <ac:chgData name="Aaron Cyr" userId="f710c333df2a0e40" providerId="LiveId" clId="{2174CA17-CDF8-4B40-9201-91F41D7F7FA7}" dt="2020-11-03T14:02:33.392" v="3615" actId="1076"/>
          <ac:spMkLst>
            <pc:docMk/>
            <pc:sldMk cId="2829927072" sldId="347"/>
            <ac:spMk id="10" creationId="{091619AC-C12E-4446-AC5C-7C4F098D6DFC}"/>
          </ac:spMkLst>
        </pc:spChg>
        <pc:spChg chg="add mod">
          <ac:chgData name="Aaron Cyr" userId="f710c333df2a0e40" providerId="LiveId" clId="{2174CA17-CDF8-4B40-9201-91F41D7F7FA7}" dt="2020-11-03T14:04:45.988" v="3634" actId="403"/>
          <ac:spMkLst>
            <pc:docMk/>
            <pc:sldMk cId="2829927072" sldId="347"/>
            <ac:spMk id="11" creationId="{97CEFCAB-C407-46BE-9922-F5DCB723D756}"/>
          </ac:spMkLst>
        </pc:spChg>
        <pc:spChg chg="add mod">
          <ac:chgData name="Aaron Cyr" userId="f710c333df2a0e40" providerId="LiveId" clId="{2174CA17-CDF8-4B40-9201-91F41D7F7FA7}" dt="2020-10-29T22:59:01.271" v="3433" actId="20577"/>
          <ac:spMkLst>
            <pc:docMk/>
            <pc:sldMk cId="2829927072" sldId="347"/>
            <ac:spMk id="12" creationId="{934D1C02-FF2B-468C-BE86-11E78BCA4642}"/>
          </ac:spMkLst>
        </pc:spChg>
        <pc:grpChg chg="del">
          <ac:chgData name="Aaron Cyr" userId="f710c333df2a0e40" providerId="LiveId" clId="{2174CA17-CDF8-4B40-9201-91F41D7F7FA7}" dt="2020-10-22T22:51:42.682" v="1266" actId="478"/>
          <ac:grpSpMkLst>
            <pc:docMk/>
            <pc:sldMk cId="2829927072" sldId="347"/>
            <ac:grpSpMk id="15" creationId="{BFD04209-2CD9-4519-869E-8EAD309628E7}"/>
          </ac:grpSpMkLst>
        </pc:grpChg>
        <pc:picChg chg="add del mod">
          <ac:chgData name="Aaron Cyr" userId="f710c333df2a0e40" providerId="LiveId" clId="{2174CA17-CDF8-4B40-9201-91F41D7F7FA7}" dt="2020-11-03T13:58:34.860" v="3525" actId="478"/>
          <ac:picMkLst>
            <pc:docMk/>
            <pc:sldMk cId="2829927072" sldId="347"/>
            <ac:picMk id="3" creationId="{7CB67A99-A81E-4144-B241-664D6ACC882C}"/>
          </ac:picMkLst>
        </pc:picChg>
        <pc:picChg chg="add del mod">
          <ac:chgData name="Aaron Cyr" userId="f710c333df2a0e40" providerId="LiveId" clId="{2174CA17-CDF8-4B40-9201-91F41D7F7FA7}" dt="2020-10-29T22:55:48.645" v="3066" actId="478"/>
          <ac:picMkLst>
            <pc:docMk/>
            <pc:sldMk cId="2829927072" sldId="347"/>
            <ac:picMk id="7" creationId="{E0C89FFE-3A10-48C8-B71A-75400ED817EE}"/>
          </ac:picMkLst>
        </pc:picChg>
        <pc:picChg chg="add mod">
          <ac:chgData name="Aaron Cyr" userId="f710c333df2a0e40" providerId="LiveId" clId="{2174CA17-CDF8-4B40-9201-91F41D7F7FA7}" dt="2020-11-03T14:04:31.001" v="3630" actId="1076"/>
          <ac:picMkLst>
            <pc:docMk/>
            <pc:sldMk cId="2829927072" sldId="347"/>
            <ac:picMk id="8" creationId="{A62C86D9-C1C7-4045-9BA3-A8C70A874F6E}"/>
          </ac:picMkLst>
        </pc:picChg>
        <pc:picChg chg="del">
          <ac:chgData name="Aaron Cyr" userId="f710c333df2a0e40" providerId="LiveId" clId="{2174CA17-CDF8-4B40-9201-91F41D7F7FA7}" dt="2020-10-22T22:51:42.096" v="1265" actId="478"/>
          <ac:picMkLst>
            <pc:docMk/>
            <pc:sldMk cId="2829927072" sldId="347"/>
            <ac:picMk id="9" creationId="{63EC27A8-768D-40EC-BDCA-FA529F471B79}"/>
          </ac:picMkLst>
        </pc:picChg>
      </pc:sldChg>
      <pc:sldChg chg="delSp modSp mod ord">
        <pc:chgData name="Aaron Cyr" userId="f710c333df2a0e40" providerId="LiveId" clId="{2174CA17-CDF8-4B40-9201-91F41D7F7FA7}" dt="2020-10-22T22:32:06.295" v="913" actId="478"/>
        <pc:sldMkLst>
          <pc:docMk/>
          <pc:sldMk cId="3113479177" sldId="348"/>
        </pc:sldMkLst>
        <pc:spChg chg="mod">
          <ac:chgData name="Aaron Cyr" userId="f710c333df2a0e40" providerId="LiveId" clId="{2174CA17-CDF8-4B40-9201-91F41D7F7FA7}" dt="2020-10-22T22:32:01.112" v="910" actId="20577"/>
          <ac:spMkLst>
            <pc:docMk/>
            <pc:sldMk cId="3113479177" sldId="348"/>
            <ac:spMk id="6" creationId="{E59E6303-5A5C-4DEA-977E-49827056625E}"/>
          </ac:spMkLst>
        </pc:spChg>
        <pc:spChg chg="del">
          <ac:chgData name="Aaron Cyr" userId="f710c333df2a0e40" providerId="LiveId" clId="{2174CA17-CDF8-4B40-9201-91F41D7F7FA7}" dt="2020-10-22T22:32:04.641" v="912" actId="478"/>
          <ac:spMkLst>
            <pc:docMk/>
            <pc:sldMk cId="3113479177" sldId="348"/>
            <ac:spMk id="11" creationId="{B94C9DB7-D07E-4983-81CA-FFB85A51BA4E}"/>
          </ac:spMkLst>
        </pc:spChg>
        <pc:spChg chg="del">
          <ac:chgData name="Aaron Cyr" userId="f710c333df2a0e40" providerId="LiveId" clId="{2174CA17-CDF8-4B40-9201-91F41D7F7FA7}" dt="2020-10-22T22:32:04.641" v="912" actId="478"/>
          <ac:spMkLst>
            <pc:docMk/>
            <pc:sldMk cId="3113479177" sldId="348"/>
            <ac:spMk id="13" creationId="{F4B2ABD0-BADF-49FD-9C05-C7C6E17534B1}"/>
          </ac:spMkLst>
        </pc:spChg>
        <pc:grpChg chg="del">
          <ac:chgData name="Aaron Cyr" userId="f710c333df2a0e40" providerId="LiveId" clId="{2174CA17-CDF8-4B40-9201-91F41D7F7FA7}" dt="2020-10-22T22:32:03.104" v="911" actId="478"/>
          <ac:grpSpMkLst>
            <pc:docMk/>
            <pc:sldMk cId="3113479177" sldId="348"/>
            <ac:grpSpMk id="16" creationId="{9EF1DA30-3825-40F2-B744-7791843B49EB}"/>
          </ac:grpSpMkLst>
        </pc:grpChg>
        <pc:picChg chg="del">
          <ac:chgData name="Aaron Cyr" userId="f710c333df2a0e40" providerId="LiveId" clId="{2174CA17-CDF8-4B40-9201-91F41D7F7FA7}" dt="2020-10-22T22:32:04.641" v="912" actId="478"/>
          <ac:picMkLst>
            <pc:docMk/>
            <pc:sldMk cId="3113479177" sldId="348"/>
            <ac:picMk id="3" creationId="{F660BCE2-AF83-48AA-8CE5-236C36CDA7CA}"/>
          </ac:picMkLst>
        </pc:picChg>
        <pc:cxnChg chg="del">
          <ac:chgData name="Aaron Cyr" userId="f710c333df2a0e40" providerId="LiveId" clId="{2174CA17-CDF8-4B40-9201-91F41D7F7FA7}" dt="2020-10-22T22:32:06.295" v="913" actId="478"/>
          <ac:cxnSpMkLst>
            <pc:docMk/>
            <pc:sldMk cId="3113479177" sldId="348"/>
            <ac:cxnSpMk id="17" creationId="{B26FCA45-E370-45A2-95C8-7C66CF3FCD04}"/>
          </ac:cxnSpMkLst>
        </pc:cxnChg>
      </pc:sldChg>
      <pc:sldChg chg="addSp delSp modSp mod ord">
        <pc:chgData name="Aaron Cyr" userId="f710c333df2a0e40" providerId="LiveId" clId="{2174CA17-CDF8-4B40-9201-91F41D7F7FA7}" dt="2020-10-22T22:51:04.916" v="1256" actId="1076"/>
        <pc:sldMkLst>
          <pc:docMk/>
          <pc:sldMk cId="2002108797" sldId="350"/>
        </pc:sldMkLst>
        <pc:spChg chg="mod">
          <ac:chgData name="Aaron Cyr" userId="f710c333df2a0e40" providerId="LiveId" clId="{2174CA17-CDF8-4B40-9201-91F41D7F7FA7}" dt="2020-10-22T22:50:51.166" v="1252" actId="20577"/>
          <ac:spMkLst>
            <pc:docMk/>
            <pc:sldMk cId="2002108797" sldId="350"/>
            <ac:spMk id="6" creationId="{E59E6303-5A5C-4DEA-977E-49827056625E}"/>
          </ac:spMkLst>
        </pc:spChg>
        <pc:picChg chg="add mod">
          <ac:chgData name="Aaron Cyr" userId="f710c333df2a0e40" providerId="LiveId" clId="{2174CA17-CDF8-4B40-9201-91F41D7F7FA7}" dt="2020-10-22T22:51:03.901" v="1255" actId="1076"/>
          <ac:picMkLst>
            <pc:docMk/>
            <pc:sldMk cId="2002108797" sldId="350"/>
            <ac:picMk id="3" creationId="{EE4718FF-F102-4CD6-B503-25C31960F004}"/>
          </ac:picMkLst>
        </pc:picChg>
        <pc:picChg chg="del">
          <ac:chgData name="Aaron Cyr" userId="f710c333df2a0e40" providerId="LiveId" clId="{2174CA17-CDF8-4B40-9201-91F41D7F7FA7}" dt="2020-10-22T22:50:45.778" v="1243" actId="478"/>
          <ac:picMkLst>
            <pc:docMk/>
            <pc:sldMk cId="2002108797" sldId="350"/>
            <ac:picMk id="5" creationId="{FDA02494-AADE-44B4-9ADA-F5D5852268B0}"/>
          </ac:picMkLst>
        </pc:picChg>
        <pc:picChg chg="add mod">
          <ac:chgData name="Aaron Cyr" userId="f710c333df2a0e40" providerId="LiveId" clId="{2174CA17-CDF8-4B40-9201-91F41D7F7FA7}" dt="2020-10-22T22:51:04.916" v="1256" actId="1076"/>
          <ac:picMkLst>
            <pc:docMk/>
            <pc:sldMk cId="2002108797" sldId="350"/>
            <ac:picMk id="8" creationId="{E44E8AFE-C5AB-49F4-98A1-585E6BC949ED}"/>
          </ac:picMkLst>
        </pc:picChg>
      </pc:sldChg>
      <pc:sldChg chg="del">
        <pc:chgData name="Aaron Cyr" userId="f710c333df2a0e40" providerId="LiveId" clId="{2174CA17-CDF8-4B40-9201-91F41D7F7FA7}" dt="2020-10-27T12:53:58.481" v="1361" actId="47"/>
        <pc:sldMkLst>
          <pc:docMk/>
          <pc:sldMk cId="695834793" sldId="351"/>
        </pc:sldMkLst>
      </pc:sldChg>
      <pc:sldChg chg="del">
        <pc:chgData name="Aaron Cyr" userId="f710c333df2a0e40" providerId="LiveId" clId="{2174CA17-CDF8-4B40-9201-91F41D7F7FA7}" dt="2020-10-27T12:53:58.481" v="1361" actId="47"/>
        <pc:sldMkLst>
          <pc:docMk/>
          <pc:sldMk cId="1579901341" sldId="352"/>
        </pc:sldMkLst>
      </pc:sldChg>
      <pc:sldChg chg="del">
        <pc:chgData name="Aaron Cyr" userId="f710c333df2a0e40" providerId="LiveId" clId="{2174CA17-CDF8-4B40-9201-91F41D7F7FA7}" dt="2020-10-27T12:53:58.481" v="1361" actId="47"/>
        <pc:sldMkLst>
          <pc:docMk/>
          <pc:sldMk cId="1332196019" sldId="353"/>
        </pc:sldMkLst>
      </pc:sldChg>
      <pc:sldChg chg="del">
        <pc:chgData name="Aaron Cyr" userId="f710c333df2a0e40" providerId="LiveId" clId="{2174CA17-CDF8-4B40-9201-91F41D7F7FA7}" dt="2020-10-27T12:53:58.481" v="1361" actId="47"/>
        <pc:sldMkLst>
          <pc:docMk/>
          <pc:sldMk cId="1321240776" sldId="354"/>
        </pc:sldMkLst>
      </pc:sldChg>
      <pc:sldChg chg="del">
        <pc:chgData name="Aaron Cyr" userId="f710c333df2a0e40" providerId="LiveId" clId="{2174CA17-CDF8-4B40-9201-91F41D7F7FA7}" dt="2020-10-27T12:53:58.481" v="1361" actId="47"/>
        <pc:sldMkLst>
          <pc:docMk/>
          <pc:sldMk cId="1826359442" sldId="359"/>
        </pc:sldMkLst>
      </pc:sldChg>
      <pc:sldChg chg="addSp delSp modSp mod ord">
        <pc:chgData name="Aaron Cyr" userId="f710c333df2a0e40" providerId="LiveId" clId="{2174CA17-CDF8-4B40-9201-91F41D7F7FA7}" dt="2020-10-27T12:59:33.331" v="1491" actId="1076"/>
        <pc:sldMkLst>
          <pc:docMk/>
          <pc:sldMk cId="3741168787" sldId="360"/>
        </pc:sldMkLst>
        <pc:spChg chg="mod">
          <ac:chgData name="Aaron Cyr" userId="f710c333df2a0e40" providerId="LiveId" clId="{2174CA17-CDF8-4B40-9201-91F41D7F7FA7}" dt="2020-10-22T22:44:27.719" v="1157" actId="20577"/>
          <ac:spMkLst>
            <pc:docMk/>
            <pc:sldMk cId="3741168787" sldId="360"/>
            <ac:spMk id="6" creationId="{E59E6303-5A5C-4DEA-977E-49827056625E}"/>
          </ac:spMkLst>
        </pc:spChg>
        <pc:spChg chg="del">
          <ac:chgData name="Aaron Cyr" userId="f710c333df2a0e40" providerId="LiveId" clId="{2174CA17-CDF8-4B40-9201-91F41D7F7FA7}" dt="2020-10-22T22:44:32.556" v="1161" actId="478"/>
          <ac:spMkLst>
            <pc:docMk/>
            <pc:sldMk cId="3741168787" sldId="360"/>
            <ac:spMk id="12" creationId="{A3476FE3-62AE-4C29-A31F-AB647D1CCAEB}"/>
          </ac:spMkLst>
        </pc:spChg>
        <pc:spChg chg="del">
          <ac:chgData name="Aaron Cyr" userId="f710c333df2a0e40" providerId="LiveId" clId="{2174CA17-CDF8-4B40-9201-91F41D7F7FA7}" dt="2020-10-22T22:44:31.662" v="1160" actId="478"/>
          <ac:spMkLst>
            <pc:docMk/>
            <pc:sldMk cId="3741168787" sldId="360"/>
            <ac:spMk id="13" creationId="{9E26DA2D-7160-4920-B95D-118DA26F5E58}"/>
          </ac:spMkLst>
        </pc:spChg>
        <pc:spChg chg="add mod">
          <ac:chgData name="Aaron Cyr" userId="f710c333df2a0e40" providerId="LiveId" clId="{2174CA17-CDF8-4B40-9201-91F41D7F7FA7}" dt="2020-10-27T12:58:59.704" v="1485" actId="20577"/>
          <ac:spMkLst>
            <pc:docMk/>
            <pc:sldMk cId="3741168787" sldId="360"/>
            <ac:spMk id="21" creationId="{ECF07DB2-DF34-4D6F-9E04-C127D04BBF97}"/>
          </ac:spMkLst>
        </pc:spChg>
        <pc:spChg chg="add mod">
          <ac:chgData name="Aaron Cyr" userId="f710c333df2a0e40" providerId="LiveId" clId="{2174CA17-CDF8-4B40-9201-91F41D7F7FA7}" dt="2020-10-27T12:59:33.331" v="1491" actId="1076"/>
          <ac:spMkLst>
            <pc:docMk/>
            <pc:sldMk cId="3741168787" sldId="360"/>
            <ac:spMk id="23" creationId="{713C3661-6AF9-4704-B75F-DA6519DBE627}"/>
          </ac:spMkLst>
        </pc:spChg>
        <pc:grpChg chg="add mod">
          <ac:chgData name="Aaron Cyr" userId="f710c333df2a0e40" providerId="LiveId" clId="{2174CA17-CDF8-4B40-9201-91F41D7F7FA7}" dt="2020-10-22T22:47:56.845" v="1236" actId="164"/>
          <ac:grpSpMkLst>
            <pc:docMk/>
            <pc:sldMk cId="3741168787" sldId="360"/>
            <ac:grpSpMk id="19" creationId="{0167CC30-2287-48AD-9B43-115DEC803982}"/>
          </ac:grpSpMkLst>
        </pc:grpChg>
        <pc:grpChg chg="add mod ord">
          <ac:chgData name="Aaron Cyr" userId="f710c333df2a0e40" providerId="LiveId" clId="{2174CA17-CDF8-4B40-9201-91F41D7F7FA7}" dt="2020-10-27T12:59:30.336" v="1490" actId="167"/>
          <ac:grpSpMkLst>
            <pc:docMk/>
            <pc:sldMk cId="3741168787" sldId="360"/>
            <ac:grpSpMk id="26" creationId="{C480B785-17BC-42A1-9E37-8BB4474CFFE5}"/>
          </ac:grpSpMkLst>
        </pc:grpChg>
        <pc:picChg chg="del">
          <ac:chgData name="Aaron Cyr" userId="f710c333df2a0e40" providerId="LiveId" clId="{2174CA17-CDF8-4B40-9201-91F41D7F7FA7}" dt="2020-10-22T22:44:30.558" v="1159" actId="478"/>
          <ac:picMkLst>
            <pc:docMk/>
            <pc:sldMk cId="3741168787" sldId="360"/>
            <ac:picMk id="3" creationId="{68FDCF94-D38B-4095-B969-DCABFC54113E}"/>
          </ac:picMkLst>
        </pc:picChg>
        <pc:picChg chg="add mod">
          <ac:chgData name="Aaron Cyr" userId="f710c333df2a0e40" providerId="LiveId" clId="{2174CA17-CDF8-4B40-9201-91F41D7F7FA7}" dt="2020-10-22T22:44:54.605" v="1163" actId="1076"/>
          <ac:picMkLst>
            <pc:docMk/>
            <pc:sldMk cId="3741168787" sldId="360"/>
            <ac:picMk id="7" creationId="{49DDCE62-A85F-42D2-9D53-ABD3AF2A8E30}"/>
          </ac:picMkLst>
        </pc:picChg>
        <pc:picChg chg="del">
          <ac:chgData name="Aaron Cyr" userId="f710c333df2a0e40" providerId="LiveId" clId="{2174CA17-CDF8-4B40-9201-91F41D7F7FA7}" dt="2020-10-22T22:44:29.951" v="1158" actId="478"/>
          <ac:picMkLst>
            <pc:docMk/>
            <pc:sldMk cId="3741168787" sldId="360"/>
            <ac:picMk id="9" creationId="{51BF9C8E-E1D6-4DCE-8692-AB227A460152}"/>
          </ac:picMkLst>
        </pc:picChg>
        <pc:picChg chg="add mod">
          <ac:chgData name="Aaron Cyr" userId="f710c333df2a0e40" providerId="LiveId" clId="{2174CA17-CDF8-4B40-9201-91F41D7F7FA7}" dt="2020-10-27T12:59:25.358" v="1489" actId="164"/>
          <ac:picMkLst>
            <pc:docMk/>
            <pc:sldMk cId="3741168787" sldId="360"/>
            <ac:picMk id="10" creationId="{7E8EF898-E702-4001-94A7-15664E2F920E}"/>
          </ac:picMkLst>
        </pc:picChg>
        <pc:picChg chg="add mod">
          <ac:chgData name="Aaron Cyr" userId="f710c333df2a0e40" providerId="LiveId" clId="{2174CA17-CDF8-4B40-9201-91F41D7F7FA7}" dt="2020-10-22T22:46:59.620" v="1167" actId="1076"/>
          <ac:picMkLst>
            <pc:docMk/>
            <pc:sldMk cId="3741168787" sldId="360"/>
            <ac:picMk id="14" creationId="{912FC989-EBE1-43E6-9DDB-8B5CBD136F17}"/>
          </ac:picMkLst>
        </pc:picChg>
        <pc:picChg chg="add mod">
          <ac:chgData name="Aaron Cyr" userId="f710c333df2a0e40" providerId="LiveId" clId="{2174CA17-CDF8-4B40-9201-91F41D7F7FA7}" dt="2020-10-22T22:48:08.684" v="1239" actId="1076"/>
          <ac:picMkLst>
            <pc:docMk/>
            <pc:sldMk cId="3741168787" sldId="360"/>
            <ac:picMk id="16" creationId="{B280A9A8-556B-4A57-A481-D0665672C287}"/>
          </ac:picMkLst>
        </pc:picChg>
        <pc:picChg chg="add mod">
          <ac:chgData name="Aaron Cyr" userId="f710c333df2a0e40" providerId="LiveId" clId="{2174CA17-CDF8-4B40-9201-91F41D7F7FA7}" dt="2020-10-22T22:48:00.469" v="1237" actId="1076"/>
          <ac:picMkLst>
            <pc:docMk/>
            <pc:sldMk cId="3741168787" sldId="360"/>
            <ac:picMk id="18" creationId="{624479C9-25BD-4C7C-A32A-8CE8536A9DEA}"/>
          </ac:picMkLst>
        </pc:picChg>
        <pc:picChg chg="add mod">
          <ac:chgData name="Aaron Cyr" userId="f710c333df2a0e40" providerId="LiveId" clId="{2174CA17-CDF8-4B40-9201-91F41D7F7FA7}" dt="2020-10-27T12:59:25.358" v="1489" actId="164"/>
          <ac:picMkLst>
            <pc:docMk/>
            <pc:sldMk cId="3741168787" sldId="360"/>
            <ac:picMk id="25" creationId="{578FE4D8-AAB2-41BF-B226-90F6825F14F4}"/>
          </ac:picMkLst>
        </pc:picChg>
        <pc:cxnChg chg="mod">
          <ac:chgData name="Aaron Cyr" userId="f710c333df2a0e40" providerId="LiveId" clId="{2174CA17-CDF8-4B40-9201-91F41D7F7FA7}" dt="2020-10-22T22:48:14.949" v="1240" actId="1076"/>
          <ac:cxnSpMkLst>
            <pc:docMk/>
            <pc:sldMk cId="3741168787" sldId="360"/>
            <ac:cxnSpMk id="5" creationId="{F70F2A20-7DCE-45FA-9B77-387B187F8BE1}"/>
          </ac:cxnSpMkLst>
        </pc:cxnChg>
      </pc:sldChg>
      <pc:sldChg chg="addSp delSp modSp mod ord">
        <pc:chgData name="Aaron Cyr" userId="f710c333df2a0e40" providerId="LiveId" clId="{2174CA17-CDF8-4B40-9201-91F41D7F7FA7}" dt="2020-10-22T22:59:09.788" v="1318" actId="1076"/>
        <pc:sldMkLst>
          <pc:docMk/>
          <pc:sldMk cId="1706156570" sldId="361"/>
        </pc:sldMkLst>
        <pc:spChg chg="mod">
          <ac:chgData name="Aaron Cyr" userId="f710c333df2a0e40" providerId="LiveId" clId="{2174CA17-CDF8-4B40-9201-91F41D7F7FA7}" dt="2020-10-22T22:59:05.700" v="1317" actId="5793"/>
          <ac:spMkLst>
            <pc:docMk/>
            <pc:sldMk cId="1706156570" sldId="361"/>
            <ac:spMk id="6" creationId="{E59E6303-5A5C-4DEA-977E-49827056625E}"/>
          </ac:spMkLst>
        </pc:spChg>
        <pc:spChg chg="del">
          <ac:chgData name="Aaron Cyr" userId="f710c333df2a0e40" providerId="LiveId" clId="{2174CA17-CDF8-4B40-9201-91F41D7F7FA7}" dt="2020-10-22T22:58:16.936" v="1269" actId="478"/>
          <ac:spMkLst>
            <pc:docMk/>
            <pc:sldMk cId="1706156570" sldId="361"/>
            <ac:spMk id="10" creationId="{C0319363-8407-4544-94E0-B45BA747D8F8}"/>
          </ac:spMkLst>
        </pc:spChg>
        <pc:spChg chg="del">
          <ac:chgData name="Aaron Cyr" userId="f710c333df2a0e40" providerId="LiveId" clId="{2174CA17-CDF8-4B40-9201-91F41D7F7FA7}" dt="2020-10-22T22:58:20.620" v="1272" actId="478"/>
          <ac:spMkLst>
            <pc:docMk/>
            <pc:sldMk cId="1706156570" sldId="361"/>
            <ac:spMk id="14" creationId="{96D11F56-CCC7-46BA-A86B-D4B309D86D78}"/>
          </ac:spMkLst>
        </pc:spChg>
        <pc:spChg chg="del">
          <ac:chgData name="Aaron Cyr" userId="f710c333df2a0e40" providerId="LiveId" clId="{2174CA17-CDF8-4B40-9201-91F41D7F7FA7}" dt="2020-10-22T22:58:16.936" v="1269" actId="478"/>
          <ac:spMkLst>
            <pc:docMk/>
            <pc:sldMk cId="1706156570" sldId="361"/>
            <ac:spMk id="16" creationId="{5EEF6AD7-E557-479F-B295-D0B49068CEE7}"/>
          </ac:spMkLst>
        </pc:spChg>
        <pc:picChg chg="del mod">
          <ac:chgData name="Aaron Cyr" userId="f710c333df2a0e40" providerId="LiveId" clId="{2174CA17-CDF8-4B40-9201-91F41D7F7FA7}" dt="2020-10-22T22:58:18.966" v="1271" actId="478"/>
          <ac:picMkLst>
            <pc:docMk/>
            <pc:sldMk cId="1706156570" sldId="361"/>
            <ac:picMk id="3" creationId="{68FDCF94-D38B-4095-B969-DCABFC54113E}"/>
          </ac:picMkLst>
        </pc:picChg>
        <pc:picChg chg="add mod">
          <ac:chgData name="Aaron Cyr" userId="f710c333df2a0e40" providerId="LiveId" clId="{2174CA17-CDF8-4B40-9201-91F41D7F7FA7}" dt="2020-10-22T22:59:09.788" v="1318" actId="1076"/>
          <ac:picMkLst>
            <pc:docMk/>
            <pc:sldMk cId="1706156570" sldId="361"/>
            <ac:picMk id="7" creationId="{866C0C9B-A032-4989-A77D-B1548FCDE2EC}"/>
          </ac:picMkLst>
        </pc:picChg>
        <pc:picChg chg="del">
          <ac:chgData name="Aaron Cyr" userId="f710c333df2a0e40" providerId="LiveId" clId="{2174CA17-CDF8-4B40-9201-91F41D7F7FA7}" dt="2020-10-22T22:58:16.936" v="1269" actId="478"/>
          <ac:picMkLst>
            <pc:docMk/>
            <pc:sldMk cId="1706156570" sldId="361"/>
            <ac:picMk id="8" creationId="{EDECE570-A8C9-4551-B26B-7DCC86A160C9}"/>
          </ac:picMkLst>
        </pc:picChg>
        <pc:cxnChg chg="del">
          <ac:chgData name="Aaron Cyr" userId="f710c333df2a0e40" providerId="LiveId" clId="{2174CA17-CDF8-4B40-9201-91F41D7F7FA7}" dt="2020-10-22T22:58:23.862" v="1275" actId="478"/>
          <ac:cxnSpMkLst>
            <pc:docMk/>
            <pc:sldMk cId="1706156570" sldId="361"/>
            <ac:cxnSpMk id="5" creationId="{F70F2A20-7DCE-45FA-9B77-387B187F8BE1}"/>
          </ac:cxnSpMkLst>
        </pc:cxnChg>
      </pc:sldChg>
      <pc:sldChg chg="addSp delSp modSp mod ord">
        <pc:chgData name="Aaron Cyr" userId="f710c333df2a0e40" providerId="LiveId" clId="{2174CA17-CDF8-4B40-9201-91F41D7F7FA7}" dt="2020-10-27T13:06:11.074" v="1549" actId="1076"/>
        <pc:sldMkLst>
          <pc:docMk/>
          <pc:sldMk cId="643196374" sldId="362"/>
        </pc:sldMkLst>
        <pc:spChg chg="add mod">
          <ac:chgData name="Aaron Cyr" userId="f710c333df2a0e40" providerId="LiveId" clId="{2174CA17-CDF8-4B40-9201-91F41D7F7FA7}" dt="2020-10-27T13:06:11.074" v="1549" actId="1076"/>
          <ac:spMkLst>
            <pc:docMk/>
            <pc:sldMk cId="643196374" sldId="362"/>
            <ac:spMk id="2" creationId="{491343AD-B3BC-48AE-A7BC-1B3104AFC279}"/>
          </ac:spMkLst>
        </pc:spChg>
        <pc:spChg chg="mod">
          <ac:chgData name="Aaron Cyr" userId="f710c333df2a0e40" providerId="LiveId" clId="{2174CA17-CDF8-4B40-9201-91F41D7F7FA7}" dt="2020-10-27T12:52:33.470" v="1351" actId="20577"/>
          <ac:spMkLst>
            <pc:docMk/>
            <pc:sldMk cId="643196374" sldId="362"/>
            <ac:spMk id="6" creationId="{E59E6303-5A5C-4DEA-977E-49827056625E}"/>
          </ac:spMkLst>
        </pc:spChg>
        <pc:spChg chg="del">
          <ac:chgData name="Aaron Cyr" userId="f710c333df2a0e40" providerId="LiveId" clId="{2174CA17-CDF8-4B40-9201-91F41D7F7FA7}" dt="2020-10-27T12:52:37.055" v="1352" actId="478"/>
          <ac:spMkLst>
            <pc:docMk/>
            <pc:sldMk cId="643196374" sldId="362"/>
            <ac:spMk id="10" creationId="{C0319363-8407-4544-94E0-B45BA747D8F8}"/>
          </ac:spMkLst>
        </pc:spChg>
        <pc:spChg chg="del">
          <ac:chgData name="Aaron Cyr" userId="f710c333df2a0e40" providerId="LiveId" clId="{2174CA17-CDF8-4B40-9201-91F41D7F7FA7}" dt="2020-10-27T12:52:37.055" v="1352" actId="478"/>
          <ac:spMkLst>
            <pc:docMk/>
            <pc:sldMk cId="643196374" sldId="362"/>
            <ac:spMk id="16" creationId="{9FBC0E9A-A5B3-4CD4-9C23-6A4DA4AE8735}"/>
          </ac:spMkLst>
        </pc:spChg>
        <pc:spChg chg="del">
          <ac:chgData name="Aaron Cyr" userId="f710c333df2a0e40" providerId="LiveId" clId="{2174CA17-CDF8-4B40-9201-91F41D7F7FA7}" dt="2020-10-27T12:52:38.667" v="1353" actId="478"/>
          <ac:spMkLst>
            <pc:docMk/>
            <pc:sldMk cId="643196374" sldId="362"/>
            <ac:spMk id="18" creationId="{AC410D3E-2A44-4F1C-86FD-C84D6666E4E4}"/>
          </ac:spMkLst>
        </pc:spChg>
        <pc:picChg chg="del">
          <ac:chgData name="Aaron Cyr" userId="f710c333df2a0e40" providerId="LiveId" clId="{2174CA17-CDF8-4B40-9201-91F41D7F7FA7}" dt="2020-10-27T12:52:37.055" v="1352" actId="478"/>
          <ac:picMkLst>
            <pc:docMk/>
            <pc:sldMk cId="643196374" sldId="362"/>
            <ac:picMk id="3" creationId="{68FDCF94-D38B-4095-B969-DCABFC54113E}"/>
          </ac:picMkLst>
        </pc:picChg>
        <pc:picChg chg="del">
          <ac:chgData name="Aaron Cyr" userId="f710c333df2a0e40" providerId="LiveId" clId="{2174CA17-CDF8-4B40-9201-91F41D7F7FA7}" dt="2020-10-27T12:52:37.055" v="1352" actId="478"/>
          <ac:picMkLst>
            <pc:docMk/>
            <pc:sldMk cId="643196374" sldId="362"/>
            <ac:picMk id="7" creationId="{6E1C5EDE-5F6C-436B-966B-C09EA5DEF05F}"/>
          </ac:picMkLst>
        </pc:picChg>
        <pc:picChg chg="add mod">
          <ac:chgData name="Aaron Cyr" userId="f710c333df2a0e40" providerId="LiveId" clId="{2174CA17-CDF8-4B40-9201-91F41D7F7FA7}" dt="2020-10-27T12:52:51.623" v="1360" actId="1076"/>
          <ac:picMkLst>
            <pc:docMk/>
            <pc:sldMk cId="643196374" sldId="362"/>
            <ac:picMk id="8" creationId="{6AEBB940-D12C-4843-B4AD-7E8660653452}"/>
          </ac:picMkLst>
        </pc:picChg>
        <pc:picChg chg="del">
          <ac:chgData name="Aaron Cyr" userId="f710c333df2a0e40" providerId="LiveId" clId="{2174CA17-CDF8-4B40-9201-91F41D7F7FA7}" dt="2020-10-27T12:52:37.055" v="1352" actId="478"/>
          <ac:picMkLst>
            <pc:docMk/>
            <pc:sldMk cId="643196374" sldId="362"/>
            <ac:picMk id="11" creationId="{98B24EC4-E09B-4237-922C-01FE0A83A578}"/>
          </ac:picMkLst>
        </pc:picChg>
        <pc:cxnChg chg="del">
          <ac:chgData name="Aaron Cyr" userId="f710c333df2a0e40" providerId="LiveId" clId="{2174CA17-CDF8-4B40-9201-91F41D7F7FA7}" dt="2020-10-27T12:52:39.126" v="1354" actId="478"/>
          <ac:cxnSpMkLst>
            <pc:docMk/>
            <pc:sldMk cId="643196374" sldId="362"/>
            <ac:cxnSpMk id="5" creationId="{F70F2A20-7DCE-45FA-9B77-387B187F8BE1}"/>
          </ac:cxnSpMkLst>
        </pc:cxnChg>
      </pc:sldChg>
      <pc:sldChg chg="del">
        <pc:chgData name="Aaron Cyr" userId="f710c333df2a0e40" providerId="LiveId" clId="{2174CA17-CDF8-4B40-9201-91F41D7F7FA7}" dt="2020-10-27T12:53:58.481" v="1361" actId="47"/>
        <pc:sldMkLst>
          <pc:docMk/>
          <pc:sldMk cId="3633727502" sldId="363"/>
        </pc:sldMkLst>
      </pc:sldChg>
      <pc:sldChg chg="del">
        <pc:chgData name="Aaron Cyr" userId="f710c333df2a0e40" providerId="LiveId" clId="{2174CA17-CDF8-4B40-9201-91F41D7F7FA7}" dt="2020-10-27T12:53:58.481" v="1361" actId="47"/>
        <pc:sldMkLst>
          <pc:docMk/>
          <pc:sldMk cId="1274242442" sldId="364"/>
        </pc:sldMkLst>
      </pc:sldChg>
      <pc:sldChg chg="del">
        <pc:chgData name="Aaron Cyr" userId="f710c333df2a0e40" providerId="LiveId" clId="{2174CA17-CDF8-4B40-9201-91F41D7F7FA7}" dt="2020-10-27T12:53:58.481" v="1361" actId="47"/>
        <pc:sldMkLst>
          <pc:docMk/>
          <pc:sldMk cId="3973828171" sldId="365"/>
        </pc:sldMkLst>
      </pc:sldChg>
      <pc:sldChg chg="addSp delSp modSp add mod setBg">
        <pc:chgData name="Aaron Cyr" userId="f710c333df2a0e40" providerId="LiveId" clId="{2174CA17-CDF8-4B40-9201-91F41D7F7FA7}" dt="2020-10-27T12:58:24.086" v="1449" actId="20577"/>
        <pc:sldMkLst>
          <pc:docMk/>
          <pc:sldMk cId="844377720" sldId="366"/>
        </pc:sldMkLst>
        <pc:spChg chg="add del mod">
          <ac:chgData name="Aaron Cyr" userId="f710c333df2a0e40" providerId="LiveId" clId="{2174CA17-CDF8-4B40-9201-91F41D7F7FA7}" dt="2020-10-22T22:22:30.943" v="689" actId="22"/>
          <ac:spMkLst>
            <pc:docMk/>
            <pc:sldMk cId="844377720" sldId="366"/>
            <ac:spMk id="4" creationId="{F9C9A5CF-4D02-4612-8870-B04D39408844}"/>
          </ac:spMkLst>
        </pc:spChg>
        <pc:spChg chg="add mod">
          <ac:chgData name="Aaron Cyr" userId="f710c333df2a0e40" providerId="LiveId" clId="{2174CA17-CDF8-4B40-9201-91F41D7F7FA7}" dt="2020-10-22T22:24:56.039" v="707" actId="1076"/>
          <ac:spMkLst>
            <pc:docMk/>
            <pc:sldMk cId="844377720" sldId="366"/>
            <ac:spMk id="12" creationId="{49DF8BCE-8F84-424F-AEDA-A528E288F09E}"/>
          </ac:spMkLst>
        </pc:spChg>
        <pc:spChg chg="add mod">
          <ac:chgData name="Aaron Cyr" userId="f710c333df2a0e40" providerId="LiveId" clId="{2174CA17-CDF8-4B40-9201-91F41D7F7FA7}" dt="2020-10-27T12:58:19.802" v="1440" actId="1076"/>
          <ac:spMkLst>
            <pc:docMk/>
            <pc:sldMk cId="844377720" sldId="366"/>
            <ac:spMk id="16" creationId="{8D8BFAFF-2AC8-42C5-8973-D18506FCE814}"/>
          </ac:spMkLst>
        </pc:spChg>
        <pc:spChg chg="add mod">
          <ac:chgData name="Aaron Cyr" userId="f710c333df2a0e40" providerId="LiveId" clId="{2174CA17-CDF8-4B40-9201-91F41D7F7FA7}" dt="2020-10-27T12:58:24.086" v="1449" actId="20577"/>
          <ac:spMkLst>
            <pc:docMk/>
            <pc:sldMk cId="844377720" sldId="366"/>
            <ac:spMk id="18" creationId="{C8A9F2B1-E430-4774-88EA-715CA3BEC55D}"/>
          </ac:spMkLst>
        </pc:spChg>
        <pc:picChg chg="add del">
          <ac:chgData name="Aaron Cyr" userId="f710c333df2a0e40" providerId="LiveId" clId="{2174CA17-CDF8-4B40-9201-91F41D7F7FA7}" dt="2020-10-22T22:22:30.464" v="688" actId="22"/>
          <ac:picMkLst>
            <pc:docMk/>
            <pc:sldMk cId="844377720" sldId="366"/>
            <ac:picMk id="7" creationId="{5A1DDE5A-BB96-4F6F-BC3C-3B4D281D3C48}"/>
          </ac:picMkLst>
        </pc:picChg>
        <pc:picChg chg="del">
          <ac:chgData name="Aaron Cyr" userId="f710c333df2a0e40" providerId="LiveId" clId="{2174CA17-CDF8-4B40-9201-91F41D7F7FA7}" dt="2020-10-22T22:22:10.522" v="686" actId="478"/>
          <ac:picMkLst>
            <pc:docMk/>
            <pc:sldMk cId="844377720" sldId="366"/>
            <ac:picMk id="8" creationId="{0527A6BE-9F9E-4B13-B949-E81276E2B1FB}"/>
          </ac:picMkLst>
        </pc:picChg>
        <pc:picChg chg="add mod ord">
          <ac:chgData name="Aaron Cyr" userId="f710c333df2a0e40" providerId="LiveId" clId="{2174CA17-CDF8-4B40-9201-91F41D7F7FA7}" dt="2020-10-22T22:22:30.943" v="689" actId="22"/>
          <ac:picMkLst>
            <pc:docMk/>
            <pc:sldMk cId="844377720" sldId="366"/>
            <ac:picMk id="10" creationId="{D7141624-2733-4466-A248-2D1F5776C15A}"/>
          </ac:picMkLst>
        </pc:picChg>
        <pc:picChg chg="del">
          <ac:chgData name="Aaron Cyr" userId="f710c333df2a0e40" providerId="LiveId" clId="{2174CA17-CDF8-4B40-9201-91F41D7F7FA7}" dt="2020-10-22T22:21:40.174" v="678" actId="21"/>
          <ac:picMkLst>
            <pc:docMk/>
            <pc:sldMk cId="844377720" sldId="366"/>
            <ac:picMk id="11" creationId="{33643E57-0A2C-4F09-A36E-C326CCD689B2}"/>
          </ac:picMkLst>
        </pc:picChg>
        <pc:picChg chg="add mod">
          <ac:chgData name="Aaron Cyr" userId="f710c333df2a0e40" providerId="LiveId" clId="{2174CA17-CDF8-4B40-9201-91F41D7F7FA7}" dt="2020-10-22T22:24:56.039" v="707" actId="1076"/>
          <ac:picMkLst>
            <pc:docMk/>
            <pc:sldMk cId="844377720" sldId="366"/>
            <ac:picMk id="13" creationId="{1CBA302F-FD0D-4E24-8DC8-AFF60E09D5A3}"/>
          </ac:picMkLst>
        </pc:picChg>
        <pc:cxnChg chg="add mod">
          <ac:chgData name="Aaron Cyr" userId="f710c333df2a0e40" providerId="LiveId" clId="{2174CA17-CDF8-4B40-9201-91F41D7F7FA7}" dt="2020-10-22T22:24:37.138" v="705"/>
          <ac:cxnSpMkLst>
            <pc:docMk/>
            <pc:sldMk cId="844377720" sldId="366"/>
            <ac:cxnSpMk id="14" creationId="{3FAA43F1-C57C-4493-8E5E-AB8389E05063}"/>
          </ac:cxnSpMkLst>
        </pc:cxnChg>
      </pc:sldChg>
      <pc:sldChg chg="addSp delSp modSp add mod setBg">
        <pc:chgData name="Aaron Cyr" userId="f710c333df2a0e40" providerId="LiveId" clId="{2174CA17-CDF8-4B40-9201-91F41D7F7FA7}" dt="2020-10-27T12:58:15.079" v="1438" actId="20577"/>
        <pc:sldMkLst>
          <pc:docMk/>
          <pc:sldMk cId="618998933" sldId="367"/>
        </pc:sldMkLst>
        <pc:spChg chg="add mod">
          <ac:chgData name="Aaron Cyr" userId="f710c333df2a0e40" providerId="LiveId" clId="{2174CA17-CDF8-4B40-9201-91F41D7F7FA7}" dt="2020-10-22T22:24:32.127" v="704" actId="1076"/>
          <ac:spMkLst>
            <pc:docMk/>
            <pc:sldMk cId="618998933" sldId="367"/>
            <ac:spMk id="6" creationId="{152DFDBF-F73B-4EDA-9566-0E1DC1EAEC09}"/>
          </ac:spMkLst>
        </pc:spChg>
        <pc:spChg chg="add mod">
          <ac:chgData name="Aaron Cyr" userId="f710c333df2a0e40" providerId="LiveId" clId="{2174CA17-CDF8-4B40-9201-91F41D7F7FA7}" dt="2020-10-27T12:58:02.643" v="1420" actId="1076"/>
          <ac:spMkLst>
            <pc:docMk/>
            <pc:sldMk cId="618998933" sldId="367"/>
            <ac:spMk id="9" creationId="{ACF1A499-7244-4C1E-B344-6CECAD6280C5}"/>
          </ac:spMkLst>
        </pc:spChg>
        <pc:spChg chg="add mod">
          <ac:chgData name="Aaron Cyr" userId="f710c333df2a0e40" providerId="LiveId" clId="{2174CA17-CDF8-4B40-9201-91F41D7F7FA7}" dt="2020-10-27T12:58:07.104" v="1429" actId="20577"/>
          <ac:spMkLst>
            <pc:docMk/>
            <pc:sldMk cId="618998933" sldId="367"/>
            <ac:spMk id="10" creationId="{6B4C9666-11B7-4D9D-94CF-588D55DB6F2B}"/>
          </ac:spMkLst>
        </pc:spChg>
        <pc:spChg chg="add mod">
          <ac:chgData name="Aaron Cyr" userId="f710c333df2a0e40" providerId="LiveId" clId="{2174CA17-CDF8-4B40-9201-91F41D7F7FA7}" dt="2020-10-27T12:58:15.079" v="1438" actId="20577"/>
          <ac:spMkLst>
            <pc:docMk/>
            <pc:sldMk cId="618998933" sldId="367"/>
            <ac:spMk id="13" creationId="{6EC60086-DC5F-4E4C-9692-522D68A3F14F}"/>
          </ac:spMkLst>
        </pc:spChg>
        <pc:picChg chg="add mod">
          <ac:chgData name="Aaron Cyr" userId="f710c333df2a0e40" providerId="LiveId" clId="{2174CA17-CDF8-4B40-9201-91F41D7F7FA7}" dt="2020-10-22T22:25:35.752" v="714" actId="1076"/>
          <ac:picMkLst>
            <pc:docMk/>
            <pc:sldMk cId="618998933" sldId="367"/>
            <ac:picMk id="4" creationId="{6A5B7425-0D0E-460F-9067-3FF73F5C3A38}"/>
          </ac:picMkLst>
        </pc:picChg>
        <pc:picChg chg="add mod">
          <ac:chgData name="Aaron Cyr" userId="f710c333df2a0e40" providerId="LiveId" clId="{2174CA17-CDF8-4B40-9201-91F41D7F7FA7}" dt="2020-10-22T22:24:32.127" v="704" actId="1076"/>
          <ac:picMkLst>
            <pc:docMk/>
            <pc:sldMk cId="618998933" sldId="367"/>
            <ac:picMk id="7" creationId="{943417AD-D13E-4947-B636-DC8EF8147E8F}"/>
          </ac:picMkLst>
        </pc:picChg>
        <pc:picChg chg="mod">
          <ac:chgData name="Aaron Cyr" userId="f710c333df2a0e40" providerId="LiveId" clId="{2174CA17-CDF8-4B40-9201-91F41D7F7FA7}" dt="2020-10-22T22:24:04.680" v="701" actId="1076"/>
          <ac:picMkLst>
            <pc:docMk/>
            <pc:sldMk cId="618998933" sldId="367"/>
            <ac:picMk id="15" creationId="{41D744EB-72ED-494B-A25F-A2C841A549E9}"/>
          </ac:picMkLst>
        </pc:picChg>
        <pc:picChg chg="del mod">
          <ac:chgData name="Aaron Cyr" userId="f710c333df2a0e40" providerId="LiveId" clId="{2174CA17-CDF8-4B40-9201-91F41D7F7FA7}" dt="2020-10-22T22:25:32.730" v="712" actId="478"/>
          <ac:picMkLst>
            <pc:docMk/>
            <pc:sldMk cId="618998933" sldId="367"/>
            <ac:picMk id="19" creationId="{732057FA-671C-492A-A79D-41081F9A1CDE}"/>
          </ac:picMkLst>
        </pc:picChg>
        <pc:cxnChg chg="add mod">
          <ac:chgData name="Aaron Cyr" userId="f710c333df2a0e40" providerId="LiveId" clId="{2174CA17-CDF8-4B40-9201-91F41D7F7FA7}" dt="2020-10-22T22:24:01.043" v="700"/>
          <ac:cxnSpMkLst>
            <pc:docMk/>
            <pc:sldMk cId="618998933" sldId="367"/>
            <ac:cxnSpMk id="8" creationId="{58CDE59E-6BC3-4ECF-9790-D495560682C6}"/>
          </ac:cxnSpMkLst>
        </pc:cxnChg>
        <pc:cxnChg chg="add mod">
          <ac:chgData name="Aaron Cyr" userId="f710c333df2a0e40" providerId="LiveId" clId="{2174CA17-CDF8-4B40-9201-91F41D7F7FA7}" dt="2020-10-22T22:25:40.409" v="716" actId="1076"/>
          <ac:cxnSpMkLst>
            <pc:docMk/>
            <pc:sldMk cId="618998933" sldId="367"/>
            <ac:cxnSpMk id="11" creationId="{6D74997C-8859-4960-B3CC-049FA9E9A629}"/>
          </ac:cxnSpMkLst>
        </pc:cxnChg>
      </pc:sldChg>
      <pc:sldChg chg="addSp modSp add mod">
        <pc:chgData name="Aaron Cyr" userId="f710c333df2a0e40" providerId="LiveId" clId="{2174CA17-CDF8-4B40-9201-91F41D7F7FA7}" dt="2020-10-22T22:34:41.598" v="989" actId="1076"/>
        <pc:sldMkLst>
          <pc:docMk/>
          <pc:sldMk cId="221054857" sldId="368"/>
        </pc:sldMkLst>
        <pc:spChg chg="mod">
          <ac:chgData name="Aaron Cyr" userId="f710c333df2a0e40" providerId="LiveId" clId="{2174CA17-CDF8-4B40-9201-91F41D7F7FA7}" dt="2020-10-22T22:33:22.078" v="964" actId="6549"/>
          <ac:spMkLst>
            <pc:docMk/>
            <pc:sldMk cId="221054857" sldId="368"/>
            <ac:spMk id="3" creationId="{AAFB6F9F-E0D8-488E-AC65-7BBA916FA7EE}"/>
          </ac:spMkLst>
        </pc:spChg>
        <pc:picChg chg="add mod">
          <ac:chgData name="Aaron Cyr" userId="f710c333df2a0e40" providerId="LiveId" clId="{2174CA17-CDF8-4B40-9201-91F41D7F7FA7}" dt="2020-10-22T22:34:41.598" v="989" actId="1076"/>
          <ac:picMkLst>
            <pc:docMk/>
            <pc:sldMk cId="221054857" sldId="368"/>
            <ac:picMk id="4" creationId="{69C0CC06-21F4-46FB-9297-9E035B567EEE}"/>
          </ac:picMkLst>
        </pc:picChg>
      </pc:sldChg>
      <pc:sldChg chg="addSp delSp add del mod">
        <pc:chgData name="Aaron Cyr" userId="f710c333df2a0e40" providerId="LiveId" clId="{2174CA17-CDF8-4B40-9201-91F41D7F7FA7}" dt="2020-10-22T22:41:02.487" v="1004" actId="2696"/>
        <pc:sldMkLst>
          <pc:docMk/>
          <pc:sldMk cId="2238845502" sldId="369"/>
        </pc:sldMkLst>
        <pc:picChg chg="add">
          <ac:chgData name="Aaron Cyr" userId="f710c333df2a0e40" providerId="LiveId" clId="{2174CA17-CDF8-4B40-9201-91F41D7F7FA7}" dt="2020-10-22T22:41:01.189" v="1003" actId="22"/>
          <ac:picMkLst>
            <pc:docMk/>
            <pc:sldMk cId="2238845502" sldId="369"/>
            <ac:picMk id="5" creationId="{B6353CCE-AF46-4BC9-A0C6-5E4AB1491593}"/>
          </ac:picMkLst>
        </pc:picChg>
        <pc:picChg chg="del">
          <ac:chgData name="Aaron Cyr" userId="f710c333df2a0e40" providerId="LiveId" clId="{2174CA17-CDF8-4B40-9201-91F41D7F7FA7}" dt="2020-10-22T22:40:55.183" v="1002" actId="478"/>
          <ac:picMkLst>
            <pc:docMk/>
            <pc:sldMk cId="2238845502" sldId="369"/>
            <ac:picMk id="6" creationId="{EAB75136-543E-4932-A960-9CF88D6B93AE}"/>
          </ac:picMkLst>
        </pc:picChg>
      </pc:sldChg>
      <pc:sldChg chg="modSp add mod">
        <pc:chgData name="Aaron Cyr" userId="f710c333df2a0e40" providerId="LiveId" clId="{2174CA17-CDF8-4B40-9201-91F41D7F7FA7}" dt="2020-10-22T22:41:56.891" v="1105" actId="20577"/>
        <pc:sldMkLst>
          <pc:docMk/>
          <pc:sldMk cId="3367989920" sldId="369"/>
        </pc:sldMkLst>
        <pc:spChg chg="mod">
          <ac:chgData name="Aaron Cyr" userId="f710c333df2a0e40" providerId="LiveId" clId="{2174CA17-CDF8-4B40-9201-91F41D7F7FA7}" dt="2020-10-22T22:41:56.891" v="1105" actId="20577"/>
          <ac:spMkLst>
            <pc:docMk/>
            <pc:sldMk cId="3367989920" sldId="369"/>
            <ac:spMk id="4" creationId="{1A54B6D1-3404-47DB-A983-2C857D421EDF}"/>
          </ac:spMkLst>
        </pc:spChg>
        <pc:spChg chg="mod">
          <ac:chgData name="Aaron Cyr" userId="f710c333df2a0e40" providerId="LiveId" clId="{2174CA17-CDF8-4B40-9201-91F41D7F7FA7}" dt="2020-10-22T22:41:52.381" v="1103" actId="1076"/>
          <ac:spMkLst>
            <pc:docMk/>
            <pc:sldMk cId="3367989920" sldId="369"/>
            <ac:spMk id="7" creationId="{DBE6A392-355E-477B-9742-3663DEF50C58}"/>
          </ac:spMkLst>
        </pc:spChg>
      </pc:sldChg>
      <pc:sldChg chg="add del">
        <pc:chgData name="Aaron Cyr" userId="f710c333df2a0e40" providerId="LiveId" clId="{2174CA17-CDF8-4B40-9201-91F41D7F7FA7}" dt="2020-10-22T22:40:52.257" v="1001"/>
        <pc:sldMkLst>
          <pc:docMk/>
          <pc:sldMk cId="1321336099" sldId="370"/>
        </pc:sldMkLst>
      </pc:sldChg>
      <pc:sldChg chg="addSp delSp modSp add mod ord">
        <pc:chgData name="Aaron Cyr" userId="f710c333df2a0e40" providerId="LiveId" clId="{2174CA17-CDF8-4B40-9201-91F41D7F7FA7}" dt="2020-10-22T22:42:56.417" v="1124" actId="22"/>
        <pc:sldMkLst>
          <pc:docMk/>
          <pc:sldMk cId="1887376931" sldId="370"/>
        </pc:sldMkLst>
        <pc:spChg chg="mod">
          <ac:chgData name="Aaron Cyr" userId="f710c333df2a0e40" providerId="LiveId" clId="{2174CA17-CDF8-4B40-9201-91F41D7F7FA7}" dt="2020-10-22T22:42:41.015" v="1122" actId="20577"/>
          <ac:spMkLst>
            <pc:docMk/>
            <pc:sldMk cId="1887376931" sldId="370"/>
            <ac:spMk id="3" creationId="{AAFB6F9F-E0D8-488E-AC65-7BBA916FA7EE}"/>
          </ac:spMkLst>
        </pc:spChg>
        <pc:picChg chg="del">
          <ac:chgData name="Aaron Cyr" userId="f710c333df2a0e40" providerId="LiveId" clId="{2174CA17-CDF8-4B40-9201-91F41D7F7FA7}" dt="2020-10-22T22:42:55.267" v="1123" actId="478"/>
          <ac:picMkLst>
            <pc:docMk/>
            <pc:sldMk cId="1887376931" sldId="370"/>
            <ac:picMk id="4" creationId="{69C0CC06-21F4-46FB-9297-9E035B567EEE}"/>
          </ac:picMkLst>
        </pc:picChg>
        <pc:picChg chg="add">
          <ac:chgData name="Aaron Cyr" userId="f710c333df2a0e40" providerId="LiveId" clId="{2174CA17-CDF8-4B40-9201-91F41D7F7FA7}" dt="2020-10-22T22:42:56.417" v="1124" actId="22"/>
          <ac:picMkLst>
            <pc:docMk/>
            <pc:sldMk cId="1887376931" sldId="370"/>
            <ac:picMk id="5" creationId="{715DD93B-2890-40D9-BB06-658E8F9C089B}"/>
          </ac:picMkLst>
        </pc:picChg>
      </pc:sldChg>
      <pc:sldChg chg="addSp delSp modSp add mod">
        <pc:chgData name="Aaron Cyr" userId="f710c333df2a0e40" providerId="LiveId" clId="{2174CA17-CDF8-4B40-9201-91F41D7F7FA7}" dt="2020-10-22T22:43:25.360" v="1138" actId="22"/>
        <pc:sldMkLst>
          <pc:docMk/>
          <pc:sldMk cId="1055399576" sldId="371"/>
        </pc:sldMkLst>
        <pc:spChg chg="mod">
          <ac:chgData name="Aaron Cyr" userId="f710c333df2a0e40" providerId="LiveId" clId="{2174CA17-CDF8-4B40-9201-91F41D7F7FA7}" dt="2020-10-22T22:43:07.736" v="1136" actId="20577"/>
          <ac:spMkLst>
            <pc:docMk/>
            <pc:sldMk cId="1055399576" sldId="371"/>
            <ac:spMk id="3" creationId="{AAFB6F9F-E0D8-488E-AC65-7BBA916FA7EE}"/>
          </ac:spMkLst>
        </pc:spChg>
        <pc:picChg chg="add">
          <ac:chgData name="Aaron Cyr" userId="f710c333df2a0e40" providerId="LiveId" clId="{2174CA17-CDF8-4B40-9201-91F41D7F7FA7}" dt="2020-10-22T22:43:25.360" v="1138" actId="22"/>
          <ac:picMkLst>
            <pc:docMk/>
            <pc:sldMk cId="1055399576" sldId="371"/>
            <ac:picMk id="4" creationId="{AE6E1FC5-A24A-40DC-B24E-E3E25A87844D}"/>
          </ac:picMkLst>
        </pc:picChg>
        <pc:picChg chg="del">
          <ac:chgData name="Aaron Cyr" userId="f710c333df2a0e40" providerId="LiveId" clId="{2174CA17-CDF8-4B40-9201-91F41D7F7FA7}" dt="2020-10-22T22:43:09.470" v="1137" actId="478"/>
          <ac:picMkLst>
            <pc:docMk/>
            <pc:sldMk cId="1055399576" sldId="371"/>
            <ac:picMk id="5" creationId="{715DD93B-2890-40D9-BB06-658E8F9C089B}"/>
          </ac:picMkLst>
        </pc:picChg>
      </pc:sldChg>
      <pc:sldChg chg="addSp delSp modSp add mod">
        <pc:chgData name="Aaron Cyr" userId="f710c333df2a0e40" providerId="LiveId" clId="{2174CA17-CDF8-4B40-9201-91F41D7F7FA7}" dt="2020-10-29T22:29:41.403" v="2522" actId="1076"/>
        <pc:sldMkLst>
          <pc:docMk/>
          <pc:sldMk cId="594930665" sldId="372"/>
        </pc:sldMkLst>
        <pc:spChg chg="add del mod">
          <ac:chgData name="Aaron Cyr" userId="f710c333df2a0e40" providerId="LiveId" clId="{2174CA17-CDF8-4B40-9201-91F41D7F7FA7}" dt="2020-10-29T21:48:02.029" v="1562" actId="22"/>
          <ac:spMkLst>
            <pc:docMk/>
            <pc:sldMk cId="594930665" sldId="372"/>
            <ac:spMk id="5" creationId="{4D4DB4A9-AA3D-4498-9F91-5D326435A700}"/>
          </ac:spMkLst>
        </pc:spChg>
        <pc:spChg chg="del mod">
          <ac:chgData name="Aaron Cyr" userId="f710c333df2a0e40" providerId="LiveId" clId="{2174CA17-CDF8-4B40-9201-91F41D7F7FA7}" dt="2020-10-29T21:57:53.905" v="1630"/>
          <ac:spMkLst>
            <pc:docMk/>
            <pc:sldMk cId="594930665" sldId="372"/>
            <ac:spMk id="18" creationId="{52EBE147-DB5F-4DA5-AAD3-3F8A794209D1}"/>
          </ac:spMkLst>
        </pc:spChg>
        <pc:spChg chg="mod">
          <ac:chgData name="Aaron Cyr" userId="f710c333df2a0e40" providerId="LiveId" clId="{2174CA17-CDF8-4B40-9201-91F41D7F7FA7}" dt="2020-10-29T21:59:42.506" v="1734" actId="164"/>
          <ac:spMkLst>
            <pc:docMk/>
            <pc:sldMk cId="594930665" sldId="372"/>
            <ac:spMk id="19" creationId="{370763B1-34D7-44B6-85CB-503D42770F8E}"/>
          </ac:spMkLst>
        </pc:spChg>
        <pc:spChg chg="add mod">
          <ac:chgData name="Aaron Cyr" userId="f710c333df2a0e40" providerId="LiveId" clId="{2174CA17-CDF8-4B40-9201-91F41D7F7FA7}" dt="2020-10-29T21:59:42.506" v="1734" actId="164"/>
          <ac:spMkLst>
            <pc:docMk/>
            <pc:sldMk cId="594930665" sldId="372"/>
            <ac:spMk id="20" creationId="{2B31F1C2-D7DE-4894-8DAD-00C3D015A19C}"/>
          </ac:spMkLst>
        </pc:spChg>
        <pc:spChg chg="add mod">
          <ac:chgData name="Aaron Cyr" userId="f710c333df2a0e40" providerId="LiveId" clId="{2174CA17-CDF8-4B40-9201-91F41D7F7FA7}" dt="2020-10-29T22:00:24.640" v="1751" actId="207"/>
          <ac:spMkLst>
            <pc:docMk/>
            <pc:sldMk cId="594930665" sldId="372"/>
            <ac:spMk id="22" creationId="{E7E33ACE-C7D6-40E9-90D0-1DDFCF3D3D73}"/>
          </ac:spMkLst>
        </pc:spChg>
        <pc:spChg chg="add mod">
          <ac:chgData name="Aaron Cyr" userId="f710c333df2a0e40" providerId="LiveId" clId="{2174CA17-CDF8-4B40-9201-91F41D7F7FA7}" dt="2020-10-29T22:03:10.045" v="1818" actId="1076"/>
          <ac:spMkLst>
            <pc:docMk/>
            <pc:sldMk cId="594930665" sldId="372"/>
            <ac:spMk id="23" creationId="{57871F71-B153-4EBC-95AC-B7FF42BD9143}"/>
          </ac:spMkLst>
        </pc:spChg>
        <pc:spChg chg="add mod">
          <ac:chgData name="Aaron Cyr" userId="f710c333df2a0e40" providerId="LiveId" clId="{2174CA17-CDF8-4B40-9201-91F41D7F7FA7}" dt="2020-10-29T22:04:19.590" v="1919" actId="20577"/>
          <ac:spMkLst>
            <pc:docMk/>
            <pc:sldMk cId="594930665" sldId="372"/>
            <ac:spMk id="25" creationId="{5440E3F1-A430-4A52-9049-DB9FFC833E07}"/>
          </ac:spMkLst>
        </pc:spChg>
        <pc:spChg chg="add mod">
          <ac:chgData name="Aaron Cyr" userId="f710c333df2a0e40" providerId="LiveId" clId="{2174CA17-CDF8-4B40-9201-91F41D7F7FA7}" dt="2020-10-29T22:04:42.464" v="1922" actId="1076"/>
          <ac:spMkLst>
            <pc:docMk/>
            <pc:sldMk cId="594930665" sldId="372"/>
            <ac:spMk id="26" creationId="{16AD161E-AE82-4DAA-BFF3-3C35038591EC}"/>
          </ac:spMkLst>
        </pc:spChg>
        <pc:spChg chg="add mod">
          <ac:chgData name="Aaron Cyr" userId="f710c333df2a0e40" providerId="LiveId" clId="{2174CA17-CDF8-4B40-9201-91F41D7F7FA7}" dt="2020-10-29T22:10:35.943" v="2019" actId="20577"/>
          <ac:spMkLst>
            <pc:docMk/>
            <pc:sldMk cId="594930665" sldId="372"/>
            <ac:spMk id="30" creationId="{07AA8270-DCF8-466B-B69B-89E1B7C39BCB}"/>
          </ac:spMkLst>
        </pc:spChg>
        <pc:spChg chg="add del mod">
          <ac:chgData name="Aaron Cyr" userId="f710c333df2a0e40" providerId="LiveId" clId="{2174CA17-CDF8-4B40-9201-91F41D7F7FA7}" dt="2020-10-29T22:10:23.643" v="1992"/>
          <ac:spMkLst>
            <pc:docMk/>
            <pc:sldMk cId="594930665" sldId="372"/>
            <ac:spMk id="35" creationId="{848A8A6E-7CCD-4A18-9086-81265C978ACD}"/>
          </ac:spMkLst>
        </pc:spChg>
        <pc:spChg chg="add del mod">
          <ac:chgData name="Aaron Cyr" userId="f710c333df2a0e40" providerId="LiveId" clId="{2174CA17-CDF8-4B40-9201-91F41D7F7FA7}" dt="2020-10-29T22:24:54.772" v="2414" actId="478"/>
          <ac:spMkLst>
            <pc:docMk/>
            <pc:sldMk cId="594930665" sldId="372"/>
            <ac:spMk id="36" creationId="{C811C92B-3615-49D6-B464-D20038228B93}"/>
          </ac:spMkLst>
        </pc:spChg>
        <pc:spChg chg="add mod">
          <ac:chgData name="Aaron Cyr" userId="f710c333df2a0e40" providerId="LiveId" clId="{2174CA17-CDF8-4B40-9201-91F41D7F7FA7}" dt="2020-10-29T22:28:50.439" v="2484"/>
          <ac:spMkLst>
            <pc:docMk/>
            <pc:sldMk cId="594930665" sldId="372"/>
            <ac:spMk id="37" creationId="{889F8030-B90B-4F35-8EFF-76E771F4EBEB}"/>
          </ac:spMkLst>
        </pc:spChg>
        <pc:spChg chg="add mod">
          <ac:chgData name="Aaron Cyr" userId="f710c333df2a0e40" providerId="LiveId" clId="{2174CA17-CDF8-4B40-9201-91F41D7F7FA7}" dt="2020-10-29T22:27:01.697" v="2454" actId="1076"/>
          <ac:spMkLst>
            <pc:docMk/>
            <pc:sldMk cId="594930665" sldId="372"/>
            <ac:spMk id="38" creationId="{F2BB1390-F8F1-4856-BBBC-7AB8A266523B}"/>
          </ac:spMkLst>
        </pc:spChg>
        <pc:spChg chg="add mod">
          <ac:chgData name="Aaron Cyr" userId="f710c333df2a0e40" providerId="LiveId" clId="{2174CA17-CDF8-4B40-9201-91F41D7F7FA7}" dt="2020-10-29T22:29:41.403" v="2522" actId="1076"/>
          <ac:spMkLst>
            <pc:docMk/>
            <pc:sldMk cId="594930665" sldId="372"/>
            <ac:spMk id="39" creationId="{D6A0E47E-1049-4E8A-8B10-7AC4E97517AA}"/>
          </ac:spMkLst>
        </pc:spChg>
        <pc:spChg chg="add mod">
          <ac:chgData name="Aaron Cyr" userId="f710c333df2a0e40" providerId="LiveId" clId="{2174CA17-CDF8-4B40-9201-91F41D7F7FA7}" dt="2020-10-29T22:27:13.451" v="2459" actId="1076"/>
          <ac:spMkLst>
            <pc:docMk/>
            <pc:sldMk cId="594930665" sldId="372"/>
            <ac:spMk id="40" creationId="{BEE21961-3805-4770-B5B4-C21C517C88BE}"/>
          </ac:spMkLst>
        </pc:spChg>
        <pc:grpChg chg="add mod">
          <ac:chgData name="Aaron Cyr" userId="f710c333df2a0e40" providerId="LiveId" clId="{2174CA17-CDF8-4B40-9201-91F41D7F7FA7}" dt="2020-10-29T21:59:45.611" v="1735" actId="1076"/>
          <ac:grpSpMkLst>
            <pc:docMk/>
            <pc:sldMk cId="594930665" sldId="372"/>
            <ac:grpSpMk id="21" creationId="{2CDCA20A-DDA2-424E-99C9-1F7E3952D33A}"/>
          </ac:grpSpMkLst>
        </pc:grpChg>
        <pc:picChg chg="del">
          <ac:chgData name="Aaron Cyr" userId="f710c333df2a0e40" providerId="LiveId" clId="{2174CA17-CDF8-4B40-9201-91F41D7F7FA7}" dt="2020-10-29T21:47:56.067" v="1560" actId="21"/>
          <ac:picMkLst>
            <pc:docMk/>
            <pc:sldMk cId="594930665" sldId="372"/>
            <ac:picMk id="4" creationId="{B4DE6CC0-4224-4C9A-89F5-4585D31E551A}"/>
          </ac:picMkLst>
        </pc:picChg>
        <pc:picChg chg="add mod">
          <ac:chgData name="Aaron Cyr" userId="f710c333df2a0e40" providerId="LiveId" clId="{2174CA17-CDF8-4B40-9201-91F41D7F7FA7}" dt="2020-10-29T21:59:48.829" v="1737" actId="1076"/>
          <ac:picMkLst>
            <pc:docMk/>
            <pc:sldMk cId="594930665" sldId="372"/>
            <ac:picMk id="7" creationId="{4DC68D19-C08B-449E-A68C-6D41E94E54EF}"/>
          </ac:picMkLst>
        </pc:picChg>
        <pc:picChg chg="add mod">
          <ac:chgData name="Aaron Cyr" userId="f710c333df2a0e40" providerId="LiveId" clId="{2174CA17-CDF8-4B40-9201-91F41D7F7FA7}" dt="2020-10-29T21:59:56.051" v="1741" actId="1076"/>
          <ac:picMkLst>
            <pc:docMk/>
            <pc:sldMk cId="594930665" sldId="372"/>
            <ac:picMk id="10" creationId="{25209A5E-44E1-490A-8EAF-BD80710D0CDD}"/>
          </ac:picMkLst>
        </pc:picChg>
        <pc:picChg chg="add del mod">
          <ac:chgData name="Aaron Cyr" userId="f710c333df2a0e40" providerId="LiveId" clId="{2174CA17-CDF8-4B40-9201-91F41D7F7FA7}" dt="2020-10-29T22:00:11.605" v="1746" actId="478"/>
          <ac:picMkLst>
            <pc:docMk/>
            <pc:sldMk cId="594930665" sldId="372"/>
            <ac:picMk id="12" creationId="{54BFC42A-EFD0-49BD-A855-819090D6F0E7}"/>
          </ac:picMkLst>
        </pc:picChg>
        <pc:picChg chg="del">
          <ac:chgData name="Aaron Cyr" userId="f710c333df2a0e40" providerId="LiveId" clId="{2174CA17-CDF8-4B40-9201-91F41D7F7FA7}" dt="2020-10-29T21:47:59.625" v="1561" actId="478"/>
          <ac:picMkLst>
            <pc:docMk/>
            <pc:sldMk cId="594930665" sldId="372"/>
            <ac:picMk id="14" creationId="{1881FFBB-C007-4485-8A0D-852BB4A6FBFE}"/>
          </ac:picMkLst>
        </pc:picChg>
        <pc:cxnChg chg="add del">
          <ac:chgData name="Aaron Cyr" userId="f710c333df2a0e40" providerId="LiveId" clId="{2174CA17-CDF8-4B40-9201-91F41D7F7FA7}" dt="2020-10-29T21:51:38.837" v="1576" actId="478"/>
          <ac:cxnSpMkLst>
            <pc:docMk/>
            <pc:sldMk cId="594930665" sldId="372"/>
            <ac:cxnSpMk id="15" creationId="{D22561E8-523B-47F8-AD5A-5051DD92FAB8}"/>
          </ac:cxnSpMkLst>
        </pc:cxnChg>
        <pc:cxnChg chg="add del mod">
          <ac:chgData name="Aaron Cyr" userId="f710c333df2a0e40" providerId="LiveId" clId="{2174CA17-CDF8-4B40-9201-91F41D7F7FA7}" dt="2020-10-29T22:04:27.236" v="1920" actId="478"/>
          <ac:cxnSpMkLst>
            <pc:docMk/>
            <pc:sldMk cId="594930665" sldId="372"/>
            <ac:cxnSpMk id="17" creationId="{EEC30707-52A0-4408-A9DE-702B5D227F11}"/>
          </ac:cxnSpMkLst>
        </pc:cxnChg>
        <pc:cxnChg chg="add mod">
          <ac:chgData name="Aaron Cyr" userId="f710c333df2a0e40" providerId="LiveId" clId="{2174CA17-CDF8-4B40-9201-91F41D7F7FA7}" dt="2020-10-29T22:05:00.300" v="1925" actId="14100"/>
          <ac:cxnSpMkLst>
            <pc:docMk/>
            <pc:sldMk cId="594930665" sldId="372"/>
            <ac:cxnSpMk id="27" creationId="{89FFF891-2C57-472D-A3F8-DC55AF8E1B51}"/>
          </ac:cxnSpMkLst>
        </pc:cxnChg>
        <pc:cxnChg chg="add mod">
          <ac:chgData name="Aaron Cyr" userId="f710c333df2a0e40" providerId="LiveId" clId="{2174CA17-CDF8-4B40-9201-91F41D7F7FA7}" dt="2020-10-29T22:05:58.214" v="1959" actId="14100"/>
          <ac:cxnSpMkLst>
            <pc:docMk/>
            <pc:sldMk cId="594930665" sldId="372"/>
            <ac:cxnSpMk id="31" creationId="{37362422-8D80-4FB5-A8E0-03EE73E66A9A}"/>
          </ac:cxnSpMkLst>
        </pc:cxnChg>
      </pc:sldChg>
      <pc:sldChg chg="delSp modSp add del mod">
        <pc:chgData name="Aaron Cyr" userId="f710c333df2a0e40" providerId="LiveId" clId="{2174CA17-CDF8-4B40-9201-91F41D7F7FA7}" dt="2020-11-03T14:04:57.852" v="3635" actId="47"/>
        <pc:sldMkLst>
          <pc:docMk/>
          <pc:sldMk cId="368716059" sldId="373"/>
        </pc:sldMkLst>
        <pc:spChg chg="del">
          <ac:chgData name="Aaron Cyr" userId="f710c333df2a0e40" providerId="LiveId" clId="{2174CA17-CDF8-4B40-9201-91F41D7F7FA7}" dt="2020-11-03T13:58:09.308" v="3522" actId="478"/>
          <ac:spMkLst>
            <pc:docMk/>
            <pc:sldMk cId="368716059" sldId="373"/>
            <ac:spMk id="2" creationId="{CDB8280E-DE1D-44C6-B39C-BD417FC213E0}"/>
          </ac:spMkLst>
        </pc:spChg>
        <pc:spChg chg="del">
          <ac:chgData name="Aaron Cyr" userId="f710c333df2a0e40" providerId="LiveId" clId="{2174CA17-CDF8-4B40-9201-91F41D7F7FA7}" dt="2020-11-03T13:58:08.363" v="3521" actId="478"/>
          <ac:spMkLst>
            <pc:docMk/>
            <pc:sldMk cId="368716059" sldId="373"/>
            <ac:spMk id="5" creationId="{888053B2-3F6D-4CC7-8261-396CD3D8904C}"/>
          </ac:spMkLst>
        </pc:spChg>
        <pc:spChg chg="del">
          <ac:chgData name="Aaron Cyr" userId="f710c333df2a0e40" providerId="LiveId" clId="{2174CA17-CDF8-4B40-9201-91F41D7F7FA7}" dt="2020-11-03T13:58:07.156" v="3520" actId="478"/>
          <ac:spMkLst>
            <pc:docMk/>
            <pc:sldMk cId="368716059" sldId="373"/>
            <ac:spMk id="10" creationId="{091619AC-C12E-4446-AC5C-7C4F098D6DFC}"/>
          </ac:spMkLst>
        </pc:spChg>
        <pc:spChg chg="del">
          <ac:chgData name="Aaron Cyr" userId="f710c333df2a0e40" providerId="LiveId" clId="{2174CA17-CDF8-4B40-9201-91F41D7F7FA7}" dt="2020-11-03T13:58:06.113" v="3519" actId="478"/>
          <ac:spMkLst>
            <pc:docMk/>
            <pc:sldMk cId="368716059" sldId="373"/>
            <ac:spMk id="11" creationId="{97CEFCAB-C407-46BE-9922-F5DCB723D756}"/>
          </ac:spMkLst>
        </pc:spChg>
        <pc:picChg chg="mod">
          <ac:chgData name="Aaron Cyr" userId="f710c333df2a0e40" providerId="LiveId" clId="{2174CA17-CDF8-4B40-9201-91F41D7F7FA7}" dt="2020-11-03T13:58:12.475" v="3523" actId="1076"/>
          <ac:picMkLst>
            <pc:docMk/>
            <pc:sldMk cId="368716059" sldId="373"/>
            <ac:picMk id="3" creationId="{7CB67A99-A81E-4144-B241-664D6ACC882C}"/>
          </ac:picMkLst>
        </pc:picChg>
      </pc:sldChg>
    </pc:docChg>
  </pc:docChgLst>
  <pc:docChgLst>
    <pc:chgData name="Aaron Cyr" userId="f710c333df2a0e40" providerId="LiveId" clId="{5BCB7F8F-0B20-40C2-9DB4-3B7DD40DBDB2}"/>
    <pc:docChg chg="undo custSel mod addSld delSld modSld sldOrd">
      <pc:chgData name="Aaron Cyr" userId="f710c333df2a0e40" providerId="LiveId" clId="{5BCB7F8F-0B20-40C2-9DB4-3B7DD40DBDB2}" dt="2020-10-13T22:20:13.895" v="5103" actId="47"/>
      <pc:docMkLst>
        <pc:docMk/>
      </pc:docMkLst>
      <pc:sldChg chg="modSp mod">
        <pc:chgData name="Aaron Cyr" userId="f710c333df2a0e40" providerId="LiveId" clId="{5BCB7F8F-0B20-40C2-9DB4-3B7DD40DBDB2}" dt="2020-10-13T22:04:06.076" v="4913" actId="5793"/>
        <pc:sldMkLst>
          <pc:docMk/>
          <pc:sldMk cId="481095146" sldId="257"/>
        </pc:sldMkLst>
        <pc:spChg chg="mod">
          <ac:chgData name="Aaron Cyr" userId="f710c333df2a0e40" providerId="LiveId" clId="{5BCB7F8F-0B20-40C2-9DB4-3B7DD40DBDB2}" dt="2020-10-13T22:04:06.076" v="4913" actId="5793"/>
          <ac:spMkLst>
            <pc:docMk/>
            <pc:sldMk cId="481095146" sldId="257"/>
            <ac:spMk id="3" creationId="{4EA7950D-C7EA-4566-89B8-7677B9946DD8}"/>
          </ac:spMkLst>
        </pc:spChg>
      </pc:sldChg>
      <pc:sldChg chg="addSp modSp mod">
        <pc:chgData name="Aaron Cyr" userId="f710c333df2a0e40" providerId="LiveId" clId="{5BCB7F8F-0B20-40C2-9DB4-3B7DD40DBDB2}" dt="2020-10-13T13:19:55.283" v="797" actId="20577"/>
        <pc:sldMkLst>
          <pc:docMk/>
          <pc:sldMk cId="968063133" sldId="267"/>
        </pc:sldMkLst>
        <pc:spChg chg="add mod">
          <ac:chgData name="Aaron Cyr" userId="f710c333df2a0e40" providerId="LiveId" clId="{5BCB7F8F-0B20-40C2-9DB4-3B7DD40DBDB2}" dt="2020-10-13T12:58:36.006" v="256" actId="207"/>
          <ac:spMkLst>
            <pc:docMk/>
            <pc:sldMk cId="968063133" sldId="267"/>
            <ac:spMk id="2" creationId="{CD4BAEA9-A25E-454B-BD09-2B25538A23D4}"/>
          </ac:spMkLst>
        </pc:spChg>
        <pc:spChg chg="mod">
          <ac:chgData name="Aaron Cyr" userId="f710c333df2a0e40" providerId="LiveId" clId="{5BCB7F8F-0B20-40C2-9DB4-3B7DD40DBDB2}" dt="2020-10-13T13:19:55.283" v="797" actId="20577"/>
          <ac:spMkLst>
            <pc:docMk/>
            <pc:sldMk cId="968063133" sldId="267"/>
            <ac:spMk id="15" creationId="{BF764B13-E109-4754-B06E-525B352852DC}"/>
          </ac:spMkLst>
        </pc:spChg>
      </pc:sldChg>
      <pc:sldChg chg="modSp mod">
        <pc:chgData name="Aaron Cyr" userId="f710c333df2a0e40" providerId="LiveId" clId="{5BCB7F8F-0B20-40C2-9DB4-3B7DD40DBDB2}" dt="2020-10-13T13:19:31.194" v="793" actId="20577"/>
        <pc:sldMkLst>
          <pc:docMk/>
          <pc:sldMk cId="4085681885" sldId="268"/>
        </pc:sldMkLst>
        <pc:spChg chg="mod">
          <ac:chgData name="Aaron Cyr" userId="f710c333df2a0e40" providerId="LiveId" clId="{5BCB7F8F-0B20-40C2-9DB4-3B7DD40DBDB2}" dt="2020-10-13T13:19:31.194" v="793" actId="20577"/>
          <ac:spMkLst>
            <pc:docMk/>
            <pc:sldMk cId="4085681885" sldId="268"/>
            <ac:spMk id="2" creationId="{B1A7FF14-2187-422B-ABC2-5CF935DADD9B}"/>
          </ac:spMkLst>
        </pc:spChg>
      </pc:sldChg>
      <pc:sldChg chg="modSp mod setBg">
        <pc:chgData name="Aaron Cyr" userId="f710c333df2a0e40" providerId="LiveId" clId="{5BCB7F8F-0B20-40C2-9DB4-3B7DD40DBDB2}" dt="2020-10-13T13:19:22.619" v="789" actId="20577"/>
        <pc:sldMkLst>
          <pc:docMk/>
          <pc:sldMk cId="3418905094" sldId="269"/>
        </pc:sldMkLst>
        <pc:spChg chg="mod">
          <ac:chgData name="Aaron Cyr" userId="f710c333df2a0e40" providerId="LiveId" clId="{5BCB7F8F-0B20-40C2-9DB4-3B7DD40DBDB2}" dt="2020-10-13T13:19:22.619" v="789" actId="20577"/>
          <ac:spMkLst>
            <pc:docMk/>
            <pc:sldMk cId="3418905094" sldId="269"/>
            <ac:spMk id="2" creationId="{5DE6906F-13D1-45C3-A92D-EDACD77D2F69}"/>
          </ac:spMkLst>
        </pc:spChg>
        <pc:spChg chg="mod">
          <ac:chgData name="Aaron Cyr" userId="f710c333df2a0e40" providerId="LiveId" clId="{5BCB7F8F-0B20-40C2-9DB4-3B7DD40DBDB2}" dt="2020-10-13T12:59:37.361" v="287"/>
          <ac:spMkLst>
            <pc:docMk/>
            <pc:sldMk cId="3418905094" sldId="269"/>
            <ac:spMk id="4" creationId="{B9EE924C-DA42-4113-A028-90BE90DBC047}"/>
          </ac:spMkLst>
        </pc:spChg>
      </pc:sldChg>
      <pc:sldChg chg="addSp modSp mod">
        <pc:chgData name="Aaron Cyr" userId="f710c333df2a0e40" providerId="LiveId" clId="{5BCB7F8F-0B20-40C2-9DB4-3B7DD40DBDB2}" dt="2020-10-13T12:57:04.373" v="248" actId="108"/>
        <pc:sldMkLst>
          <pc:docMk/>
          <pc:sldMk cId="3661336024" sldId="270"/>
        </pc:sldMkLst>
        <pc:spChg chg="add mod">
          <ac:chgData name="Aaron Cyr" userId="f710c333df2a0e40" providerId="LiveId" clId="{5BCB7F8F-0B20-40C2-9DB4-3B7DD40DBDB2}" dt="2020-10-13T12:57:04.373" v="248" actId="108"/>
          <ac:spMkLst>
            <pc:docMk/>
            <pc:sldMk cId="3661336024" sldId="270"/>
            <ac:spMk id="4" creationId="{1A54B6D1-3404-47DB-A983-2C857D421EDF}"/>
          </ac:spMkLst>
        </pc:spChg>
        <pc:picChg chg="mod">
          <ac:chgData name="Aaron Cyr" userId="f710c333df2a0e40" providerId="LiveId" clId="{5BCB7F8F-0B20-40C2-9DB4-3B7DD40DBDB2}" dt="2020-10-13T12:54:32.759" v="95" actId="1076"/>
          <ac:picMkLst>
            <pc:docMk/>
            <pc:sldMk cId="3661336024" sldId="270"/>
            <ac:picMk id="9" creationId="{4A64B130-CFAE-4607-A80C-7735C0EF074D}"/>
          </ac:picMkLst>
        </pc:picChg>
      </pc:sldChg>
      <pc:sldChg chg="addSp delSp modSp mod">
        <pc:chgData name="Aaron Cyr" userId="f710c333df2a0e40" providerId="LiveId" clId="{5BCB7F8F-0B20-40C2-9DB4-3B7DD40DBDB2}" dt="2020-10-13T22:04:54.403" v="4926" actId="1038"/>
        <pc:sldMkLst>
          <pc:docMk/>
          <pc:sldMk cId="3569272306" sldId="271"/>
        </pc:sldMkLst>
        <pc:spChg chg="add mod">
          <ac:chgData name="Aaron Cyr" userId="f710c333df2a0e40" providerId="LiveId" clId="{5BCB7F8F-0B20-40C2-9DB4-3B7DD40DBDB2}" dt="2020-10-13T12:57:11.008" v="250" actId="108"/>
          <ac:spMkLst>
            <pc:docMk/>
            <pc:sldMk cId="3569272306" sldId="271"/>
            <ac:spMk id="3" creationId="{AAFB6F9F-E0D8-488E-AC65-7BBA916FA7EE}"/>
          </ac:spMkLst>
        </pc:spChg>
        <pc:spChg chg="add del mod">
          <ac:chgData name="Aaron Cyr" userId="f710c333df2a0e40" providerId="LiveId" clId="{5BCB7F8F-0B20-40C2-9DB4-3B7DD40DBDB2}" dt="2020-10-13T12:54:11.306" v="83" actId="478"/>
          <ac:spMkLst>
            <pc:docMk/>
            <pc:sldMk cId="3569272306" sldId="271"/>
            <ac:spMk id="9" creationId="{B8D728F6-DB6C-4F5C-831C-329A5C1FF0FF}"/>
          </ac:spMkLst>
        </pc:spChg>
        <pc:spChg chg="add del">
          <ac:chgData name="Aaron Cyr" userId="f710c333df2a0e40" providerId="LiveId" clId="{5BCB7F8F-0B20-40C2-9DB4-3B7DD40DBDB2}" dt="2020-10-13T12:54:13.221" v="85" actId="22"/>
          <ac:spMkLst>
            <pc:docMk/>
            <pc:sldMk cId="3569272306" sldId="271"/>
            <ac:spMk id="10" creationId="{22ADD411-BEB6-414E-8795-315963854AAC}"/>
          </ac:spMkLst>
        </pc:spChg>
        <pc:spChg chg="add mod">
          <ac:chgData name="Aaron Cyr" userId="f710c333df2a0e40" providerId="LiveId" clId="{5BCB7F8F-0B20-40C2-9DB4-3B7DD40DBDB2}" dt="2020-10-13T22:04:54.403" v="4926" actId="1038"/>
          <ac:spMkLst>
            <pc:docMk/>
            <pc:sldMk cId="3569272306" sldId="271"/>
            <ac:spMk id="11" creationId="{759549ED-BFA3-4070-AE08-9C972D9C7B9E}"/>
          </ac:spMkLst>
        </pc:spChg>
        <pc:grpChg chg="mod">
          <ac:chgData name="Aaron Cyr" userId="f710c333df2a0e40" providerId="LiveId" clId="{5BCB7F8F-0B20-40C2-9DB4-3B7DD40DBDB2}" dt="2020-10-13T12:54:26.548" v="94" actId="1076"/>
          <ac:grpSpMkLst>
            <pc:docMk/>
            <pc:sldMk cId="3569272306" sldId="271"/>
            <ac:grpSpMk id="8" creationId="{599AC662-C94E-4D5D-9CF0-3F91DDEDBB80}"/>
          </ac:grpSpMkLst>
        </pc:grpChg>
      </pc:sldChg>
      <pc:sldChg chg="addSp delSp modSp mod">
        <pc:chgData name="Aaron Cyr" userId="f710c333df2a0e40" providerId="LiveId" clId="{5BCB7F8F-0B20-40C2-9DB4-3B7DD40DBDB2}" dt="2020-10-13T22:05:50.245" v="4933" actId="14100"/>
        <pc:sldMkLst>
          <pc:docMk/>
          <pc:sldMk cId="4147130780" sldId="272"/>
        </pc:sldMkLst>
        <pc:spChg chg="mod">
          <ac:chgData name="Aaron Cyr" userId="f710c333df2a0e40" providerId="LiveId" clId="{5BCB7F8F-0B20-40C2-9DB4-3B7DD40DBDB2}" dt="2020-10-13T12:57:17.237" v="252" actId="108"/>
          <ac:spMkLst>
            <pc:docMk/>
            <pc:sldMk cId="4147130780" sldId="272"/>
            <ac:spMk id="2" creationId="{BFB4131C-534B-4DD6-8773-4393DA521F51}"/>
          </ac:spMkLst>
        </pc:spChg>
        <pc:spChg chg="del">
          <ac:chgData name="Aaron Cyr" userId="f710c333df2a0e40" providerId="LiveId" clId="{5BCB7F8F-0B20-40C2-9DB4-3B7DD40DBDB2}" dt="2020-10-13T22:04:59.755" v="4927" actId="478"/>
          <ac:spMkLst>
            <pc:docMk/>
            <pc:sldMk cId="4147130780" sldId="272"/>
            <ac:spMk id="3" creationId="{23CB4CE6-8F3E-475A-8AE7-D713D579C5B3}"/>
          </ac:spMkLst>
        </pc:spChg>
        <pc:picChg chg="del">
          <ac:chgData name="Aaron Cyr" userId="f710c333df2a0e40" providerId="LiveId" clId="{5BCB7F8F-0B20-40C2-9DB4-3B7DD40DBDB2}" dt="2020-10-13T22:05:44.451" v="4929" actId="478"/>
          <ac:picMkLst>
            <pc:docMk/>
            <pc:sldMk cId="4147130780" sldId="272"/>
            <ac:picMk id="5" creationId="{93B84DDC-C294-4A65-A825-222782E606A1}"/>
          </ac:picMkLst>
        </pc:picChg>
        <pc:picChg chg="add mod">
          <ac:chgData name="Aaron Cyr" userId="f710c333df2a0e40" providerId="LiveId" clId="{5BCB7F8F-0B20-40C2-9DB4-3B7DD40DBDB2}" dt="2020-10-13T22:05:50.245" v="4933" actId="14100"/>
          <ac:picMkLst>
            <pc:docMk/>
            <pc:sldMk cId="4147130780" sldId="272"/>
            <ac:picMk id="7" creationId="{2DEC588B-972F-4EF2-95E0-8CCB7C0699C4}"/>
          </ac:picMkLst>
        </pc:picChg>
      </pc:sldChg>
      <pc:sldChg chg="delSp modSp mod">
        <pc:chgData name="Aaron Cyr" userId="f710c333df2a0e40" providerId="LiveId" clId="{5BCB7F8F-0B20-40C2-9DB4-3B7DD40DBDB2}" dt="2020-10-13T22:05:10.068" v="4928" actId="478"/>
        <pc:sldMkLst>
          <pc:docMk/>
          <pc:sldMk cId="2983882367" sldId="273"/>
        </pc:sldMkLst>
        <pc:spChg chg="mod">
          <ac:chgData name="Aaron Cyr" userId="f710c333df2a0e40" providerId="LiveId" clId="{5BCB7F8F-0B20-40C2-9DB4-3B7DD40DBDB2}" dt="2020-10-13T13:01:05.546" v="326" actId="108"/>
          <ac:spMkLst>
            <pc:docMk/>
            <pc:sldMk cId="2983882367" sldId="273"/>
            <ac:spMk id="2" creationId="{F4AFDD3C-E5D1-46A0-9AF7-BD53C8AB773E}"/>
          </ac:spMkLst>
        </pc:spChg>
        <pc:spChg chg="del">
          <ac:chgData name="Aaron Cyr" userId="f710c333df2a0e40" providerId="LiveId" clId="{5BCB7F8F-0B20-40C2-9DB4-3B7DD40DBDB2}" dt="2020-10-13T22:05:10.068" v="4928" actId="478"/>
          <ac:spMkLst>
            <pc:docMk/>
            <pc:sldMk cId="2983882367" sldId="273"/>
            <ac:spMk id="3" creationId="{CFC3220C-8771-42C4-9D7E-6FEE6F26FF08}"/>
          </ac:spMkLst>
        </pc:spChg>
      </pc:sldChg>
      <pc:sldChg chg="addSp delSp modSp mod">
        <pc:chgData name="Aaron Cyr" userId="f710c333df2a0e40" providerId="LiveId" clId="{5BCB7F8F-0B20-40C2-9DB4-3B7DD40DBDB2}" dt="2020-10-13T22:06:00.085" v="4935" actId="1076"/>
        <pc:sldMkLst>
          <pc:docMk/>
          <pc:sldMk cId="1972953473" sldId="274"/>
        </pc:sldMkLst>
        <pc:spChg chg="del">
          <ac:chgData name="Aaron Cyr" userId="f710c333df2a0e40" providerId="LiveId" clId="{5BCB7F8F-0B20-40C2-9DB4-3B7DD40DBDB2}" dt="2020-10-13T13:02:17.826" v="329"/>
          <ac:spMkLst>
            <pc:docMk/>
            <pc:sldMk cId="1972953473" sldId="274"/>
            <ac:spMk id="2" creationId="{D7305D68-281E-414B-BB29-F37E9B0EF86B}"/>
          </ac:spMkLst>
        </pc:spChg>
        <pc:spChg chg="del">
          <ac:chgData name="Aaron Cyr" userId="f710c333df2a0e40" providerId="LiveId" clId="{5BCB7F8F-0B20-40C2-9DB4-3B7DD40DBDB2}" dt="2020-10-13T13:02:23.871" v="337" actId="478"/>
          <ac:spMkLst>
            <pc:docMk/>
            <pc:sldMk cId="1972953473" sldId="274"/>
            <ac:spMk id="3" creationId="{530CD227-051F-4201-BB8C-390F24355178}"/>
          </ac:spMkLst>
        </pc:spChg>
        <pc:spChg chg="add del mod">
          <ac:chgData name="Aaron Cyr" userId="f710c333df2a0e40" providerId="LiveId" clId="{5BCB7F8F-0B20-40C2-9DB4-3B7DD40DBDB2}" dt="2020-10-13T13:02:15.822" v="328"/>
          <ac:spMkLst>
            <pc:docMk/>
            <pc:sldMk cId="1972953473" sldId="274"/>
            <ac:spMk id="5" creationId="{6CB96B4C-41E1-4EC8-BA73-66E407E06B20}"/>
          </ac:spMkLst>
        </pc:spChg>
        <pc:spChg chg="add mod">
          <ac:chgData name="Aaron Cyr" userId="f710c333df2a0e40" providerId="LiveId" clId="{5BCB7F8F-0B20-40C2-9DB4-3B7DD40DBDB2}" dt="2020-10-13T13:02:21.050" v="336" actId="20577"/>
          <ac:spMkLst>
            <pc:docMk/>
            <pc:sldMk cId="1972953473" sldId="274"/>
            <ac:spMk id="6" creationId="{E59E6303-5A5C-4DEA-977E-49827056625E}"/>
          </ac:spMkLst>
        </pc:spChg>
        <pc:grpChg chg="add del mod">
          <ac:chgData name="Aaron Cyr" userId="f710c333df2a0e40" providerId="LiveId" clId="{5BCB7F8F-0B20-40C2-9DB4-3B7DD40DBDB2}" dt="2020-10-13T13:05:02.501" v="357" actId="478"/>
          <ac:grpSpMkLst>
            <pc:docMk/>
            <pc:sldMk cId="1972953473" sldId="274"/>
            <ac:grpSpMk id="11" creationId="{330E2775-07A9-40F7-A8C0-CEC3AD38F4E0}"/>
          </ac:grpSpMkLst>
        </pc:grpChg>
        <pc:grpChg chg="add del mod">
          <ac:chgData name="Aaron Cyr" userId="f710c333df2a0e40" providerId="LiveId" clId="{5BCB7F8F-0B20-40C2-9DB4-3B7DD40DBDB2}" dt="2020-10-13T13:05:01.235" v="356"/>
          <ac:grpSpMkLst>
            <pc:docMk/>
            <pc:sldMk cId="1972953473" sldId="274"/>
            <ac:grpSpMk id="12" creationId="{909B3724-3791-427A-8296-0AD6D894BE91}"/>
          </ac:grpSpMkLst>
        </pc:grpChg>
        <pc:grpChg chg="add mod">
          <ac:chgData name="Aaron Cyr" userId="f710c333df2a0e40" providerId="LiveId" clId="{5BCB7F8F-0B20-40C2-9DB4-3B7DD40DBDB2}" dt="2020-10-13T22:06:00.085" v="4935" actId="1076"/>
          <ac:grpSpMkLst>
            <pc:docMk/>
            <pc:sldMk cId="1972953473" sldId="274"/>
            <ac:grpSpMk id="15" creationId="{F238C0A4-CD7F-4B32-B03B-9B05D31AFEC7}"/>
          </ac:grpSpMkLst>
        </pc:grpChg>
        <pc:picChg chg="add mod">
          <ac:chgData name="Aaron Cyr" userId="f710c333df2a0e40" providerId="LiveId" clId="{5BCB7F8F-0B20-40C2-9DB4-3B7DD40DBDB2}" dt="2020-10-13T13:04:01.150" v="342" actId="164"/>
          <ac:picMkLst>
            <pc:docMk/>
            <pc:sldMk cId="1972953473" sldId="274"/>
            <ac:picMk id="8" creationId="{60A4B12E-8AE7-4CB4-98E0-68E7DB4A4136}"/>
          </ac:picMkLst>
        </pc:picChg>
        <pc:picChg chg="add mod">
          <ac:chgData name="Aaron Cyr" userId="f710c333df2a0e40" providerId="LiveId" clId="{5BCB7F8F-0B20-40C2-9DB4-3B7DD40DBDB2}" dt="2020-10-13T13:04:01.150" v="342" actId="164"/>
          <ac:picMkLst>
            <pc:docMk/>
            <pc:sldMk cId="1972953473" sldId="274"/>
            <ac:picMk id="10" creationId="{6E7BF272-C6D6-46EA-A115-4FA506E5E030}"/>
          </ac:picMkLst>
        </pc:picChg>
        <pc:picChg chg="mod">
          <ac:chgData name="Aaron Cyr" userId="f710c333df2a0e40" providerId="LiveId" clId="{5BCB7F8F-0B20-40C2-9DB4-3B7DD40DBDB2}" dt="2020-10-13T13:05:00.239" v="355"/>
          <ac:picMkLst>
            <pc:docMk/>
            <pc:sldMk cId="1972953473" sldId="274"/>
            <ac:picMk id="13" creationId="{9C5A468E-1055-4A01-AF02-5BEF54441831}"/>
          </ac:picMkLst>
        </pc:picChg>
        <pc:picChg chg="mod">
          <ac:chgData name="Aaron Cyr" userId="f710c333df2a0e40" providerId="LiveId" clId="{5BCB7F8F-0B20-40C2-9DB4-3B7DD40DBDB2}" dt="2020-10-13T13:05:00.239" v="355"/>
          <ac:picMkLst>
            <pc:docMk/>
            <pc:sldMk cId="1972953473" sldId="274"/>
            <ac:picMk id="14" creationId="{86C0DEC7-9F33-4A60-BC39-893460786AFB}"/>
          </ac:picMkLst>
        </pc:picChg>
        <pc:picChg chg="mod">
          <ac:chgData name="Aaron Cyr" userId="f710c333df2a0e40" providerId="LiveId" clId="{5BCB7F8F-0B20-40C2-9DB4-3B7DD40DBDB2}" dt="2020-10-13T13:05:03.253" v="358"/>
          <ac:picMkLst>
            <pc:docMk/>
            <pc:sldMk cId="1972953473" sldId="274"/>
            <ac:picMk id="16" creationId="{1B902002-90CA-4F3A-86A5-534F17487B15}"/>
          </ac:picMkLst>
        </pc:picChg>
        <pc:picChg chg="mod">
          <ac:chgData name="Aaron Cyr" userId="f710c333df2a0e40" providerId="LiveId" clId="{5BCB7F8F-0B20-40C2-9DB4-3B7DD40DBDB2}" dt="2020-10-13T13:05:03.253" v="358"/>
          <ac:picMkLst>
            <pc:docMk/>
            <pc:sldMk cId="1972953473" sldId="274"/>
            <ac:picMk id="17" creationId="{D78B16EB-5C3B-427A-A90E-21BEB5AA5DBD}"/>
          </ac:picMkLst>
        </pc:picChg>
      </pc:sldChg>
      <pc:sldChg chg="addSp delSp modSp add mod">
        <pc:chgData name="Aaron Cyr" userId="f710c333df2a0e40" providerId="LiveId" clId="{5BCB7F8F-0B20-40C2-9DB4-3B7DD40DBDB2}" dt="2020-10-13T22:06:08.540" v="4937" actId="1076"/>
        <pc:sldMkLst>
          <pc:docMk/>
          <pc:sldMk cId="1187696368" sldId="275"/>
        </pc:sldMkLst>
        <pc:grpChg chg="del">
          <ac:chgData name="Aaron Cyr" userId="f710c333df2a0e40" providerId="LiveId" clId="{5BCB7F8F-0B20-40C2-9DB4-3B7DD40DBDB2}" dt="2020-10-13T13:04:10.062" v="347" actId="478"/>
          <ac:grpSpMkLst>
            <pc:docMk/>
            <pc:sldMk cId="1187696368" sldId="275"/>
            <ac:grpSpMk id="11" creationId="{330E2775-07A9-40F7-A8C0-CEC3AD38F4E0}"/>
          </ac:grpSpMkLst>
        </pc:grpChg>
        <pc:picChg chg="add mod">
          <ac:chgData name="Aaron Cyr" userId="f710c333df2a0e40" providerId="LiveId" clId="{5BCB7F8F-0B20-40C2-9DB4-3B7DD40DBDB2}" dt="2020-10-13T22:06:08.540" v="4937" actId="1076"/>
          <ac:picMkLst>
            <pc:docMk/>
            <pc:sldMk cId="1187696368" sldId="275"/>
            <ac:picMk id="2" creationId="{5FE54898-9FFD-48F2-9147-9D96AD2EC66D}"/>
          </ac:picMkLst>
        </pc:picChg>
      </pc:sldChg>
      <pc:sldChg chg="addSp delSp modSp add mod">
        <pc:chgData name="Aaron Cyr" userId="f710c333df2a0e40" providerId="LiveId" clId="{5BCB7F8F-0B20-40C2-9DB4-3B7DD40DBDB2}" dt="2020-10-13T22:06:19.052" v="4939" actId="1076"/>
        <pc:sldMkLst>
          <pc:docMk/>
          <pc:sldMk cId="1986253980" sldId="276"/>
        </pc:sldMkLst>
        <pc:grpChg chg="add del mod">
          <ac:chgData name="Aaron Cyr" userId="f710c333df2a0e40" providerId="LiveId" clId="{5BCB7F8F-0B20-40C2-9DB4-3B7DD40DBDB2}" dt="2020-10-13T13:05:05.401" v="360" actId="478"/>
          <ac:grpSpMkLst>
            <pc:docMk/>
            <pc:sldMk cId="1986253980" sldId="276"/>
            <ac:grpSpMk id="5" creationId="{E69B7DA0-2A82-4531-9076-AA59B74B76E4}"/>
          </ac:grpSpMkLst>
        </pc:grpChg>
        <pc:grpChg chg="del">
          <ac:chgData name="Aaron Cyr" userId="f710c333df2a0e40" providerId="LiveId" clId="{5BCB7F8F-0B20-40C2-9DB4-3B7DD40DBDB2}" dt="2020-10-13T13:04:30.030" v="348" actId="165"/>
          <ac:grpSpMkLst>
            <pc:docMk/>
            <pc:sldMk cId="1986253980" sldId="276"/>
            <ac:grpSpMk id="11" creationId="{330E2775-07A9-40F7-A8C0-CEC3AD38F4E0}"/>
          </ac:grpSpMkLst>
        </pc:grpChg>
        <pc:grpChg chg="add mod">
          <ac:chgData name="Aaron Cyr" userId="f710c333df2a0e40" providerId="LiveId" clId="{5BCB7F8F-0B20-40C2-9DB4-3B7DD40DBDB2}" dt="2020-10-13T22:06:19.052" v="4939" actId="1076"/>
          <ac:grpSpMkLst>
            <pc:docMk/>
            <pc:sldMk cId="1986253980" sldId="276"/>
            <ac:grpSpMk id="16" creationId="{D37C2771-5715-43BD-A6FD-2E1120FA8F13}"/>
          </ac:grpSpMkLst>
        </pc:grpChg>
        <pc:picChg chg="add mod">
          <ac:chgData name="Aaron Cyr" userId="f710c333df2a0e40" providerId="LiveId" clId="{5BCB7F8F-0B20-40C2-9DB4-3B7DD40DBDB2}" dt="2020-10-13T13:04:55.128" v="353" actId="164"/>
          <ac:picMkLst>
            <pc:docMk/>
            <pc:sldMk cId="1986253980" sldId="276"/>
            <ac:picMk id="3" creationId="{8274CB54-459F-402A-90AC-7F24E3E816ED}"/>
          </ac:picMkLst>
        </pc:picChg>
        <pc:picChg chg="mod topLvl">
          <ac:chgData name="Aaron Cyr" userId="f710c333df2a0e40" providerId="LiveId" clId="{5BCB7F8F-0B20-40C2-9DB4-3B7DD40DBDB2}" dt="2020-10-13T13:04:55.128" v="353" actId="164"/>
          <ac:picMkLst>
            <pc:docMk/>
            <pc:sldMk cId="1986253980" sldId="276"/>
            <ac:picMk id="8" creationId="{60A4B12E-8AE7-4CB4-98E0-68E7DB4A4136}"/>
          </ac:picMkLst>
        </pc:picChg>
        <pc:picChg chg="add del mod">
          <ac:chgData name="Aaron Cyr" userId="f710c333df2a0e40" providerId="LiveId" clId="{5BCB7F8F-0B20-40C2-9DB4-3B7DD40DBDB2}" dt="2020-10-13T13:05:33.574" v="364" actId="21"/>
          <ac:picMkLst>
            <pc:docMk/>
            <pc:sldMk cId="1986253980" sldId="276"/>
            <ac:picMk id="9" creationId="{111E6D32-BFD9-4A7F-8DE7-22306EA9EF0D}"/>
          </ac:picMkLst>
        </pc:picChg>
        <pc:picChg chg="del mod topLvl">
          <ac:chgData name="Aaron Cyr" userId="f710c333df2a0e40" providerId="LiveId" clId="{5BCB7F8F-0B20-40C2-9DB4-3B7DD40DBDB2}" dt="2020-10-13T13:04:33.285" v="349" actId="478"/>
          <ac:picMkLst>
            <pc:docMk/>
            <pc:sldMk cId="1986253980" sldId="276"/>
            <ac:picMk id="10" creationId="{6E7BF272-C6D6-46EA-A115-4FA506E5E030}"/>
          </ac:picMkLst>
        </pc:picChg>
        <pc:picChg chg="add mod">
          <ac:chgData name="Aaron Cyr" userId="f710c333df2a0e40" providerId="LiveId" clId="{5BCB7F8F-0B20-40C2-9DB4-3B7DD40DBDB2}" dt="2020-10-13T13:06:25.197" v="371" actId="164"/>
          <ac:picMkLst>
            <pc:docMk/>
            <pc:sldMk cId="1986253980" sldId="276"/>
            <ac:picMk id="13" creationId="{8B979EE2-E271-4763-8B79-527DC2A290A1}"/>
          </ac:picMkLst>
        </pc:picChg>
        <pc:picChg chg="add mod">
          <ac:chgData name="Aaron Cyr" userId="f710c333df2a0e40" providerId="LiveId" clId="{5BCB7F8F-0B20-40C2-9DB4-3B7DD40DBDB2}" dt="2020-10-13T13:06:25.197" v="371" actId="164"/>
          <ac:picMkLst>
            <pc:docMk/>
            <pc:sldMk cId="1986253980" sldId="276"/>
            <ac:picMk id="15" creationId="{5AAA2BA6-C09A-4EC1-AB20-830563AA7DE3}"/>
          </ac:picMkLst>
        </pc:picChg>
      </pc:sldChg>
      <pc:sldChg chg="modSp add mod">
        <pc:chgData name="Aaron Cyr" userId="f710c333df2a0e40" providerId="LiveId" clId="{5BCB7F8F-0B20-40C2-9DB4-3B7DD40DBDB2}" dt="2020-10-13T13:07:24.693" v="426" actId="20577"/>
        <pc:sldMkLst>
          <pc:docMk/>
          <pc:sldMk cId="3476494947" sldId="277"/>
        </pc:sldMkLst>
        <pc:spChg chg="mod">
          <ac:chgData name="Aaron Cyr" userId="f710c333df2a0e40" providerId="LiveId" clId="{5BCB7F8F-0B20-40C2-9DB4-3B7DD40DBDB2}" dt="2020-10-13T13:07:24.693" v="426" actId="20577"/>
          <ac:spMkLst>
            <pc:docMk/>
            <pc:sldMk cId="3476494947" sldId="277"/>
            <ac:spMk id="2" creationId="{69D78755-8513-40C1-9A58-6390D844D3E0}"/>
          </ac:spMkLst>
        </pc:spChg>
      </pc:sldChg>
      <pc:sldChg chg="modSp new del mod">
        <pc:chgData name="Aaron Cyr" userId="f710c333df2a0e40" providerId="LiveId" clId="{5BCB7F8F-0B20-40C2-9DB4-3B7DD40DBDB2}" dt="2020-10-13T13:10:28.078" v="443" actId="680"/>
        <pc:sldMkLst>
          <pc:docMk/>
          <pc:sldMk cId="1414900808" sldId="278"/>
        </pc:sldMkLst>
        <pc:spChg chg="mod">
          <ac:chgData name="Aaron Cyr" userId="f710c333df2a0e40" providerId="LiveId" clId="{5BCB7F8F-0B20-40C2-9DB4-3B7DD40DBDB2}" dt="2020-10-13T13:10:27.155" v="442" actId="20577"/>
          <ac:spMkLst>
            <pc:docMk/>
            <pc:sldMk cId="1414900808" sldId="278"/>
            <ac:spMk id="2" creationId="{B83C48C8-5BCB-4F34-8435-C05EB4613548}"/>
          </ac:spMkLst>
        </pc:spChg>
      </pc:sldChg>
      <pc:sldChg chg="addSp delSp modSp add mod ord">
        <pc:chgData name="Aaron Cyr" userId="f710c333df2a0e40" providerId="LiveId" clId="{5BCB7F8F-0B20-40C2-9DB4-3B7DD40DBDB2}" dt="2020-10-13T13:12:18.610" v="483" actId="1076"/>
        <pc:sldMkLst>
          <pc:docMk/>
          <pc:sldMk cId="2377251727" sldId="278"/>
        </pc:sldMkLst>
        <pc:spChg chg="mod">
          <ac:chgData name="Aaron Cyr" userId="f710c333df2a0e40" providerId="LiveId" clId="{5BCB7F8F-0B20-40C2-9DB4-3B7DD40DBDB2}" dt="2020-10-13T13:10:38.898" v="466" actId="6549"/>
          <ac:spMkLst>
            <pc:docMk/>
            <pc:sldMk cId="2377251727" sldId="278"/>
            <ac:spMk id="2" creationId="{BB221BF7-58C9-4977-B499-6BECA023FCD2}"/>
          </ac:spMkLst>
        </pc:spChg>
        <pc:spChg chg="del">
          <ac:chgData name="Aaron Cyr" userId="f710c333df2a0e40" providerId="LiveId" clId="{5BCB7F8F-0B20-40C2-9DB4-3B7DD40DBDB2}" dt="2020-10-13T13:10:54.702" v="469" actId="478"/>
          <ac:spMkLst>
            <pc:docMk/>
            <pc:sldMk cId="2377251727" sldId="278"/>
            <ac:spMk id="3" creationId="{4EA7950D-C7EA-4566-89B8-7677B9946DD8}"/>
          </ac:spMkLst>
        </pc:spChg>
        <pc:spChg chg="add del mod">
          <ac:chgData name="Aaron Cyr" userId="f710c333df2a0e40" providerId="LiveId" clId="{5BCB7F8F-0B20-40C2-9DB4-3B7DD40DBDB2}" dt="2020-10-13T13:12:14.426" v="481" actId="22"/>
          <ac:spMkLst>
            <pc:docMk/>
            <pc:sldMk cId="2377251727" sldId="278"/>
            <ac:spMk id="6" creationId="{A32C698E-0FC9-4614-AFD8-CE0114D792A5}"/>
          </ac:spMkLst>
        </pc:spChg>
        <pc:picChg chg="add mod ord">
          <ac:chgData name="Aaron Cyr" userId="f710c333df2a0e40" providerId="LiveId" clId="{5BCB7F8F-0B20-40C2-9DB4-3B7DD40DBDB2}" dt="2020-10-13T13:12:18.610" v="483" actId="1076"/>
          <ac:picMkLst>
            <pc:docMk/>
            <pc:sldMk cId="2377251727" sldId="278"/>
            <ac:picMk id="8" creationId="{3DED08FD-3263-4B22-B174-BD7D92AE6090}"/>
          </ac:picMkLst>
        </pc:picChg>
      </pc:sldChg>
      <pc:sldChg chg="addSp delSp modSp add mod">
        <pc:chgData name="Aaron Cyr" userId="f710c333df2a0e40" providerId="LiveId" clId="{5BCB7F8F-0B20-40C2-9DB4-3B7DD40DBDB2}" dt="2020-10-13T13:54:11.867" v="2406"/>
        <pc:sldMkLst>
          <pc:docMk/>
          <pc:sldMk cId="1213820728" sldId="279"/>
        </pc:sldMkLst>
        <pc:spChg chg="del">
          <ac:chgData name="Aaron Cyr" userId="f710c333df2a0e40" providerId="LiveId" clId="{5BCB7F8F-0B20-40C2-9DB4-3B7DD40DBDB2}" dt="2020-10-13T13:11:40.665" v="477" actId="478"/>
          <ac:spMkLst>
            <pc:docMk/>
            <pc:sldMk cId="1213820728" sldId="279"/>
            <ac:spMk id="6" creationId="{A32C698E-0FC9-4614-AFD8-CE0114D792A5}"/>
          </ac:spMkLst>
        </pc:spChg>
        <pc:spChg chg="add del mod">
          <ac:chgData name="Aaron Cyr" userId="f710c333df2a0e40" providerId="LiveId" clId="{5BCB7F8F-0B20-40C2-9DB4-3B7DD40DBDB2}" dt="2020-10-13T13:54:11.867" v="2406"/>
          <ac:spMkLst>
            <pc:docMk/>
            <pc:sldMk cId="1213820728" sldId="279"/>
            <ac:spMk id="9" creationId="{44D5940F-DC5B-413B-961C-17AB31289A32}"/>
          </ac:spMkLst>
        </pc:spChg>
        <pc:picChg chg="add mod">
          <ac:chgData name="Aaron Cyr" userId="f710c333df2a0e40" providerId="LiveId" clId="{5BCB7F8F-0B20-40C2-9DB4-3B7DD40DBDB2}" dt="2020-10-13T13:11:45.370" v="480" actId="1076"/>
          <ac:picMkLst>
            <pc:docMk/>
            <pc:sldMk cId="1213820728" sldId="279"/>
            <ac:picMk id="4" creationId="{6C6F0921-98B7-45A0-A6FB-802D4E449D9D}"/>
          </ac:picMkLst>
        </pc:picChg>
        <pc:picChg chg="add del">
          <ac:chgData name="Aaron Cyr" userId="f710c333df2a0e40" providerId="LiveId" clId="{5BCB7F8F-0B20-40C2-9DB4-3B7DD40DBDB2}" dt="2020-10-13T13:13:45.683" v="490" actId="22"/>
          <ac:picMkLst>
            <pc:docMk/>
            <pc:sldMk cId="1213820728" sldId="279"/>
            <ac:picMk id="8" creationId="{9519B5BF-A879-4728-A725-7050B3EB9957}"/>
          </ac:picMkLst>
        </pc:picChg>
      </pc:sldChg>
      <pc:sldChg chg="add del">
        <pc:chgData name="Aaron Cyr" userId="f710c333df2a0e40" providerId="LiveId" clId="{5BCB7F8F-0B20-40C2-9DB4-3B7DD40DBDB2}" dt="2020-10-13T13:11:01.289" v="473"/>
        <pc:sldMkLst>
          <pc:docMk/>
          <pc:sldMk cId="1633952479" sldId="279"/>
        </pc:sldMkLst>
      </pc:sldChg>
      <pc:sldChg chg="add del">
        <pc:chgData name="Aaron Cyr" userId="f710c333df2a0e40" providerId="LiveId" clId="{5BCB7F8F-0B20-40C2-9DB4-3B7DD40DBDB2}" dt="2020-10-13T13:10:47.742" v="468"/>
        <pc:sldMkLst>
          <pc:docMk/>
          <pc:sldMk cId="2925811368" sldId="279"/>
        </pc:sldMkLst>
      </pc:sldChg>
      <pc:sldChg chg="add del">
        <pc:chgData name="Aaron Cyr" userId="f710c333df2a0e40" providerId="LiveId" clId="{5BCB7F8F-0B20-40C2-9DB4-3B7DD40DBDB2}" dt="2020-10-13T13:11:01.092" v="472"/>
        <pc:sldMkLst>
          <pc:docMk/>
          <pc:sldMk cId="3054686594" sldId="280"/>
        </pc:sldMkLst>
      </pc:sldChg>
      <pc:sldChg chg="addSp delSp modSp add mod">
        <pc:chgData name="Aaron Cyr" userId="f710c333df2a0e40" providerId="LiveId" clId="{5BCB7F8F-0B20-40C2-9DB4-3B7DD40DBDB2}" dt="2020-10-13T13:12:51.122" v="488" actId="1076"/>
        <pc:sldMkLst>
          <pc:docMk/>
          <pc:sldMk cId="3494859081" sldId="280"/>
        </pc:sldMkLst>
        <pc:spChg chg="del">
          <ac:chgData name="Aaron Cyr" userId="f710c333df2a0e40" providerId="LiveId" clId="{5BCB7F8F-0B20-40C2-9DB4-3B7DD40DBDB2}" dt="2020-10-13T13:12:44.899" v="484" actId="22"/>
          <ac:spMkLst>
            <pc:docMk/>
            <pc:sldMk cId="3494859081" sldId="280"/>
            <ac:spMk id="6" creationId="{A32C698E-0FC9-4614-AFD8-CE0114D792A5}"/>
          </ac:spMkLst>
        </pc:spChg>
        <pc:picChg chg="add mod ord">
          <ac:chgData name="Aaron Cyr" userId="f710c333df2a0e40" providerId="LiveId" clId="{5BCB7F8F-0B20-40C2-9DB4-3B7DD40DBDB2}" dt="2020-10-13T13:12:51.122" v="488" actId="1076"/>
          <ac:picMkLst>
            <pc:docMk/>
            <pc:sldMk cId="3494859081" sldId="280"/>
            <ac:picMk id="4" creationId="{74ED987A-970B-4F4B-B1C5-62435E8F965E}"/>
          </ac:picMkLst>
        </pc:picChg>
      </pc:sldChg>
      <pc:sldChg chg="addSp delSp modSp new mod">
        <pc:chgData name="Aaron Cyr" userId="f710c333df2a0e40" providerId="LiveId" clId="{5BCB7F8F-0B20-40C2-9DB4-3B7DD40DBDB2}" dt="2020-10-13T13:54:15.949" v="2407"/>
        <pc:sldMkLst>
          <pc:docMk/>
          <pc:sldMk cId="819864551" sldId="281"/>
        </pc:sldMkLst>
        <pc:spChg chg="mod">
          <ac:chgData name="Aaron Cyr" userId="f710c333df2a0e40" providerId="LiveId" clId="{5BCB7F8F-0B20-40C2-9DB4-3B7DD40DBDB2}" dt="2020-10-13T13:15:37.666" v="530" actId="20577"/>
          <ac:spMkLst>
            <pc:docMk/>
            <pc:sldMk cId="819864551" sldId="281"/>
            <ac:spMk id="2" creationId="{AAF17E65-8BFA-47F4-A3A9-2718B2C05385}"/>
          </ac:spMkLst>
        </pc:spChg>
        <pc:spChg chg="del">
          <ac:chgData name="Aaron Cyr" userId="f710c333df2a0e40" providerId="LiveId" clId="{5BCB7F8F-0B20-40C2-9DB4-3B7DD40DBDB2}" dt="2020-10-13T13:14:18.532" v="492" actId="22"/>
          <ac:spMkLst>
            <pc:docMk/>
            <pc:sldMk cId="819864551" sldId="281"/>
            <ac:spMk id="3" creationId="{0DF1B3D7-3D3C-4CC5-972E-50D07C49FD73}"/>
          </ac:spMkLst>
        </pc:spChg>
        <pc:spChg chg="add mod">
          <ac:chgData name="Aaron Cyr" userId="f710c333df2a0e40" providerId="LiveId" clId="{5BCB7F8F-0B20-40C2-9DB4-3B7DD40DBDB2}" dt="2020-10-13T13:16:26.492" v="725" actId="20577"/>
          <ac:spMkLst>
            <pc:docMk/>
            <pc:sldMk cId="819864551" sldId="281"/>
            <ac:spMk id="7" creationId="{A151D8BC-F3E5-4EE9-A4CE-A48185C4BEDA}"/>
          </ac:spMkLst>
        </pc:spChg>
        <pc:spChg chg="add del">
          <ac:chgData name="Aaron Cyr" userId="f710c333df2a0e40" providerId="LiveId" clId="{5BCB7F8F-0B20-40C2-9DB4-3B7DD40DBDB2}" dt="2020-10-13T13:53:26.879" v="2404" actId="22"/>
          <ac:spMkLst>
            <pc:docMk/>
            <pc:sldMk cId="819864551" sldId="281"/>
            <ac:spMk id="9" creationId="{6D1FCA30-CC3C-4137-B97E-07540388CF36}"/>
          </ac:spMkLst>
        </pc:spChg>
        <pc:spChg chg="add mod">
          <ac:chgData name="Aaron Cyr" userId="f710c333df2a0e40" providerId="LiveId" clId="{5BCB7F8F-0B20-40C2-9DB4-3B7DD40DBDB2}" dt="2020-10-13T13:54:15.949" v="2407"/>
          <ac:spMkLst>
            <pc:docMk/>
            <pc:sldMk cId="819864551" sldId="281"/>
            <ac:spMk id="10" creationId="{C1135CF1-29B0-4D67-B23B-F25D1AE1076A}"/>
          </ac:spMkLst>
        </pc:spChg>
        <pc:picChg chg="add del mod ord">
          <ac:chgData name="Aaron Cyr" userId="f710c333df2a0e40" providerId="LiveId" clId="{5BCB7F8F-0B20-40C2-9DB4-3B7DD40DBDB2}" dt="2020-10-13T13:15:39.216" v="531" actId="478"/>
          <ac:picMkLst>
            <pc:docMk/>
            <pc:sldMk cId="819864551" sldId="281"/>
            <ac:picMk id="5" creationId="{2024178D-A73E-4A4D-B192-8754B82C6625}"/>
          </ac:picMkLst>
        </pc:picChg>
      </pc:sldChg>
      <pc:sldChg chg="addSp modSp add mod ord">
        <pc:chgData name="Aaron Cyr" userId="f710c333df2a0e40" providerId="LiveId" clId="{5BCB7F8F-0B20-40C2-9DB4-3B7DD40DBDB2}" dt="2020-10-13T22:06:29.539" v="4943" actId="1036"/>
        <pc:sldMkLst>
          <pc:docMk/>
          <pc:sldMk cId="2731431332" sldId="282"/>
        </pc:sldMkLst>
        <pc:spChg chg="add mod">
          <ac:chgData name="Aaron Cyr" userId="f710c333df2a0e40" providerId="LiveId" clId="{5BCB7F8F-0B20-40C2-9DB4-3B7DD40DBDB2}" dt="2020-10-13T13:54:17.583" v="2408"/>
          <ac:spMkLst>
            <pc:docMk/>
            <pc:sldMk cId="2731431332" sldId="282"/>
            <ac:spMk id="4" creationId="{84DB90EB-03C6-49ED-B699-46107C12E620}"/>
          </ac:spMkLst>
        </pc:spChg>
        <pc:picChg chg="mod">
          <ac:chgData name="Aaron Cyr" userId="f710c333df2a0e40" providerId="LiveId" clId="{5BCB7F8F-0B20-40C2-9DB4-3B7DD40DBDB2}" dt="2020-10-13T22:06:29.539" v="4943" actId="1036"/>
          <ac:picMkLst>
            <pc:docMk/>
            <pc:sldMk cId="2731431332" sldId="282"/>
            <ac:picMk id="5" creationId="{2024178D-A73E-4A4D-B192-8754B82C6625}"/>
          </ac:picMkLst>
        </pc:picChg>
      </pc:sldChg>
      <pc:sldChg chg="addSp delSp modSp new mod">
        <pc:chgData name="Aaron Cyr" userId="f710c333df2a0e40" providerId="LiveId" clId="{5BCB7F8F-0B20-40C2-9DB4-3B7DD40DBDB2}" dt="2020-10-13T13:54:18.687" v="2409"/>
        <pc:sldMkLst>
          <pc:docMk/>
          <pc:sldMk cId="2033564790" sldId="283"/>
        </pc:sldMkLst>
        <pc:spChg chg="mod">
          <ac:chgData name="Aaron Cyr" userId="f710c333df2a0e40" providerId="LiveId" clId="{5BCB7F8F-0B20-40C2-9DB4-3B7DD40DBDB2}" dt="2020-10-13T13:19:08.729" v="786" actId="20577"/>
          <ac:spMkLst>
            <pc:docMk/>
            <pc:sldMk cId="2033564790" sldId="283"/>
            <ac:spMk id="2" creationId="{ECA987D2-4D3E-483E-ABCD-F72AE529A406}"/>
          </ac:spMkLst>
        </pc:spChg>
        <pc:spChg chg="del">
          <ac:chgData name="Aaron Cyr" userId="f710c333df2a0e40" providerId="LiveId" clId="{5BCB7F8F-0B20-40C2-9DB4-3B7DD40DBDB2}" dt="2020-10-13T13:17:22.094" v="728" actId="478"/>
          <ac:spMkLst>
            <pc:docMk/>
            <pc:sldMk cId="2033564790" sldId="283"/>
            <ac:spMk id="3" creationId="{CFD03B73-973C-4D46-9767-073CEA63C9C7}"/>
          </ac:spMkLst>
        </pc:spChg>
        <pc:spChg chg="add mod">
          <ac:chgData name="Aaron Cyr" userId="f710c333df2a0e40" providerId="LiveId" clId="{5BCB7F8F-0B20-40C2-9DB4-3B7DD40DBDB2}" dt="2020-10-13T13:54:18.687" v="2409"/>
          <ac:spMkLst>
            <pc:docMk/>
            <pc:sldMk cId="2033564790" sldId="283"/>
            <ac:spMk id="6" creationId="{9DC82B07-04CA-4AC2-886B-A935901CB0EB}"/>
          </ac:spMkLst>
        </pc:spChg>
        <pc:picChg chg="add mod">
          <ac:chgData name="Aaron Cyr" userId="f710c333df2a0e40" providerId="LiveId" clId="{5BCB7F8F-0B20-40C2-9DB4-3B7DD40DBDB2}" dt="2020-10-13T13:17:29.067" v="732" actId="1076"/>
          <ac:picMkLst>
            <pc:docMk/>
            <pc:sldMk cId="2033564790" sldId="283"/>
            <ac:picMk id="5" creationId="{9BB16D7E-BF26-42B0-A03F-6D3C32177676}"/>
          </ac:picMkLst>
        </pc:picChg>
      </pc:sldChg>
      <pc:sldChg chg="addSp delSp modSp new mod">
        <pc:chgData name="Aaron Cyr" userId="f710c333df2a0e40" providerId="LiveId" clId="{5BCB7F8F-0B20-40C2-9DB4-3B7DD40DBDB2}" dt="2020-10-13T13:54:19.198" v="2410"/>
        <pc:sldMkLst>
          <pc:docMk/>
          <pc:sldMk cId="1355970484" sldId="284"/>
        </pc:sldMkLst>
        <pc:spChg chg="mod">
          <ac:chgData name="Aaron Cyr" userId="f710c333df2a0e40" providerId="LiveId" clId="{5BCB7F8F-0B20-40C2-9DB4-3B7DD40DBDB2}" dt="2020-10-13T13:20:57.162" v="810" actId="108"/>
          <ac:spMkLst>
            <pc:docMk/>
            <pc:sldMk cId="1355970484" sldId="284"/>
            <ac:spMk id="2" creationId="{B87B5CF1-3A94-4CE8-8B68-3F9D6DD3D807}"/>
          </ac:spMkLst>
        </pc:spChg>
        <pc:spChg chg="del">
          <ac:chgData name="Aaron Cyr" userId="f710c333df2a0e40" providerId="LiveId" clId="{5BCB7F8F-0B20-40C2-9DB4-3B7DD40DBDB2}" dt="2020-10-13T13:21:26.055" v="815" actId="22"/>
          <ac:spMkLst>
            <pc:docMk/>
            <pc:sldMk cId="1355970484" sldId="284"/>
            <ac:spMk id="3" creationId="{23A05C91-51A0-4D1D-8F84-8640AC4ED055}"/>
          </ac:spMkLst>
        </pc:spChg>
        <pc:spChg chg="add mod">
          <ac:chgData name="Aaron Cyr" userId="f710c333df2a0e40" providerId="LiveId" clId="{5BCB7F8F-0B20-40C2-9DB4-3B7DD40DBDB2}" dt="2020-10-13T13:54:19.198" v="2410"/>
          <ac:spMkLst>
            <pc:docMk/>
            <pc:sldMk cId="1355970484" sldId="284"/>
            <ac:spMk id="8" creationId="{D9013001-92A4-4390-A2F3-1F633554559F}"/>
          </ac:spMkLst>
        </pc:spChg>
        <pc:picChg chg="add del mod">
          <ac:chgData name="Aaron Cyr" userId="f710c333df2a0e40" providerId="LiveId" clId="{5BCB7F8F-0B20-40C2-9DB4-3B7DD40DBDB2}" dt="2020-10-13T13:21:23.050" v="814" actId="478"/>
          <ac:picMkLst>
            <pc:docMk/>
            <pc:sldMk cId="1355970484" sldId="284"/>
            <ac:picMk id="5" creationId="{7E76F42F-4AB8-4BB6-BABA-B48C14E1BBD0}"/>
          </ac:picMkLst>
        </pc:picChg>
        <pc:picChg chg="add mod ord">
          <ac:chgData name="Aaron Cyr" userId="f710c333df2a0e40" providerId="LiveId" clId="{5BCB7F8F-0B20-40C2-9DB4-3B7DD40DBDB2}" dt="2020-10-13T13:21:32.330" v="818" actId="1076"/>
          <ac:picMkLst>
            <pc:docMk/>
            <pc:sldMk cId="1355970484" sldId="284"/>
            <ac:picMk id="7" creationId="{FDE20D8B-C0D7-48C9-80BD-113E39808213}"/>
          </ac:picMkLst>
        </pc:picChg>
      </pc:sldChg>
      <pc:sldChg chg="addSp delSp modSp new mod">
        <pc:chgData name="Aaron Cyr" userId="f710c333df2a0e40" providerId="LiveId" clId="{5BCB7F8F-0B20-40C2-9DB4-3B7DD40DBDB2}" dt="2020-10-13T13:54:19.647" v="2411"/>
        <pc:sldMkLst>
          <pc:docMk/>
          <pc:sldMk cId="415230488" sldId="285"/>
        </pc:sldMkLst>
        <pc:spChg chg="mod">
          <ac:chgData name="Aaron Cyr" userId="f710c333df2a0e40" providerId="LiveId" clId="{5BCB7F8F-0B20-40C2-9DB4-3B7DD40DBDB2}" dt="2020-10-13T13:22:12.018" v="830" actId="108"/>
          <ac:spMkLst>
            <pc:docMk/>
            <pc:sldMk cId="415230488" sldId="285"/>
            <ac:spMk id="2" creationId="{D3F120D8-AC11-4D1E-A436-146D322C898D}"/>
          </ac:spMkLst>
        </pc:spChg>
        <pc:spChg chg="del">
          <ac:chgData name="Aaron Cyr" userId="f710c333df2a0e40" providerId="LiveId" clId="{5BCB7F8F-0B20-40C2-9DB4-3B7DD40DBDB2}" dt="2020-10-13T13:22:27.359" v="831" actId="22"/>
          <ac:spMkLst>
            <pc:docMk/>
            <pc:sldMk cId="415230488" sldId="285"/>
            <ac:spMk id="3" creationId="{B478220A-E6E8-448F-A7A8-7BEDE418910F}"/>
          </ac:spMkLst>
        </pc:spChg>
        <pc:spChg chg="add mod">
          <ac:chgData name="Aaron Cyr" userId="f710c333df2a0e40" providerId="LiveId" clId="{5BCB7F8F-0B20-40C2-9DB4-3B7DD40DBDB2}" dt="2020-10-13T13:23:12.122" v="903" actId="1076"/>
          <ac:spMkLst>
            <pc:docMk/>
            <pc:sldMk cId="415230488" sldId="285"/>
            <ac:spMk id="6" creationId="{EB82FDE9-8A78-450A-B9C0-9F88E7924C4D}"/>
          </ac:spMkLst>
        </pc:spChg>
        <pc:spChg chg="add mod">
          <ac:chgData name="Aaron Cyr" userId="f710c333df2a0e40" providerId="LiveId" clId="{5BCB7F8F-0B20-40C2-9DB4-3B7DD40DBDB2}" dt="2020-10-13T13:54:19.647" v="2411"/>
          <ac:spMkLst>
            <pc:docMk/>
            <pc:sldMk cId="415230488" sldId="285"/>
            <ac:spMk id="7" creationId="{CEC89B03-5FF9-42BE-8102-1FC47D629473}"/>
          </ac:spMkLst>
        </pc:spChg>
        <pc:picChg chg="add mod ord">
          <ac:chgData name="Aaron Cyr" userId="f710c333df2a0e40" providerId="LiveId" clId="{5BCB7F8F-0B20-40C2-9DB4-3B7DD40DBDB2}" dt="2020-10-13T13:23:10.346" v="902" actId="1076"/>
          <ac:picMkLst>
            <pc:docMk/>
            <pc:sldMk cId="415230488" sldId="285"/>
            <ac:picMk id="5" creationId="{4D8D9451-A21F-402D-B01B-BEFD9360099A}"/>
          </ac:picMkLst>
        </pc:picChg>
      </pc:sldChg>
      <pc:sldChg chg="addSp delSp modSp new mod">
        <pc:chgData name="Aaron Cyr" userId="f710c333df2a0e40" providerId="LiveId" clId="{5BCB7F8F-0B20-40C2-9DB4-3B7DD40DBDB2}" dt="2020-10-13T22:07:03.964" v="4958" actId="1035"/>
        <pc:sldMkLst>
          <pc:docMk/>
          <pc:sldMk cId="1054240780" sldId="286"/>
        </pc:sldMkLst>
        <pc:spChg chg="del">
          <ac:chgData name="Aaron Cyr" userId="f710c333df2a0e40" providerId="LiveId" clId="{5BCB7F8F-0B20-40C2-9DB4-3B7DD40DBDB2}" dt="2020-10-13T13:25:06.353" v="905" actId="478"/>
          <ac:spMkLst>
            <pc:docMk/>
            <pc:sldMk cId="1054240780" sldId="286"/>
            <ac:spMk id="2" creationId="{4ABE36ED-64EF-4879-9BFD-BECB26486CA8}"/>
          </ac:spMkLst>
        </pc:spChg>
        <pc:spChg chg="mod">
          <ac:chgData name="Aaron Cyr" userId="f710c333df2a0e40" providerId="LiveId" clId="{5BCB7F8F-0B20-40C2-9DB4-3B7DD40DBDB2}" dt="2020-10-13T13:25:57.814" v="996" actId="20577"/>
          <ac:spMkLst>
            <pc:docMk/>
            <pc:sldMk cId="1054240780" sldId="286"/>
            <ac:spMk id="3" creationId="{1CE0A0E8-2802-4F7E-9BF7-767ACF6E330E}"/>
          </ac:spMkLst>
        </pc:spChg>
        <pc:spChg chg="add mod">
          <ac:chgData name="Aaron Cyr" userId="f710c333df2a0e40" providerId="LiveId" clId="{5BCB7F8F-0B20-40C2-9DB4-3B7DD40DBDB2}" dt="2020-10-13T13:25:08.379" v="908" actId="20577"/>
          <ac:spMkLst>
            <pc:docMk/>
            <pc:sldMk cId="1054240780" sldId="286"/>
            <ac:spMk id="4" creationId="{BD16C4B2-AF9F-47F8-B3D8-E451C87F11DE}"/>
          </ac:spMkLst>
        </pc:spChg>
        <pc:spChg chg="add mod">
          <ac:chgData name="Aaron Cyr" userId="f710c333df2a0e40" providerId="LiveId" clId="{5BCB7F8F-0B20-40C2-9DB4-3B7DD40DBDB2}" dt="2020-10-13T22:07:03.964" v="4958" actId="1035"/>
          <ac:spMkLst>
            <pc:docMk/>
            <pc:sldMk cId="1054240780" sldId="286"/>
            <ac:spMk id="11" creationId="{91ACA7C2-8BEF-4072-B16F-43ACC7B37F48}"/>
          </ac:spMkLst>
        </pc:spChg>
        <pc:spChg chg="add mod">
          <ac:chgData name="Aaron Cyr" userId="f710c333df2a0e40" providerId="LiveId" clId="{5BCB7F8F-0B20-40C2-9DB4-3B7DD40DBDB2}" dt="2020-10-13T22:06:53.783" v="4947" actId="403"/>
          <ac:spMkLst>
            <pc:docMk/>
            <pc:sldMk cId="1054240780" sldId="286"/>
            <ac:spMk id="13" creationId="{575D7BD1-7342-40B5-8774-5EB78615AF83}"/>
          </ac:spMkLst>
        </pc:spChg>
        <pc:spChg chg="add mod">
          <ac:chgData name="Aaron Cyr" userId="f710c333df2a0e40" providerId="LiveId" clId="{5BCB7F8F-0B20-40C2-9DB4-3B7DD40DBDB2}" dt="2020-10-13T22:06:56.625" v="4948" actId="403"/>
          <ac:spMkLst>
            <pc:docMk/>
            <pc:sldMk cId="1054240780" sldId="286"/>
            <ac:spMk id="15" creationId="{29CB09D8-8CFE-4F5B-BE4C-D3F1A45291AE}"/>
          </ac:spMkLst>
        </pc:spChg>
        <pc:spChg chg="add del">
          <ac:chgData name="Aaron Cyr" userId="f710c333df2a0e40" providerId="LiveId" clId="{5BCB7F8F-0B20-40C2-9DB4-3B7DD40DBDB2}" dt="2020-10-13T13:32:02.885" v="1354" actId="22"/>
          <ac:spMkLst>
            <pc:docMk/>
            <pc:sldMk cId="1054240780" sldId="286"/>
            <ac:spMk id="17" creationId="{4CAB3962-9508-49D8-9D9C-D486D8B8D717}"/>
          </ac:spMkLst>
        </pc:spChg>
        <pc:spChg chg="add mod">
          <ac:chgData name="Aaron Cyr" userId="f710c333df2a0e40" providerId="LiveId" clId="{5BCB7F8F-0B20-40C2-9DB4-3B7DD40DBDB2}" dt="2020-10-13T13:54:20.180" v="2412"/>
          <ac:spMkLst>
            <pc:docMk/>
            <pc:sldMk cId="1054240780" sldId="286"/>
            <ac:spMk id="18" creationId="{D62066A3-5478-4EF5-8184-274B8B0BCDE4}"/>
          </ac:spMkLst>
        </pc:spChg>
        <pc:picChg chg="add mod">
          <ac:chgData name="Aaron Cyr" userId="f710c333df2a0e40" providerId="LiveId" clId="{5BCB7F8F-0B20-40C2-9DB4-3B7DD40DBDB2}" dt="2020-10-13T13:26:25.291" v="998" actId="1076"/>
          <ac:picMkLst>
            <pc:docMk/>
            <pc:sldMk cId="1054240780" sldId="286"/>
            <ac:picMk id="6" creationId="{AFF75C45-956E-4CCB-8D08-A67EE820587C}"/>
          </ac:picMkLst>
        </pc:picChg>
        <pc:picChg chg="add mod">
          <ac:chgData name="Aaron Cyr" userId="f710c333df2a0e40" providerId="LiveId" clId="{5BCB7F8F-0B20-40C2-9DB4-3B7DD40DBDB2}" dt="2020-10-13T13:26:36.363" v="1000" actId="1076"/>
          <ac:picMkLst>
            <pc:docMk/>
            <pc:sldMk cId="1054240780" sldId="286"/>
            <ac:picMk id="8" creationId="{38171183-41EE-454B-8C32-A99D567211BC}"/>
          </ac:picMkLst>
        </pc:picChg>
        <pc:picChg chg="add mod">
          <ac:chgData name="Aaron Cyr" userId="f710c333df2a0e40" providerId="LiveId" clId="{5BCB7F8F-0B20-40C2-9DB4-3B7DD40DBDB2}" dt="2020-10-13T13:26:51.362" v="1002" actId="1076"/>
          <ac:picMkLst>
            <pc:docMk/>
            <pc:sldMk cId="1054240780" sldId="286"/>
            <ac:picMk id="10" creationId="{D293727A-47FF-4B6F-A3D9-F3AB06CD4E1B}"/>
          </ac:picMkLst>
        </pc:picChg>
      </pc:sldChg>
      <pc:sldChg chg="addSp delSp modSp add mod">
        <pc:chgData name="Aaron Cyr" userId="f710c333df2a0e40" providerId="LiveId" clId="{5BCB7F8F-0B20-40C2-9DB4-3B7DD40DBDB2}" dt="2020-10-13T13:54:20.575" v="2413"/>
        <pc:sldMkLst>
          <pc:docMk/>
          <pc:sldMk cId="1728515736" sldId="287"/>
        </pc:sldMkLst>
        <pc:spChg chg="del">
          <ac:chgData name="Aaron Cyr" userId="f710c333df2a0e40" providerId="LiveId" clId="{5BCB7F8F-0B20-40C2-9DB4-3B7DD40DBDB2}" dt="2020-10-13T13:32:22.741" v="1377" actId="478"/>
          <ac:spMkLst>
            <pc:docMk/>
            <pc:sldMk cId="1728515736" sldId="287"/>
            <ac:spMk id="3" creationId="{1CE0A0E8-2802-4F7E-9BF7-767ACF6E330E}"/>
          </ac:spMkLst>
        </pc:spChg>
        <pc:spChg chg="mod">
          <ac:chgData name="Aaron Cyr" userId="f710c333df2a0e40" providerId="LiveId" clId="{5BCB7F8F-0B20-40C2-9DB4-3B7DD40DBDB2}" dt="2020-10-13T13:32:11.115" v="1368" actId="20577"/>
          <ac:spMkLst>
            <pc:docMk/>
            <pc:sldMk cId="1728515736" sldId="287"/>
            <ac:spMk id="4" creationId="{BD16C4B2-AF9F-47F8-B3D8-E451C87F11DE}"/>
          </ac:spMkLst>
        </pc:spChg>
        <pc:spChg chg="add del mod">
          <ac:chgData name="Aaron Cyr" userId="f710c333df2a0e40" providerId="LiveId" clId="{5BCB7F8F-0B20-40C2-9DB4-3B7DD40DBDB2}" dt="2020-10-13T13:32:49.896" v="1378" actId="478"/>
          <ac:spMkLst>
            <pc:docMk/>
            <pc:sldMk cId="1728515736" sldId="287"/>
            <ac:spMk id="5" creationId="{90FFF95C-D292-4E21-9D03-89AA9E1814E7}"/>
          </ac:spMkLst>
        </pc:spChg>
        <pc:spChg chg="del mod">
          <ac:chgData name="Aaron Cyr" userId="f710c333df2a0e40" providerId="LiveId" clId="{5BCB7F8F-0B20-40C2-9DB4-3B7DD40DBDB2}" dt="2020-10-13T13:32:18.818" v="1375" actId="478"/>
          <ac:spMkLst>
            <pc:docMk/>
            <pc:sldMk cId="1728515736" sldId="287"/>
            <ac:spMk id="11" creationId="{91ACA7C2-8BEF-4072-B16F-43ACC7B37F48}"/>
          </ac:spMkLst>
        </pc:spChg>
        <pc:spChg chg="del mod">
          <ac:chgData name="Aaron Cyr" userId="f710c333df2a0e40" providerId="LiveId" clId="{5BCB7F8F-0B20-40C2-9DB4-3B7DD40DBDB2}" dt="2020-10-13T13:32:19.945" v="1376" actId="478"/>
          <ac:spMkLst>
            <pc:docMk/>
            <pc:sldMk cId="1728515736" sldId="287"/>
            <ac:spMk id="13" creationId="{575D7BD1-7342-40B5-8774-5EB78615AF83}"/>
          </ac:spMkLst>
        </pc:spChg>
        <pc:spChg chg="add mod">
          <ac:chgData name="Aaron Cyr" userId="f710c333df2a0e40" providerId="LiveId" clId="{5BCB7F8F-0B20-40C2-9DB4-3B7DD40DBDB2}" dt="2020-10-13T13:54:20.575" v="2413"/>
          <ac:spMkLst>
            <pc:docMk/>
            <pc:sldMk cId="1728515736" sldId="287"/>
            <ac:spMk id="14" creationId="{964545C6-9FB2-4837-9782-E7904C8404A4}"/>
          </ac:spMkLst>
        </pc:spChg>
        <pc:spChg chg="del">
          <ac:chgData name="Aaron Cyr" userId="f710c333df2a0e40" providerId="LiveId" clId="{5BCB7F8F-0B20-40C2-9DB4-3B7DD40DBDB2}" dt="2020-10-13T13:32:16.210" v="1372" actId="478"/>
          <ac:spMkLst>
            <pc:docMk/>
            <pc:sldMk cId="1728515736" sldId="287"/>
            <ac:spMk id="15" creationId="{29CB09D8-8CFE-4F5B-BE4C-D3F1A45291AE}"/>
          </ac:spMkLst>
        </pc:spChg>
        <pc:picChg chg="del">
          <ac:chgData name="Aaron Cyr" userId="f710c333df2a0e40" providerId="LiveId" clId="{5BCB7F8F-0B20-40C2-9DB4-3B7DD40DBDB2}" dt="2020-10-13T13:32:14.311" v="1369" actId="478"/>
          <ac:picMkLst>
            <pc:docMk/>
            <pc:sldMk cId="1728515736" sldId="287"/>
            <ac:picMk id="6" creationId="{AFF75C45-956E-4CCB-8D08-A67EE820587C}"/>
          </ac:picMkLst>
        </pc:picChg>
        <pc:picChg chg="del">
          <ac:chgData name="Aaron Cyr" userId="f710c333df2a0e40" providerId="LiveId" clId="{5BCB7F8F-0B20-40C2-9DB4-3B7DD40DBDB2}" dt="2020-10-13T13:32:14.755" v="1370" actId="478"/>
          <ac:picMkLst>
            <pc:docMk/>
            <pc:sldMk cId="1728515736" sldId="287"/>
            <ac:picMk id="8" creationId="{38171183-41EE-454B-8C32-A99D567211BC}"/>
          </ac:picMkLst>
        </pc:picChg>
        <pc:picChg chg="add mod">
          <ac:chgData name="Aaron Cyr" userId="f710c333df2a0e40" providerId="LiveId" clId="{5BCB7F8F-0B20-40C2-9DB4-3B7DD40DBDB2}" dt="2020-10-13T13:32:54.730" v="1381" actId="1076"/>
          <ac:picMkLst>
            <pc:docMk/>
            <pc:sldMk cId="1728515736" sldId="287"/>
            <ac:picMk id="9" creationId="{386A35ED-6107-46CD-9CD0-9DE93C783D28}"/>
          </ac:picMkLst>
        </pc:picChg>
        <pc:picChg chg="del">
          <ac:chgData name="Aaron Cyr" userId="f710c333df2a0e40" providerId="LiveId" clId="{5BCB7F8F-0B20-40C2-9DB4-3B7DD40DBDB2}" dt="2020-10-13T13:32:15.290" v="1371" actId="478"/>
          <ac:picMkLst>
            <pc:docMk/>
            <pc:sldMk cId="1728515736" sldId="287"/>
            <ac:picMk id="10" creationId="{D293727A-47FF-4B6F-A3D9-F3AB06CD4E1B}"/>
          </ac:picMkLst>
        </pc:picChg>
      </pc:sldChg>
      <pc:sldChg chg="addSp delSp modSp add mod">
        <pc:chgData name="Aaron Cyr" userId="f710c333df2a0e40" providerId="LiveId" clId="{5BCB7F8F-0B20-40C2-9DB4-3B7DD40DBDB2}" dt="2020-10-13T13:54:21.046" v="2414"/>
        <pc:sldMkLst>
          <pc:docMk/>
          <pc:sldMk cId="3849373017" sldId="288"/>
        </pc:sldMkLst>
        <pc:spChg chg="mod">
          <ac:chgData name="Aaron Cyr" userId="f710c333df2a0e40" providerId="LiveId" clId="{5BCB7F8F-0B20-40C2-9DB4-3B7DD40DBDB2}" dt="2020-10-13T13:36:35.665" v="1440" actId="20577"/>
          <ac:spMkLst>
            <pc:docMk/>
            <pc:sldMk cId="3849373017" sldId="288"/>
            <ac:spMk id="4" creationId="{BD16C4B2-AF9F-47F8-B3D8-E451C87F11DE}"/>
          </ac:spMkLst>
        </pc:spChg>
        <pc:spChg chg="add mod">
          <ac:chgData name="Aaron Cyr" userId="f710c333df2a0e40" providerId="LiveId" clId="{5BCB7F8F-0B20-40C2-9DB4-3B7DD40DBDB2}" dt="2020-10-13T13:34:52.442" v="1411" actId="1076"/>
          <ac:spMkLst>
            <pc:docMk/>
            <pc:sldMk cId="3849373017" sldId="288"/>
            <ac:spMk id="5" creationId="{05EC9AEC-9F9B-49AB-905F-29F8C350F872}"/>
          </ac:spMkLst>
        </pc:spChg>
        <pc:spChg chg="add mod">
          <ac:chgData name="Aaron Cyr" userId="f710c333df2a0e40" providerId="LiveId" clId="{5BCB7F8F-0B20-40C2-9DB4-3B7DD40DBDB2}" dt="2020-10-13T13:40:27.379" v="1585" actId="20577"/>
          <ac:spMkLst>
            <pc:docMk/>
            <pc:sldMk cId="3849373017" sldId="288"/>
            <ac:spMk id="8" creationId="{4654D021-A201-43E7-BF3A-E401EBF2030C}"/>
          </ac:spMkLst>
        </pc:spChg>
        <pc:spChg chg="add mod">
          <ac:chgData name="Aaron Cyr" userId="f710c333df2a0e40" providerId="LiveId" clId="{5BCB7F8F-0B20-40C2-9DB4-3B7DD40DBDB2}" dt="2020-10-13T13:54:21.046" v="2414"/>
          <ac:spMkLst>
            <pc:docMk/>
            <pc:sldMk cId="3849373017" sldId="288"/>
            <ac:spMk id="10" creationId="{7B27596A-C21C-43A7-8D28-02000DC4403A}"/>
          </ac:spMkLst>
        </pc:spChg>
        <pc:picChg chg="add mod">
          <ac:chgData name="Aaron Cyr" userId="f710c333df2a0e40" providerId="LiveId" clId="{5BCB7F8F-0B20-40C2-9DB4-3B7DD40DBDB2}" dt="2020-10-13T13:39:18.113" v="1487" actId="1076"/>
          <ac:picMkLst>
            <pc:docMk/>
            <pc:sldMk cId="3849373017" sldId="288"/>
            <ac:picMk id="3" creationId="{BBC3A78D-EDFD-4B1E-A6C6-B247E21C79DD}"/>
          </ac:picMkLst>
        </pc:picChg>
        <pc:picChg chg="add mod">
          <ac:chgData name="Aaron Cyr" userId="f710c333df2a0e40" providerId="LiveId" clId="{5BCB7F8F-0B20-40C2-9DB4-3B7DD40DBDB2}" dt="2020-10-13T13:39:20.634" v="1488" actId="1076"/>
          <ac:picMkLst>
            <pc:docMk/>
            <pc:sldMk cId="3849373017" sldId="288"/>
            <ac:picMk id="7" creationId="{BA36E4DD-3A7C-4291-92EA-02E44E37456D}"/>
          </ac:picMkLst>
        </pc:picChg>
        <pc:picChg chg="del">
          <ac:chgData name="Aaron Cyr" userId="f710c333df2a0e40" providerId="LiveId" clId="{5BCB7F8F-0B20-40C2-9DB4-3B7DD40DBDB2}" dt="2020-10-13T13:33:17.157" v="1394" actId="478"/>
          <ac:picMkLst>
            <pc:docMk/>
            <pc:sldMk cId="3849373017" sldId="288"/>
            <ac:picMk id="9" creationId="{386A35ED-6107-46CD-9CD0-9DE93C783D28}"/>
          </ac:picMkLst>
        </pc:picChg>
      </pc:sldChg>
      <pc:sldChg chg="addSp delSp modSp add mod">
        <pc:chgData name="Aaron Cyr" userId="f710c333df2a0e40" providerId="LiveId" clId="{5BCB7F8F-0B20-40C2-9DB4-3B7DD40DBDB2}" dt="2020-10-13T22:08:54.215" v="4959" actId="20577"/>
        <pc:sldMkLst>
          <pc:docMk/>
          <pc:sldMk cId="49853463" sldId="289"/>
        </pc:sldMkLst>
        <pc:spChg chg="mod">
          <ac:chgData name="Aaron Cyr" userId="f710c333df2a0e40" providerId="LiveId" clId="{5BCB7F8F-0B20-40C2-9DB4-3B7DD40DBDB2}" dt="2020-10-13T13:36:42.513" v="1452" actId="20577"/>
          <ac:spMkLst>
            <pc:docMk/>
            <pc:sldMk cId="49853463" sldId="289"/>
            <ac:spMk id="4" creationId="{BD16C4B2-AF9F-47F8-B3D8-E451C87F11DE}"/>
          </ac:spMkLst>
        </pc:spChg>
        <pc:spChg chg="del">
          <ac:chgData name="Aaron Cyr" userId="f710c333df2a0e40" providerId="LiveId" clId="{5BCB7F8F-0B20-40C2-9DB4-3B7DD40DBDB2}" dt="2020-10-13T13:35:00.601" v="1417" actId="478"/>
          <ac:spMkLst>
            <pc:docMk/>
            <pc:sldMk cId="49853463" sldId="289"/>
            <ac:spMk id="5" creationId="{05EC9AEC-9F9B-49AB-905F-29F8C350F872}"/>
          </ac:spMkLst>
        </pc:spChg>
        <pc:spChg chg="add mod">
          <ac:chgData name="Aaron Cyr" userId="f710c333df2a0e40" providerId="LiveId" clId="{5BCB7F8F-0B20-40C2-9DB4-3B7DD40DBDB2}" dt="2020-10-13T13:43:28.065" v="1879" actId="1076"/>
          <ac:spMkLst>
            <pc:docMk/>
            <pc:sldMk cId="49853463" sldId="289"/>
            <ac:spMk id="13" creationId="{6B080E6C-07B2-48F6-AF6A-02B4F9F5B352}"/>
          </ac:spMkLst>
        </pc:spChg>
        <pc:spChg chg="add mod">
          <ac:chgData name="Aaron Cyr" userId="f710c333df2a0e40" providerId="LiveId" clId="{5BCB7F8F-0B20-40C2-9DB4-3B7DD40DBDB2}" dt="2020-10-13T13:41:27.881" v="1747" actId="1076"/>
          <ac:spMkLst>
            <pc:docMk/>
            <pc:sldMk cId="49853463" sldId="289"/>
            <ac:spMk id="15" creationId="{F4611251-4464-4B21-AC3F-5B9C15C780DE}"/>
          </ac:spMkLst>
        </pc:spChg>
        <pc:spChg chg="add mod">
          <ac:chgData name="Aaron Cyr" userId="f710c333df2a0e40" providerId="LiveId" clId="{5BCB7F8F-0B20-40C2-9DB4-3B7DD40DBDB2}" dt="2020-10-13T22:08:54.215" v="4959" actId="20577"/>
          <ac:spMkLst>
            <pc:docMk/>
            <pc:sldMk cId="49853463" sldId="289"/>
            <ac:spMk id="17" creationId="{6D08D43E-BDD8-488F-969F-A317760C1501}"/>
          </ac:spMkLst>
        </pc:spChg>
        <pc:spChg chg="add mod">
          <ac:chgData name="Aaron Cyr" userId="f710c333df2a0e40" providerId="LiveId" clId="{5BCB7F8F-0B20-40C2-9DB4-3B7DD40DBDB2}" dt="2020-10-13T13:54:21.682" v="2415"/>
          <ac:spMkLst>
            <pc:docMk/>
            <pc:sldMk cId="49853463" sldId="289"/>
            <ac:spMk id="18" creationId="{4EF63EC8-17AE-48DE-A641-F5DA447E0E84}"/>
          </ac:spMkLst>
        </pc:spChg>
        <pc:grpChg chg="add mod">
          <ac:chgData name="Aaron Cyr" userId="f710c333df2a0e40" providerId="LiveId" clId="{5BCB7F8F-0B20-40C2-9DB4-3B7DD40DBDB2}" dt="2020-10-13T13:40:48.961" v="1629" actId="1038"/>
          <ac:grpSpMkLst>
            <pc:docMk/>
            <pc:sldMk cId="49853463" sldId="289"/>
            <ac:grpSpMk id="12" creationId="{D8BB4560-B37A-4713-AF11-F52B44323B84}"/>
          </ac:grpSpMkLst>
        </pc:grpChg>
        <pc:picChg chg="del">
          <ac:chgData name="Aaron Cyr" userId="f710c333df2a0e40" providerId="LiveId" clId="{5BCB7F8F-0B20-40C2-9DB4-3B7DD40DBDB2}" dt="2020-10-13T13:35:00.337" v="1416" actId="478"/>
          <ac:picMkLst>
            <pc:docMk/>
            <pc:sldMk cId="49853463" sldId="289"/>
            <ac:picMk id="3" creationId="{BBC3A78D-EDFD-4B1E-A6C6-B247E21C79DD}"/>
          </ac:picMkLst>
        </pc:picChg>
        <pc:picChg chg="add del">
          <ac:chgData name="Aaron Cyr" userId="f710c333df2a0e40" providerId="LiveId" clId="{5BCB7F8F-0B20-40C2-9DB4-3B7DD40DBDB2}" dt="2020-10-13T13:36:07.590" v="1423" actId="478"/>
          <ac:picMkLst>
            <pc:docMk/>
            <pc:sldMk cId="49853463" sldId="289"/>
            <ac:picMk id="6" creationId="{6F05B3CD-EB4E-4E56-A659-94FEF4AAC6DA}"/>
          </ac:picMkLst>
        </pc:picChg>
        <pc:picChg chg="del">
          <ac:chgData name="Aaron Cyr" userId="f710c333df2a0e40" providerId="LiveId" clId="{5BCB7F8F-0B20-40C2-9DB4-3B7DD40DBDB2}" dt="2020-10-13T13:34:59.974" v="1415" actId="478"/>
          <ac:picMkLst>
            <pc:docMk/>
            <pc:sldMk cId="49853463" sldId="289"/>
            <ac:picMk id="7" creationId="{BA36E4DD-3A7C-4291-92EA-02E44E37456D}"/>
          </ac:picMkLst>
        </pc:picChg>
        <pc:picChg chg="add mod">
          <ac:chgData name="Aaron Cyr" userId="f710c333df2a0e40" providerId="LiveId" clId="{5BCB7F8F-0B20-40C2-9DB4-3B7DD40DBDB2}" dt="2020-10-13T13:36:22.936" v="1427" actId="164"/>
          <ac:picMkLst>
            <pc:docMk/>
            <pc:sldMk cId="49853463" sldId="289"/>
            <ac:picMk id="9" creationId="{0D362617-F4F8-403E-84F8-8D53C8549859}"/>
          </ac:picMkLst>
        </pc:picChg>
        <pc:picChg chg="add mod">
          <ac:chgData name="Aaron Cyr" userId="f710c333df2a0e40" providerId="LiveId" clId="{5BCB7F8F-0B20-40C2-9DB4-3B7DD40DBDB2}" dt="2020-10-13T13:36:22.936" v="1427" actId="164"/>
          <ac:picMkLst>
            <pc:docMk/>
            <pc:sldMk cId="49853463" sldId="289"/>
            <ac:picMk id="11" creationId="{0EEE39D2-15BA-47EB-8752-67512E3DF063}"/>
          </ac:picMkLst>
        </pc:picChg>
      </pc:sldChg>
      <pc:sldChg chg="addSp delSp modSp add mod">
        <pc:chgData name="Aaron Cyr" userId="f710c333df2a0e40" providerId="LiveId" clId="{5BCB7F8F-0B20-40C2-9DB4-3B7DD40DBDB2}" dt="2020-10-13T22:09:13.235" v="4965" actId="1037"/>
        <pc:sldMkLst>
          <pc:docMk/>
          <pc:sldMk cId="729728580" sldId="290"/>
        </pc:sldMkLst>
        <pc:spChg chg="add mod">
          <ac:chgData name="Aaron Cyr" userId="f710c333df2a0e40" providerId="LiveId" clId="{5BCB7F8F-0B20-40C2-9DB4-3B7DD40DBDB2}" dt="2020-10-13T13:45:26.401" v="2086" actId="1076"/>
          <ac:spMkLst>
            <pc:docMk/>
            <pc:sldMk cId="729728580" sldId="290"/>
            <ac:spMk id="7" creationId="{6BCECF35-E5C9-4285-9D13-9BDA0CB0705B}"/>
          </ac:spMkLst>
        </pc:spChg>
        <pc:spChg chg="add mod">
          <ac:chgData name="Aaron Cyr" userId="f710c333df2a0e40" providerId="LiveId" clId="{5BCB7F8F-0B20-40C2-9DB4-3B7DD40DBDB2}" dt="2020-10-13T13:46:19.769" v="2156" actId="1076"/>
          <ac:spMkLst>
            <pc:docMk/>
            <pc:sldMk cId="729728580" sldId="290"/>
            <ac:spMk id="8" creationId="{A1C6BAB9-EE93-4485-ABBD-09E4CCB660EE}"/>
          </ac:spMkLst>
        </pc:spChg>
        <pc:spChg chg="add mod">
          <ac:chgData name="Aaron Cyr" userId="f710c333df2a0e40" providerId="LiveId" clId="{5BCB7F8F-0B20-40C2-9DB4-3B7DD40DBDB2}" dt="2020-10-13T22:09:13.235" v="4965" actId="1037"/>
          <ac:spMkLst>
            <pc:docMk/>
            <pc:sldMk cId="729728580" sldId="290"/>
            <ac:spMk id="10" creationId="{886A4161-F1F0-41A0-86F2-32A00D2393AC}"/>
          </ac:spMkLst>
        </pc:spChg>
        <pc:spChg chg="add mod">
          <ac:chgData name="Aaron Cyr" userId="f710c333df2a0e40" providerId="LiveId" clId="{5BCB7F8F-0B20-40C2-9DB4-3B7DD40DBDB2}" dt="2020-10-13T13:54:22.592" v="2416"/>
          <ac:spMkLst>
            <pc:docMk/>
            <pc:sldMk cId="729728580" sldId="290"/>
            <ac:spMk id="15" creationId="{A4208EED-7250-4260-8EE2-57C61B830857}"/>
          </ac:spMkLst>
        </pc:spChg>
        <pc:grpChg chg="del">
          <ac:chgData name="Aaron Cyr" userId="f710c333df2a0e40" providerId="LiveId" clId="{5BCB7F8F-0B20-40C2-9DB4-3B7DD40DBDB2}" dt="2020-10-13T13:36:49.912" v="1454" actId="478"/>
          <ac:grpSpMkLst>
            <pc:docMk/>
            <pc:sldMk cId="729728580" sldId="290"/>
            <ac:grpSpMk id="12" creationId="{D8BB4560-B37A-4713-AF11-F52B44323B84}"/>
          </ac:grpSpMkLst>
        </pc:grpChg>
        <pc:picChg chg="add mod">
          <ac:chgData name="Aaron Cyr" userId="f710c333df2a0e40" providerId="LiveId" clId="{5BCB7F8F-0B20-40C2-9DB4-3B7DD40DBDB2}" dt="2020-10-13T13:44:31.458" v="1924" actId="1076"/>
          <ac:picMkLst>
            <pc:docMk/>
            <pc:sldMk cId="729728580" sldId="290"/>
            <ac:picMk id="3" creationId="{4DBB879B-F5E5-4A47-8E9C-6A6747982A32}"/>
          </ac:picMkLst>
        </pc:picChg>
        <pc:picChg chg="add del mod">
          <ac:chgData name="Aaron Cyr" userId="f710c333df2a0e40" providerId="LiveId" clId="{5BCB7F8F-0B20-40C2-9DB4-3B7DD40DBDB2}" dt="2020-10-13T13:37:47.714" v="1467" actId="478"/>
          <ac:picMkLst>
            <pc:docMk/>
            <pc:sldMk cId="729728580" sldId="290"/>
            <ac:picMk id="6" creationId="{CE5CBED8-D807-4E94-A372-269646CAF342}"/>
          </ac:picMkLst>
        </pc:picChg>
      </pc:sldChg>
      <pc:sldChg chg="addSp delSp modSp add mod">
        <pc:chgData name="Aaron Cyr" userId="f710c333df2a0e40" providerId="LiveId" clId="{5BCB7F8F-0B20-40C2-9DB4-3B7DD40DBDB2}" dt="2020-10-13T22:09:35.917" v="4970" actId="1076"/>
        <pc:sldMkLst>
          <pc:docMk/>
          <pc:sldMk cId="3159918672" sldId="291"/>
        </pc:sldMkLst>
        <pc:spChg chg="add mod">
          <ac:chgData name="Aaron Cyr" userId="f710c333df2a0e40" providerId="LiveId" clId="{5BCB7F8F-0B20-40C2-9DB4-3B7DD40DBDB2}" dt="2020-10-13T22:09:25.396" v="4968" actId="1076"/>
          <ac:spMkLst>
            <pc:docMk/>
            <pc:sldMk cId="3159918672" sldId="291"/>
            <ac:spMk id="8" creationId="{E15D8606-B17B-4D41-AFFE-860E5176540A}"/>
          </ac:spMkLst>
        </pc:spChg>
        <pc:spChg chg="add mod">
          <ac:chgData name="Aaron Cyr" userId="f710c333df2a0e40" providerId="LiveId" clId="{5BCB7F8F-0B20-40C2-9DB4-3B7DD40DBDB2}" dt="2020-10-13T13:47:38.433" v="2271" actId="1076"/>
          <ac:spMkLst>
            <pc:docMk/>
            <pc:sldMk cId="3159918672" sldId="291"/>
            <ac:spMk id="10" creationId="{844832A7-00F9-4AB7-8AC0-3FC57F0FE317}"/>
          </ac:spMkLst>
        </pc:spChg>
        <pc:spChg chg="add del">
          <ac:chgData name="Aaron Cyr" userId="f710c333df2a0e40" providerId="LiveId" clId="{5BCB7F8F-0B20-40C2-9DB4-3B7DD40DBDB2}" dt="2020-10-13T13:47:51.895" v="2276" actId="22"/>
          <ac:spMkLst>
            <pc:docMk/>
            <pc:sldMk cId="3159918672" sldId="291"/>
            <ac:spMk id="14" creationId="{35F91BD5-CFA1-4482-8637-F8FAA4545E68}"/>
          </ac:spMkLst>
        </pc:spChg>
        <pc:spChg chg="add del">
          <ac:chgData name="Aaron Cyr" userId="f710c333df2a0e40" providerId="LiveId" clId="{5BCB7F8F-0B20-40C2-9DB4-3B7DD40DBDB2}" dt="2020-10-13T13:47:51.290" v="2275" actId="22"/>
          <ac:spMkLst>
            <pc:docMk/>
            <pc:sldMk cId="3159918672" sldId="291"/>
            <ac:spMk id="16" creationId="{A73F05A2-DE24-4E26-97F4-43EF7B45E3B3}"/>
          </ac:spMkLst>
        </pc:spChg>
        <pc:spChg chg="add mod">
          <ac:chgData name="Aaron Cyr" userId="f710c333df2a0e40" providerId="LiveId" clId="{5BCB7F8F-0B20-40C2-9DB4-3B7DD40DBDB2}" dt="2020-10-13T22:09:35.917" v="4970" actId="1076"/>
          <ac:spMkLst>
            <pc:docMk/>
            <pc:sldMk cId="3159918672" sldId="291"/>
            <ac:spMk id="20" creationId="{26446CBE-68EF-47E1-A226-3BC7E66E03D1}"/>
          </ac:spMkLst>
        </pc:spChg>
        <pc:spChg chg="add mod">
          <ac:chgData name="Aaron Cyr" userId="f710c333df2a0e40" providerId="LiveId" clId="{5BCB7F8F-0B20-40C2-9DB4-3B7DD40DBDB2}" dt="2020-10-13T13:54:23.816" v="2417"/>
          <ac:spMkLst>
            <pc:docMk/>
            <pc:sldMk cId="3159918672" sldId="291"/>
            <ac:spMk id="22" creationId="{6BEC1860-5F0B-482F-BBE0-9481FA73077F}"/>
          </ac:spMkLst>
        </pc:spChg>
        <pc:picChg chg="del">
          <ac:chgData name="Aaron Cyr" userId="f710c333df2a0e40" providerId="LiveId" clId="{5BCB7F8F-0B20-40C2-9DB4-3B7DD40DBDB2}" dt="2020-10-13T13:37:19.588" v="1462" actId="478"/>
          <ac:picMkLst>
            <pc:docMk/>
            <pc:sldMk cId="3159918672" sldId="291"/>
            <ac:picMk id="3" creationId="{4DBB879B-F5E5-4A47-8E9C-6A6747982A32}"/>
          </ac:picMkLst>
        </pc:picChg>
        <pc:picChg chg="add mod">
          <ac:chgData name="Aaron Cyr" userId="f710c333df2a0e40" providerId="LiveId" clId="{5BCB7F8F-0B20-40C2-9DB4-3B7DD40DBDB2}" dt="2020-10-13T13:38:19.546" v="1483" actId="1037"/>
          <ac:picMkLst>
            <pc:docMk/>
            <pc:sldMk cId="3159918672" sldId="291"/>
            <ac:picMk id="5" creationId="{B50C16FE-E3A0-4E7F-8F6D-AF6FED2196F6}"/>
          </ac:picMkLst>
        </pc:picChg>
        <pc:picChg chg="add mod">
          <ac:chgData name="Aaron Cyr" userId="f710c333df2a0e40" providerId="LiveId" clId="{5BCB7F8F-0B20-40C2-9DB4-3B7DD40DBDB2}" dt="2020-10-13T13:38:05.889" v="1475" actId="1076"/>
          <ac:picMkLst>
            <pc:docMk/>
            <pc:sldMk cId="3159918672" sldId="291"/>
            <ac:picMk id="7" creationId="{9516EF34-2A60-4E52-9EF4-6FAC10FA3DC7}"/>
          </ac:picMkLst>
        </pc:picChg>
        <pc:cxnChg chg="add">
          <ac:chgData name="Aaron Cyr" userId="f710c333df2a0e40" providerId="LiveId" clId="{5BCB7F8F-0B20-40C2-9DB4-3B7DD40DBDB2}" dt="2020-10-13T13:47:48.085" v="2272" actId="11529"/>
          <ac:cxnSpMkLst>
            <pc:docMk/>
            <pc:sldMk cId="3159918672" sldId="291"/>
            <ac:cxnSpMk id="12" creationId="{A97840DB-EC7B-417B-A036-01F2CCF0AC35}"/>
          </ac:cxnSpMkLst>
        </pc:cxnChg>
        <pc:cxnChg chg="add mod">
          <ac:chgData name="Aaron Cyr" userId="f710c333df2a0e40" providerId="LiveId" clId="{5BCB7F8F-0B20-40C2-9DB4-3B7DD40DBDB2}" dt="2020-10-13T13:47:58.034" v="2280" actId="14100"/>
          <ac:cxnSpMkLst>
            <pc:docMk/>
            <pc:sldMk cId="3159918672" sldId="291"/>
            <ac:cxnSpMk id="17" creationId="{6DB2EFA5-1161-45D3-9EE8-5F4BCD73CF77}"/>
          </ac:cxnSpMkLst>
        </pc:cxnChg>
        <pc:cxnChg chg="add del mod">
          <ac:chgData name="Aaron Cyr" userId="f710c333df2a0e40" providerId="LiveId" clId="{5BCB7F8F-0B20-40C2-9DB4-3B7DD40DBDB2}" dt="2020-10-13T13:51:18.995" v="2367"/>
          <ac:cxnSpMkLst>
            <pc:docMk/>
            <pc:sldMk cId="3159918672" sldId="291"/>
            <ac:cxnSpMk id="21" creationId="{B4D77819-528A-4023-85E5-57EFDFC3DC4F}"/>
          </ac:cxnSpMkLst>
        </pc:cxnChg>
      </pc:sldChg>
      <pc:sldChg chg="addSp delSp modSp add mod">
        <pc:chgData name="Aaron Cyr" userId="f710c333df2a0e40" providerId="LiveId" clId="{5BCB7F8F-0B20-40C2-9DB4-3B7DD40DBDB2}" dt="2020-10-13T13:54:24.701" v="2418"/>
        <pc:sldMkLst>
          <pc:docMk/>
          <pc:sldMk cId="12875643" sldId="292"/>
        </pc:sldMkLst>
        <pc:spChg chg="mod">
          <ac:chgData name="Aaron Cyr" userId="f710c333df2a0e40" providerId="LiveId" clId="{5BCB7F8F-0B20-40C2-9DB4-3B7DD40DBDB2}" dt="2020-10-13T13:51:39.308" v="2388" actId="20577"/>
          <ac:spMkLst>
            <pc:docMk/>
            <pc:sldMk cId="12875643" sldId="292"/>
            <ac:spMk id="4" creationId="{BD16C4B2-AF9F-47F8-B3D8-E451C87F11DE}"/>
          </ac:spMkLst>
        </pc:spChg>
        <pc:spChg chg="del mod">
          <ac:chgData name="Aaron Cyr" userId="f710c333df2a0e40" providerId="LiveId" clId="{5BCB7F8F-0B20-40C2-9DB4-3B7DD40DBDB2}" dt="2020-10-13T13:51:48.158" v="2398" actId="478"/>
          <ac:spMkLst>
            <pc:docMk/>
            <pc:sldMk cId="12875643" sldId="292"/>
            <ac:spMk id="8" creationId="{E15D8606-B17B-4D41-AFFE-860E5176540A}"/>
          </ac:spMkLst>
        </pc:spChg>
        <pc:spChg chg="del mod">
          <ac:chgData name="Aaron Cyr" userId="f710c333df2a0e40" providerId="LiveId" clId="{5BCB7F8F-0B20-40C2-9DB4-3B7DD40DBDB2}" dt="2020-10-13T13:51:46.555" v="2397" actId="478"/>
          <ac:spMkLst>
            <pc:docMk/>
            <pc:sldMk cId="12875643" sldId="292"/>
            <ac:spMk id="10" creationId="{844832A7-00F9-4AB7-8AC0-3FC57F0FE317}"/>
          </ac:spMkLst>
        </pc:spChg>
        <pc:spChg chg="add mod">
          <ac:chgData name="Aaron Cyr" userId="f710c333df2a0e40" providerId="LiveId" clId="{5BCB7F8F-0B20-40C2-9DB4-3B7DD40DBDB2}" dt="2020-10-13T13:54:24.701" v="2418"/>
          <ac:spMkLst>
            <pc:docMk/>
            <pc:sldMk cId="12875643" sldId="292"/>
            <ac:spMk id="13" creationId="{B56218BA-11DD-4F66-8C2E-C5C5BFCE6EAD}"/>
          </ac:spMkLst>
        </pc:spChg>
        <pc:spChg chg="del">
          <ac:chgData name="Aaron Cyr" userId="f710c333df2a0e40" providerId="LiveId" clId="{5BCB7F8F-0B20-40C2-9DB4-3B7DD40DBDB2}" dt="2020-10-13T13:51:45.075" v="2396" actId="478"/>
          <ac:spMkLst>
            <pc:docMk/>
            <pc:sldMk cId="12875643" sldId="292"/>
            <ac:spMk id="20" creationId="{26446CBE-68EF-47E1-A226-3BC7E66E03D1}"/>
          </ac:spMkLst>
        </pc:spChg>
        <pc:picChg chg="add mod">
          <ac:chgData name="Aaron Cyr" userId="f710c333df2a0e40" providerId="LiveId" clId="{5BCB7F8F-0B20-40C2-9DB4-3B7DD40DBDB2}" dt="2020-10-13T13:52:09.978" v="2402" actId="1076"/>
          <ac:picMkLst>
            <pc:docMk/>
            <pc:sldMk cId="12875643" sldId="292"/>
            <ac:picMk id="3" creationId="{C327FF86-AC60-4FC2-87B1-FC46728E21B9}"/>
          </ac:picMkLst>
        </pc:picChg>
        <pc:picChg chg="del mod">
          <ac:chgData name="Aaron Cyr" userId="f710c333df2a0e40" providerId="LiveId" clId="{5BCB7F8F-0B20-40C2-9DB4-3B7DD40DBDB2}" dt="2020-10-13T13:51:43.769" v="2395" actId="478"/>
          <ac:picMkLst>
            <pc:docMk/>
            <pc:sldMk cId="12875643" sldId="292"/>
            <ac:picMk id="5" creationId="{B50C16FE-E3A0-4E7F-8F6D-AF6FED2196F6}"/>
          </ac:picMkLst>
        </pc:picChg>
        <pc:picChg chg="del">
          <ac:chgData name="Aaron Cyr" userId="f710c333df2a0e40" providerId="LiveId" clId="{5BCB7F8F-0B20-40C2-9DB4-3B7DD40DBDB2}" dt="2020-10-13T13:51:40.733" v="2389" actId="478"/>
          <ac:picMkLst>
            <pc:docMk/>
            <pc:sldMk cId="12875643" sldId="292"/>
            <ac:picMk id="7" creationId="{9516EF34-2A60-4E52-9EF4-6FAC10FA3DC7}"/>
          </ac:picMkLst>
        </pc:picChg>
        <pc:cxnChg chg="del mod">
          <ac:chgData name="Aaron Cyr" userId="f710c333df2a0e40" providerId="LiveId" clId="{5BCB7F8F-0B20-40C2-9DB4-3B7DD40DBDB2}" dt="2020-10-13T13:51:42.082" v="2391" actId="478"/>
          <ac:cxnSpMkLst>
            <pc:docMk/>
            <pc:sldMk cId="12875643" sldId="292"/>
            <ac:cxnSpMk id="12" creationId="{A97840DB-EC7B-417B-A036-01F2CCF0AC35}"/>
          </ac:cxnSpMkLst>
        </pc:cxnChg>
        <pc:cxnChg chg="del">
          <ac:chgData name="Aaron Cyr" userId="f710c333df2a0e40" providerId="LiveId" clId="{5BCB7F8F-0B20-40C2-9DB4-3B7DD40DBDB2}" dt="2020-10-13T13:51:42.984" v="2392" actId="478"/>
          <ac:cxnSpMkLst>
            <pc:docMk/>
            <pc:sldMk cId="12875643" sldId="292"/>
            <ac:cxnSpMk id="17" creationId="{6DB2EFA5-1161-45D3-9EE8-5F4BCD73CF77}"/>
          </ac:cxnSpMkLst>
        </pc:cxnChg>
      </pc:sldChg>
      <pc:sldChg chg="addSp delSp modSp add mod">
        <pc:chgData name="Aaron Cyr" userId="f710c333df2a0e40" providerId="LiveId" clId="{5BCB7F8F-0B20-40C2-9DB4-3B7DD40DBDB2}" dt="2020-10-13T13:55:27" v="2455" actId="1076"/>
        <pc:sldMkLst>
          <pc:docMk/>
          <pc:sldMk cId="2219421785" sldId="293"/>
        </pc:sldMkLst>
        <pc:spChg chg="mod">
          <ac:chgData name="Aaron Cyr" userId="f710c333df2a0e40" providerId="LiveId" clId="{5BCB7F8F-0B20-40C2-9DB4-3B7DD40DBDB2}" dt="2020-10-13T13:55:04.264" v="2451" actId="20577"/>
          <ac:spMkLst>
            <pc:docMk/>
            <pc:sldMk cId="2219421785" sldId="293"/>
            <ac:spMk id="4" creationId="{BD16C4B2-AF9F-47F8-B3D8-E451C87F11DE}"/>
          </ac:spMkLst>
        </pc:spChg>
        <pc:picChg chg="del">
          <ac:chgData name="Aaron Cyr" userId="f710c333df2a0e40" providerId="LiveId" clId="{5BCB7F8F-0B20-40C2-9DB4-3B7DD40DBDB2}" dt="2020-10-13T13:55:06.016" v="2452" actId="478"/>
          <ac:picMkLst>
            <pc:docMk/>
            <pc:sldMk cId="2219421785" sldId="293"/>
            <ac:picMk id="3" creationId="{C327FF86-AC60-4FC2-87B1-FC46728E21B9}"/>
          </ac:picMkLst>
        </pc:picChg>
        <pc:picChg chg="add mod">
          <ac:chgData name="Aaron Cyr" userId="f710c333df2a0e40" providerId="LiveId" clId="{5BCB7F8F-0B20-40C2-9DB4-3B7DD40DBDB2}" dt="2020-10-13T13:55:27" v="2455" actId="1076"/>
          <ac:picMkLst>
            <pc:docMk/>
            <pc:sldMk cId="2219421785" sldId="293"/>
            <ac:picMk id="5" creationId="{A52A67B4-B702-4B52-8645-7D227C6F54B3}"/>
          </ac:picMkLst>
        </pc:picChg>
      </pc:sldChg>
      <pc:sldChg chg="addSp delSp modSp add mod">
        <pc:chgData name="Aaron Cyr" userId="f710c333df2a0e40" providerId="LiveId" clId="{5BCB7F8F-0B20-40C2-9DB4-3B7DD40DBDB2}" dt="2020-10-13T13:56:33.569" v="2484" actId="1076"/>
        <pc:sldMkLst>
          <pc:docMk/>
          <pc:sldMk cId="1472723410" sldId="294"/>
        </pc:sldMkLst>
        <pc:spChg chg="mod">
          <ac:chgData name="Aaron Cyr" userId="f710c333df2a0e40" providerId="LiveId" clId="{5BCB7F8F-0B20-40C2-9DB4-3B7DD40DBDB2}" dt="2020-10-13T13:55:58.400" v="2474" actId="6549"/>
          <ac:spMkLst>
            <pc:docMk/>
            <pc:sldMk cId="1472723410" sldId="294"/>
            <ac:spMk id="4" creationId="{BD16C4B2-AF9F-47F8-B3D8-E451C87F11DE}"/>
          </ac:spMkLst>
        </pc:spChg>
        <pc:picChg chg="add mod">
          <ac:chgData name="Aaron Cyr" userId="f710c333df2a0e40" providerId="LiveId" clId="{5BCB7F8F-0B20-40C2-9DB4-3B7DD40DBDB2}" dt="2020-10-13T13:56:33.569" v="2484" actId="1076"/>
          <ac:picMkLst>
            <pc:docMk/>
            <pc:sldMk cId="1472723410" sldId="294"/>
            <ac:picMk id="3" creationId="{B2F392CA-4D03-447F-995B-D8A7FF71CF65}"/>
          </ac:picMkLst>
        </pc:picChg>
        <pc:picChg chg="del">
          <ac:chgData name="Aaron Cyr" userId="f710c333df2a0e40" providerId="LiveId" clId="{5BCB7F8F-0B20-40C2-9DB4-3B7DD40DBDB2}" dt="2020-10-13T13:56:15.265" v="2475" actId="478"/>
          <ac:picMkLst>
            <pc:docMk/>
            <pc:sldMk cId="1472723410" sldId="294"/>
            <ac:picMk id="5" creationId="{A52A67B4-B702-4B52-8645-7D227C6F54B3}"/>
          </ac:picMkLst>
        </pc:picChg>
      </pc:sldChg>
      <pc:sldChg chg="addSp delSp modSp add mod">
        <pc:chgData name="Aaron Cyr" userId="f710c333df2a0e40" providerId="LiveId" clId="{5BCB7F8F-0B20-40C2-9DB4-3B7DD40DBDB2}" dt="2020-10-13T13:57:12.290" v="2501" actId="1076"/>
        <pc:sldMkLst>
          <pc:docMk/>
          <pc:sldMk cId="2447303640" sldId="295"/>
        </pc:sldMkLst>
        <pc:spChg chg="mod">
          <ac:chgData name="Aaron Cyr" userId="f710c333df2a0e40" providerId="LiveId" clId="{5BCB7F8F-0B20-40C2-9DB4-3B7DD40DBDB2}" dt="2020-10-13T13:56:49.464" v="2495" actId="20577"/>
          <ac:spMkLst>
            <pc:docMk/>
            <pc:sldMk cId="2447303640" sldId="295"/>
            <ac:spMk id="4" creationId="{BD16C4B2-AF9F-47F8-B3D8-E451C87F11DE}"/>
          </ac:spMkLst>
        </pc:spChg>
        <pc:picChg chg="del">
          <ac:chgData name="Aaron Cyr" userId="f710c333df2a0e40" providerId="LiveId" clId="{5BCB7F8F-0B20-40C2-9DB4-3B7DD40DBDB2}" dt="2020-10-13T13:56:52.087" v="2496" actId="478"/>
          <ac:picMkLst>
            <pc:docMk/>
            <pc:sldMk cId="2447303640" sldId="295"/>
            <ac:picMk id="3" creationId="{B2F392CA-4D03-447F-995B-D8A7FF71CF65}"/>
          </ac:picMkLst>
        </pc:picChg>
        <pc:picChg chg="add mod">
          <ac:chgData name="Aaron Cyr" userId="f710c333df2a0e40" providerId="LiveId" clId="{5BCB7F8F-0B20-40C2-9DB4-3B7DD40DBDB2}" dt="2020-10-13T13:57:12.290" v="2501" actId="1076"/>
          <ac:picMkLst>
            <pc:docMk/>
            <pc:sldMk cId="2447303640" sldId="295"/>
            <ac:picMk id="5" creationId="{C40A066D-0CD8-4B57-8A13-FC3A7445A8A3}"/>
          </ac:picMkLst>
        </pc:picChg>
      </pc:sldChg>
      <pc:sldChg chg="addSp delSp modSp add mod">
        <pc:chgData name="Aaron Cyr" userId="f710c333df2a0e40" providerId="LiveId" clId="{5BCB7F8F-0B20-40C2-9DB4-3B7DD40DBDB2}" dt="2020-10-13T13:58:25.874" v="2536" actId="1076"/>
        <pc:sldMkLst>
          <pc:docMk/>
          <pc:sldMk cId="155276176" sldId="296"/>
        </pc:sldMkLst>
        <pc:spChg chg="mod">
          <ac:chgData name="Aaron Cyr" userId="f710c333df2a0e40" providerId="LiveId" clId="{5BCB7F8F-0B20-40C2-9DB4-3B7DD40DBDB2}" dt="2020-10-13T13:57:44.488" v="2532" actId="20577"/>
          <ac:spMkLst>
            <pc:docMk/>
            <pc:sldMk cId="155276176" sldId="296"/>
            <ac:spMk id="4" creationId="{BD16C4B2-AF9F-47F8-B3D8-E451C87F11DE}"/>
          </ac:spMkLst>
        </pc:spChg>
        <pc:picChg chg="del">
          <ac:chgData name="Aaron Cyr" userId="f710c333df2a0e40" providerId="LiveId" clId="{5BCB7F8F-0B20-40C2-9DB4-3B7DD40DBDB2}" dt="2020-10-13T13:57:46.464" v="2533" actId="478"/>
          <ac:picMkLst>
            <pc:docMk/>
            <pc:sldMk cId="155276176" sldId="296"/>
            <ac:picMk id="3" creationId="{B2F392CA-4D03-447F-995B-D8A7FF71CF65}"/>
          </ac:picMkLst>
        </pc:picChg>
        <pc:picChg chg="add mod">
          <ac:chgData name="Aaron Cyr" userId="f710c333df2a0e40" providerId="LiveId" clId="{5BCB7F8F-0B20-40C2-9DB4-3B7DD40DBDB2}" dt="2020-10-13T13:58:25.874" v="2536" actId="1076"/>
          <ac:picMkLst>
            <pc:docMk/>
            <pc:sldMk cId="155276176" sldId="296"/>
            <ac:picMk id="5" creationId="{F344D866-2551-4656-8CCB-34BE6427DD90}"/>
          </ac:picMkLst>
        </pc:picChg>
      </pc:sldChg>
      <pc:sldChg chg="add del">
        <pc:chgData name="Aaron Cyr" userId="f710c333df2a0e40" providerId="LiveId" clId="{5BCB7F8F-0B20-40C2-9DB4-3B7DD40DBDB2}" dt="2020-10-13T22:10:23.209" v="4971" actId="47"/>
        <pc:sldMkLst>
          <pc:docMk/>
          <pc:sldMk cId="2481677466" sldId="297"/>
        </pc:sldMkLst>
      </pc:sldChg>
      <pc:sldChg chg="addSp delSp modSp add del mod">
        <pc:chgData name="Aaron Cyr" userId="f710c333df2a0e40" providerId="LiveId" clId="{5BCB7F8F-0B20-40C2-9DB4-3B7DD40DBDB2}" dt="2020-10-13T14:08:10.126" v="3112" actId="47"/>
        <pc:sldMkLst>
          <pc:docMk/>
          <pc:sldMk cId="2543007479" sldId="298"/>
        </pc:sldMkLst>
        <pc:spChg chg="mod">
          <ac:chgData name="Aaron Cyr" userId="f710c333df2a0e40" providerId="LiveId" clId="{5BCB7F8F-0B20-40C2-9DB4-3B7DD40DBDB2}" dt="2020-10-13T13:58:46.322" v="2549" actId="20577"/>
          <ac:spMkLst>
            <pc:docMk/>
            <pc:sldMk cId="2543007479" sldId="298"/>
            <ac:spMk id="4" creationId="{BD16C4B2-AF9F-47F8-B3D8-E451C87F11DE}"/>
          </ac:spMkLst>
        </pc:spChg>
        <pc:spChg chg="add mod">
          <ac:chgData name="Aaron Cyr" userId="f710c333df2a0e40" providerId="LiveId" clId="{5BCB7F8F-0B20-40C2-9DB4-3B7DD40DBDB2}" dt="2020-10-13T14:03:22.170" v="2628" actId="1076"/>
          <ac:spMkLst>
            <pc:docMk/>
            <pc:sldMk cId="2543007479" sldId="298"/>
            <ac:spMk id="8" creationId="{77BC7CD5-889E-4F96-9DF7-10B485D7E554}"/>
          </ac:spMkLst>
        </pc:spChg>
        <pc:spChg chg="add mod">
          <ac:chgData name="Aaron Cyr" userId="f710c333df2a0e40" providerId="LiveId" clId="{5BCB7F8F-0B20-40C2-9DB4-3B7DD40DBDB2}" dt="2020-10-13T14:04:03.522" v="2767" actId="1076"/>
          <ac:spMkLst>
            <pc:docMk/>
            <pc:sldMk cId="2543007479" sldId="298"/>
            <ac:spMk id="9" creationId="{C687178C-D94C-4EA4-909E-0221818166A5}"/>
          </ac:spMkLst>
        </pc:spChg>
        <pc:spChg chg="add mod">
          <ac:chgData name="Aaron Cyr" userId="f710c333df2a0e40" providerId="LiveId" clId="{5BCB7F8F-0B20-40C2-9DB4-3B7DD40DBDB2}" dt="2020-10-13T14:05:26.466" v="2923" actId="1076"/>
          <ac:spMkLst>
            <pc:docMk/>
            <pc:sldMk cId="2543007479" sldId="298"/>
            <ac:spMk id="11" creationId="{43BC84B4-15C4-4917-9104-F89C8A8BFE07}"/>
          </ac:spMkLst>
        </pc:spChg>
        <pc:picChg chg="add mod">
          <ac:chgData name="Aaron Cyr" userId="f710c333df2a0e40" providerId="LiveId" clId="{5BCB7F8F-0B20-40C2-9DB4-3B7DD40DBDB2}" dt="2020-10-13T14:03:24.482" v="2629" actId="1076"/>
          <ac:picMkLst>
            <pc:docMk/>
            <pc:sldMk cId="2543007479" sldId="298"/>
            <ac:picMk id="3" creationId="{1D3B7751-DB79-4225-AB32-19EF3E773684}"/>
          </ac:picMkLst>
        </pc:picChg>
        <pc:picChg chg="del">
          <ac:chgData name="Aaron Cyr" userId="f710c333df2a0e40" providerId="LiveId" clId="{5BCB7F8F-0B20-40C2-9DB4-3B7DD40DBDB2}" dt="2020-10-13T13:58:47.625" v="2550" actId="478"/>
          <ac:picMkLst>
            <pc:docMk/>
            <pc:sldMk cId="2543007479" sldId="298"/>
            <ac:picMk id="5" creationId="{F344D866-2551-4656-8CCB-34BE6427DD90}"/>
          </ac:picMkLst>
        </pc:picChg>
        <pc:picChg chg="add mod">
          <ac:chgData name="Aaron Cyr" userId="f710c333df2a0e40" providerId="LiveId" clId="{5BCB7F8F-0B20-40C2-9DB4-3B7DD40DBDB2}" dt="2020-10-13T14:04:03.522" v="2767" actId="1076"/>
          <ac:picMkLst>
            <pc:docMk/>
            <pc:sldMk cId="2543007479" sldId="298"/>
            <ac:picMk id="7" creationId="{D0691270-4868-44AB-A263-8E7BB252DCAC}"/>
          </ac:picMkLst>
        </pc:picChg>
      </pc:sldChg>
      <pc:sldChg chg="addSp delSp modSp add mod modTransition">
        <pc:chgData name="Aaron Cyr" userId="f710c333df2a0e40" providerId="LiveId" clId="{5BCB7F8F-0B20-40C2-9DB4-3B7DD40DBDB2}" dt="2020-10-13T22:13:04.570" v="5023" actId="478"/>
        <pc:sldMkLst>
          <pc:docMk/>
          <pc:sldMk cId="3012447027" sldId="299"/>
        </pc:sldMkLst>
        <pc:spChg chg="add mod">
          <ac:chgData name="Aaron Cyr" userId="f710c333df2a0e40" providerId="LiveId" clId="{5BCB7F8F-0B20-40C2-9DB4-3B7DD40DBDB2}" dt="2020-10-13T22:12:20.579" v="5019" actId="20577"/>
          <ac:spMkLst>
            <pc:docMk/>
            <pc:sldMk cId="3012447027" sldId="299"/>
            <ac:spMk id="2" creationId="{E3D39465-90BC-4697-A806-F818E421FEB7}"/>
          </ac:spMkLst>
        </pc:spChg>
        <pc:spChg chg="mod">
          <ac:chgData name="Aaron Cyr" userId="f710c333df2a0e40" providerId="LiveId" clId="{5BCB7F8F-0B20-40C2-9DB4-3B7DD40DBDB2}" dt="2020-10-13T14:07:27.010" v="3075" actId="1036"/>
          <ac:spMkLst>
            <pc:docMk/>
            <pc:sldMk cId="3012447027" sldId="299"/>
            <ac:spMk id="8" creationId="{77BC7CD5-889E-4F96-9DF7-10B485D7E554}"/>
          </ac:spMkLst>
        </pc:spChg>
        <pc:spChg chg="mod">
          <ac:chgData name="Aaron Cyr" userId="f710c333df2a0e40" providerId="LiveId" clId="{5BCB7F8F-0B20-40C2-9DB4-3B7DD40DBDB2}" dt="2020-10-13T14:07:43.316" v="3094" actId="1035"/>
          <ac:spMkLst>
            <pc:docMk/>
            <pc:sldMk cId="3012447027" sldId="299"/>
            <ac:spMk id="9" creationId="{C687178C-D94C-4EA4-909E-0221818166A5}"/>
          </ac:spMkLst>
        </pc:spChg>
        <pc:spChg chg="mod">
          <ac:chgData name="Aaron Cyr" userId="f710c333df2a0e40" providerId="LiveId" clId="{5BCB7F8F-0B20-40C2-9DB4-3B7DD40DBDB2}" dt="2020-10-13T14:07:46.591" v="3099" actId="1036"/>
          <ac:spMkLst>
            <pc:docMk/>
            <pc:sldMk cId="3012447027" sldId="299"/>
            <ac:spMk id="11" creationId="{43BC84B4-15C4-4917-9104-F89C8A8BFE07}"/>
          </ac:spMkLst>
        </pc:spChg>
        <pc:picChg chg="mod">
          <ac:chgData name="Aaron Cyr" userId="f710c333df2a0e40" providerId="LiveId" clId="{5BCB7F8F-0B20-40C2-9DB4-3B7DD40DBDB2}" dt="2020-10-13T14:07:27.010" v="3075" actId="1036"/>
          <ac:picMkLst>
            <pc:docMk/>
            <pc:sldMk cId="3012447027" sldId="299"/>
            <ac:picMk id="3" creationId="{1D3B7751-DB79-4225-AB32-19EF3E773684}"/>
          </ac:picMkLst>
        </pc:picChg>
        <pc:picChg chg="mod">
          <ac:chgData name="Aaron Cyr" userId="f710c333df2a0e40" providerId="LiveId" clId="{5BCB7F8F-0B20-40C2-9DB4-3B7DD40DBDB2}" dt="2020-10-13T14:07:43.316" v="3094" actId="1035"/>
          <ac:picMkLst>
            <pc:docMk/>
            <pc:sldMk cId="3012447027" sldId="299"/>
            <ac:picMk id="7" creationId="{D0691270-4868-44AB-A263-8E7BB252DCAC}"/>
          </ac:picMkLst>
        </pc:picChg>
        <pc:cxnChg chg="add del mod">
          <ac:chgData name="Aaron Cyr" userId="f710c333df2a0e40" providerId="LiveId" clId="{5BCB7F8F-0B20-40C2-9DB4-3B7DD40DBDB2}" dt="2020-10-13T22:13:04.570" v="5023" actId="478"/>
          <ac:cxnSpMkLst>
            <pc:docMk/>
            <pc:sldMk cId="3012447027" sldId="299"/>
            <ac:cxnSpMk id="6" creationId="{FED89A75-19FE-4060-A715-D30F4CC009F8}"/>
          </ac:cxnSpMkLst>
        </pc:cxnChg>
      </pc:sldChg>
      <pc:sldChg chg="addSp delSp modSp add mod">
        <pc:chgData name="Aaron Cyr" userId="f710c333df2a0e40" providerId="LiveId" clId="{5BCB7F8F-0B20-40C2-9DB4-3B7DD40DBDB2}" dt="2020-10-13T22:14:02.309" v="5038" actId="20577"/>
        <pc:sldMkLst>
          <pc:docMk/>
          <pc:sldMk cId="1561382015" sldId="300"/>
        </pc:sldMkLst>
        <pc:spChg chg="del">
          <ac:chgData name="Aaron Cyr" userId="f710c333df2a0e40" providerId="LiveId" clId="{5BCB7F8F-0B20-40C2-9DB4-3B7DD40DBDB2}" dt="2020-10-13T14:07:56.866" v="3104" actId="478"/>
          <ac:spMkLst>
            <pc:docMk/>
            <pc:sldMk cId="1561382015" sldId="300"/>
            <ac:spMk id="2" creationId="{E3D39465-90BC-4697-A806-F818E421FEB7}"/>
          </ac:spMkLst>
        </pc:spChg>
        <pc:spChg chg="mod">
          <ac:chgData name="Aaron Cyr" userId="f710c333df2a0e40" providerId="LiveId" clId="{5BCB7F8F-0B20-40C2-9DB4-3B7DD40DBDB2}" dt="2020-10-13T14:07:59.600" v="3111" actId="20577"/>
          <ac:spMkLst>
            <pc:docMk/>
            <pc:sldMk cId="1561382015" sldId="300"/>
            <ac:spMk id="4" creationId="{BD16C4B2-AF9F-47F8-B3D8-E451C87F11DE}"/>
          </ac:spMkLst>
        </pc:spChg>
        <pc:spChg chg="del">
          <ac:chgData name="Aaron Cyr" userId="f710c333df2a0e40" providerId="LiveId" clId="{5BCB7F8F-0B20-40C2-9DB4-3B7DD40DBDB2}" dt="2020-10-13T14:07:56.866" v="3104" actId="478"/>
          <ac:spMkLst>
            <pc:docMk/>
            <pc:sldMk cId="1561382015" sldId="300"/>
            <ac:spMk id="8" creationId="{77BC7CD5-889E-4F96-9DF7-10B485D7E554}"/>
          </ac:spMkLst>
        </pc:spChg>
        <pc:spChg chg="del">
          <ac:chgData name="Aaron Cyr" userId="f710c333df2a0e40" providerId="LiveId" clId="{5BCB7F8F-0B20-40C2-9DB4-3B7DD40DBDB2}" dt="2020-10-13T14:07:56.866" v="3104" actId="478"/>
          <ac:spMkLst>
            <pc:docMk/>
            <pc:sldMk cId="1561382015" sldId="300"/>
            <ac:spMk id="9" creationId="{C687178C-D94C-4EA4-909E-0221818166A5}"/>
          </ac:spMkLst>
        </pc:spChg>
        <pc:spChg chg="del">
          <ac:chgData name="Aaron Cyr" userId="f710c333df2a0e40" providerId="LiveId" clId="{5BCB7F8F-0B20-40C2-9DB4-3B7DD40DBDB2}" dt="2020-10-13T14:07:56.866" v="3104" actId="478"/>
          <ac:spMkLst>
            <pc:docMk/>
            <pc:sldMk cId="1561382015" sldId="300"/>
            <ac:spMk id="11" creationId="{43BC84B4-15C4-4917-9104-F89C8A8BFE07}"/>
          </ac:spMkLst>
        </pc:spChg>
        <pc:spChg chg="add mod">
          <ac:chgData name="Aaron Cyr" userId="f710c333df2a0e40" providerId="LiveId" clId="{5BCB7F8F-0B20-40C2-9DB4-3B7DD40DBDB2}" dt="2020-10-13T14:12:49.217" v="3391" actId="1035"/>
          <ac:spMkLst>
            <pc:docMk/>
            <pc:sldMk cId="1561382015" sldId="300"/>
            <ac:spMk id="14" creationId="{F9251F6C-48BF-4E3E-8634-BAC0EF20B2E8}"/>
          </ac:spMkLst>
        </pc:spChg>
        <pc:spChg chg="add mod">
          <ac:chgData name="Aaron Cyr" userId="f710c333df2a0e40" providerId="LiveId" clId="{5BCB7F8F-0B20-40C2-9DB4-3B7DD40DBDB2}" dt="2020-10-13T22:14:02.309" v="5038" actId="20577"/>
          <ac:spMkLst>
            <pc:docMk/>
            <pc:sldMk cId="1561382015" sldId="300"/>
            <ac:spMk id="16" creationId="{B9A4A763-5174-4A66-AAC0-4DB9E3CEF5D7}"/>
          </ac:spMkLst>
        </pc:spChg>
        <pc:picChg chg="del">
          <ac:chgData name="Aaron Cyr" userId="f710c333df2a0e40" providerId="LiveId" clId="{5BCB7F8F-0B20-40C2-9DB4-3B7DD40DBDB2}" dt="2020-10-13T14:07:56.866" v="3104" actId="478"/>
          <ac:picMkLst>
            <pc:docMk/>
            <pc:sldMk cId="1561382015" sldId="300"/>
            <ac:picMk id="3" creationId="{1D3B7751-DB79-4225-AB32-19EF3E773684}"/>
          </ac:picMkLst>
        </pc:picChg>
        <pc:picChg chg="add mod">
          <ac:chgData name="Aaron Cyr" userId="f710c333df2a0e40" providerId="LiveId" clId="{5BCB7F8F-0B20-40C2-9DB4-3B7DD40DBDB2}" dt="2020-10-13T14:12:44.920" v="3383" actId="1035"/>
          <ac:picMkLst>
            <pc:docMk/>
            <pc:sldMk cId="1561382015" sldId="300"/>
            <ac:picMk id="6" creationId="{30AFBC93-5D2F-46D1-AF3F-618CA5B63986}"/>
          </ac:picMkLst>
        </pc:picChg>
        <pc:picChg chg="del">
          <ac:chgData name="Aaron Cyr" userId="f710c333df2a0e40" providerId="LiveId" clId="{5BCB7F8F-0B20-40C2-9DB4-3B7DD40DBDB2}" dt="2020-10-13T14:07:56.866" v="3104" actId="478"/>
          <ac:picMkLst>
            <pc:docMk/>
            <pc:sldMk cId="1561382015" sldId="300"/>
            <ac:picMk id="7" creationId="{D0691270-4868-44AB-A263-8E7BB252DCAC}"/>
          </ac:picMkLst>
        </pc:picChg>
        <pc:picChg chg="add mod">
          <ac:chgData name="Aaron Cyr" userId="f710c333df2a0e40" providerId="LiveId" clId="{5BCB7F8F-0B20-40C2-9DB4-3B7DD40DBDB2}" dt="2020-10-13T14:12:44.920" v="3383" actId="1035"/>
          <ac:picMkLst>
            <pc:docMk/>
            <pc:sldMk cId="1561382015" sldId="300"/>
            <ac:picMk id="12" creationId="{96AF6E92-104C-417E-B4F0-FE1986D42B6B}"/>
          </ac:picMkLst>
        </pc:picChg>
      </pc:sldChg>
      <pc:sldChg chg="addSp delSp modSp add mod">
        <pc:chgData name="Aaron Cyr" userId="f710c333df2a0e40" providerId="LiveId" clId="{5BCB7F8F-0B20-40C2-9DB4-3B7DD40DBDB2}" dt="2020-10-13T14:14:21.416" v="3409" actId="20577"/>
        <pc:sldMkLst>
          <pc:docMk/>
          <pc:sldMk cId="2966161753" sldId="301"/>
        </pc:sldMkLst>
        <pc:spChg chg="add del">
          <ac:chgData name="Aaron Cyr" userId="f710c333df2a0e40" providerId="LiveId" clId="{5BCB7F8F-0B20-40C2-9DB4-3B7DD40DBDB2}" dt="2020-10-13T14:14:00.970" v="3403" actId="22"/>
          <ac:spMkLst>
            <pc:docMk/>
            <pc:sldMk cId="2966161753" sldId="301"/>
            <ac:spMk id="7" creationId="{D6BCC083-1992-40F2-AD54-DA97856223A1}"/>
          </ac:spMkLst>
        </pc:spChg>
        <pc:spChg chg="add mod">
          <ac:chgData name="Aaron Cyr" userId="f710c333df2a0e40" providerId="LiveId" clId="{5BCB7F8F-0B20-40C2-9DB4-3B7DD40DBDB2}" dt="2020-10-13T14:14:21.416" v="3409" actId="20577"/>
          <ac:spMkLst>
            <pc:docMk/>
            <pc:sldMk cId="2966161753" sldId="301"/>
            <ac:spMk id="8" creationId="{4DF02096-84AB-49FE-A43E-CFF8F4A5AA92}"/>
          </ac:spMkLst>
        </pc:spChg>
        <pc:spChg chg="del mod">
          <ac:chgData name="Aaron Cyr" userId="f710c333df2a0e40" providerId="LiveId" clId="{5BCB7F8F-0B20-40C2-9DB4-3B7DD40DBDB2}" dt="2020-10-13T14:13:02.592" v="3395" actId="478"/>
          <ac:spMkLst>
            <pc:docMk/>
            <pc:sldMk cId="2966161753" sldId="301"/>
            <ac:spMk id="14" creationId="{F9251F6C-48BF-4E3E-8634-BAC0EF20B2E8}"/>
          </ac:spMkLst>
        </pc:spChg>
        <pc:picChg chg="add mod">
          <ac:chgData name="Aaron Cyr" userId="f710c333df2a0e40" providerId="LiveId" clId="{5BCB7F8F-0B20-40C2-9DB4-3B7DD40DBDB2}" dt="2020-10-13T14:13:52.203" v="3399" actId="1076"/>
          <ac:picMkLst>
            <pc:docMk/>
            <pc:sldMk cId="2966161753" sldId="301"/>
            <ac:picMk id="3" creationId="{FDEA8CA3-DA02-4C45-A624-0357B7BCC5F0}"/>
          </ac:picMkLst>
        </pc:picChg>
        <pc:picChg chg="add mod">
          <ac:chgData name="Aaron Cyr" userId="f710c333df2a0e40" providerId="LiveId" clId="{5BCB7F8F-0B20-40C2-9DB4-3B7DD40DBDB2}" dt="2020-10-13T14:14:06.473" v="3406" actId="1076"/>
          <ac:picMkLst>
            <pc:docMk/>
            <pc:sldMk cId="2966161753" sldId="301"/>
            <ac:picMk id="5" creationId="{ACC6E874-4B4C-4DE0-BE5A-AE0B56ABB1AC}"/>
          </ac:picMkLst>
        </pc:picChg>
        <pc:picChg chg="del">
          <ac:chgData name="Aaron Cyr" userId="f710c333df2a0e40" providerId="LiveId" clId="{5BCB7F8F-0B20-40C2-9DB4-3B7DD40DBDB2}" dt="2020-10-13T14:11:57.457" v="3258" actId="478"/>
          <ac:picMkLst>
            <pc:docMk/>
            <pc:sldMk cId="2966161753" sldId="301"/>
            <ac:picMk id="6" creationId="{30AFBC93-5D2F-46D1-AF3F-618CA5B63986}"/>
          </ac:picMkLst>
        </pc:picChg>
        <pc:picChg chg="del">
          <ac:chgData name="Aaron Cyr" userId="f710c333df2a0e40" providerId="LiveId" clId="{5BCB7F8F-0B20-40C2-9DB4-3B7DD40DBDB2}" dt="2020-10-13T14:11:56.900" v="3257" actId="478"/>
          <ac:picMkLst>
            <pc:docMk/>
            <pc:sldMk cId="2966161753" sldId="301"/>
            <ac:picMk id="12" creationId="{96AF6E92-104C-417E-B4F0-FE1986D42B6B}"/>
          </ac:picMkLst>
        </pc:picChg>
      </pc:sldChg>
      <pc:sldChg chg="addSp delSp modSp add mod">
        <pc:chgData name="Aaron Cyr" userId="f710c333df2a0e40" providerId="LiveId" clId="{5BCB7F8F-0B20-40C2-9DB4-3B7DD40DBDB2}" dt="2020-10-13T22:14:36.036" v="5047" actId="20577"/>
        <pc:sldMkLst>
          <pc:docMk/>
          <pc:sldMk cId="4182052779" sldId="302"/>
        </pc:sldMkLst>
        <pc:spChg chg="mod">
          <ac:chgData name="Aaron Cyr" userId="f710c333df2a0e40" providerId="LiveId" clId="{5BCB7F8F-0B20-40C2-9DB4-3B7DD40DBDB2}" dt="2020-10-13T22:14:36.036" v="5047" actId="20577"/>
          <ac:spMkLst>
            <pc:docMk/>
            <pc:sldMk cId="4182052779" sldId="302"/>
            <ac:spMk id="4" creationId="{BD16C4B2-AF9F-47F8-B3D8-E451C87F11DE}"/>
          </ac:spMkLst>
        </pc:spChg>
        <pc:spChg chg="del">
          <ac:chgData name="Aaron Cyr" userId="f710c333df2a0e40" providerId="LiveId" clId="{5BCB7F8F-0B20-40C2-9DB4-3B7DD40DBDB2}" dt="2020-10-13T14:14:46.757" v="3411" actId="478"/>
          <ac:spMkLst>
            <pc:docMk/>
            <pc:sldMk cId="4182052779" sldId="302"/>
            <ac:spMk id="8" creationId="{4DF02096-84AB-49FE-A43E-CFF8F4A5AA92}"/>
          </ac:spMkLst>
        </pc:spChg>
        <pc:picChg chg="del">
          <ac:chgData name="Aaron Cyr" userId="f710c333df2a0e40" providerId="LiveId" clId="{5BCB7F8F-0B20-40C2-9DB4-3B7DD40DBDB2}" dt="2020-10-13T14:14:47.169" v="3412" actId="478"/>
          <ac:picMkLst>
            <pc:docMk/>
            <pc:sldMk cId="4182052779" sldId="302"/>
            <ac:picMk id="3" creationId="{FDEA8CA3-DA02-4C45-A624-0357B7BCC5F0}"/>
          </ac:picMkLst>
        </pc:picChg>
        <pc:picChg chg="del">
          <ac:chgData name="Aaron Cyr" userId="f710c333df2a0e40" providerId="LiveId" clId="{5BCB7F8F-0B20-40C2-9DB4-3B7DD40DBDB2}" dt="2020-10-13T14:14:47.591" v="3413" actId="478"/>
          <ac:picMkLst>
            <pc:docMk/>
            <pc:sldMk cId="4182052779" sldId="302"/>
            <ac:picMk id="5" creationId="{ACC6E874-4B4C-4DE0-BE5A-AE0B56ABB1AC}"/>
          </ac:picMkLst>
        </pc:picChg>
        <pc:picChg chg="add mod">
          <ac:chgData name="Aaron Cyr" userId="f710c333df2a0e40" providerId="LiveId" clId="{5BCB7F8F-0B20-40C2-9DB4-3B7DD40DBDB2}" dt="2020-10-13T14:15:43.161" v="3421" actId="1076"/>
          <ac:picMkLst>
            <pc:docMk/>
            <pc:sldMk cId="4182052779" sldId="302"/>
            <ac:picMk id="6" creationId="{F6C01284-35F2-4C3C-8375-159B40DDB641}"/>
          </ac:picMkLst>
        </pc:picChg>
      </pc:sldChg>
      <pc:sldChg chg="addSp modSp add mod">
        <pc:chgData name="Aaron Cyr" userId="f710c333df2a0e40" providerId="LiveId" clId="{5BCB7F8F-0B20-40C2-9DB4-3B7DD40DBDB2}" dt="2020-10-13T22:15:23.925" v="5085" actId="1076"/>
        <pc:sldMkLst>
          <pc:docMk/>
          <pc:sldMk cId="55410363" sldId="303"/>
        </pc:sldMkLst>
        <pc:spChg chg="add mod">
          <ac:chgData name="Aaron Cyr" userId="f710c333df2a0e40" providerId="LiveId" clId="{5BCB7F8F-0B20-40C2-9DB4-3B7DD40DBDB2}" dt="2020-10-13T14:21:55.417" v="3540" actId="1076"/>
          <ac:spMkLst>
            <pc:docMk/>
            <pc:sldMk cId="55410363" sldId="303"/>
            <ac:spMk id="2" creationId="{D96C91C0-EFFF-44A7-B87F-DF40A6564717}"/>
          </ac:spMkLst>
        </pc:spChg>
        <pc:spChg chg="add mod">
          <ac:chgData name="Aaron Cyr" userId="f710c333df2a0e40" providerId="LiveId" clId="{5BCB7F8F-0B20-40C2-9DB4-3B7DD40DBDB2}" dt="2020-10-13T22:15:23.925" v="5085" actId="1076"/>
          <ac:spMkLst>
            <pc:docMk/>
            <pc:sldMk cId="55410363" sldId="303"/>
            <ac:spMk id="3" creationId="{5E50CB5A-A02D-4D5C-8ABF-FE46DF9632F0}"/>
          </ac:spMkLst>
        </pc:spChg>
        <pc:spChg chg="mod">
          <ac:chgData name="Aaron Cyr" userId="f710c333df2a0e40" providerId="LiveId" clId="{5BCB7F8F-0B20-40C2-9DB4-3B7DD40DBDB2}" dt="2020-10-13T14:20:29.656" v="3516" actId="20577"/>
          <ac:spMkLst>
            <pc:docMk/>
            <pc:sldMk cId="55410363" sldId="303"/>
            <ac:spMk id="4" creationId="{BD16C4B2-AF9F-47F8-B3D8-E451C87F11DE}"/>
          </ac:spMkLst>
        </pc:spChg>
      </pc:sldChg>
      <pc:sldChg chg="addSp delSp modSp add mod">
        <pc:chgData name="Aaron Cyr" userId="f710c333df2a0e40" providerId="LiveId" clId="{5BCB7F8F-0B20-40C2-9DB4-3B7DD40DBDB2}" dt="2020-10-13T14:21:03.536" v="3522" actId="1076"/>
        <pc:sldMkLst>
          <pc:docMk/>
          <pc:sldMk cId="4117048186" sldId="304"/>
        </pc:sldMkLst>
        <pc:picChg chg="add mod">
          <ac:chgData name="Aaron Cyr" userId="f710c333df2a0e40" providerId="LiveId" clId="{5BCB7F8F-0B20-40C2-9DB4-3B7DD40DBDB2}" dt="2020-10-13T14:21:03.536" v="3522" actId="1076"/>
          <ac:picMkLst>
            <pc:docMk/>
            <pc:sldMk cId="4117048186" sldId="304"/>
            <ac:picMk id="3" creationId="{A4DBC341-C054-44FC-8F33-54B71CD01C56}"/>
          </ac:picMkLst>
        </pc:picChg>
        <pc:picChg chg="del">
          <ac:chgData name="Aaron Cyr" userId="f710c333df2a0e40" providerId="LiveId" clId="{5BCB7F8F-0B20-40C2-9DB4-3B7DD40DBDB2}" dt="2020-10-13T14:20:59.175" v="3518" actId="478"/>
          <ac:picMkLst>
            <pc:docMk/>
            <pc:sldMk cId="4117048186" sldId="304"/>
            <ac:picMk id="6" creationId="{F6C01284-35F2-4C3C-8375-159B40DDB641}"/>
          </ac:picMkLst>
        </pc:picChg>
      </pc:sldChg>
      <pc:sldChg chg="addSp delSp modSp add mod">
        <pc:chgData name="Aaron Cyr" userId="f710c333df2a0e40" providerId="LiveId" clId="{5BCB7F8F-0B20-40C2-9DB4-3B7DD40DBDB2}" dt="2020-10-13T14:26:45.906" v="3616" actId="1076"/>
        <pc:sldMkLst>
          <pc:docMk/>
          <pc:sldMk cId="4218762634" sldId="305"/>
        </pc:sldMkLst>
        <pc:grpChg chg="add del mod">
          <ac:chgData name="Aaron Cyr" userId="f710c333df2a0e40" providerId="LiveId" clId="{5BCB7F8F-0B20-40C2-9DB4-3B7DD40DBDB2}" dt="2020-10-13T14:25:14.454" v="3579" actId="165"/>
          <ac:grpSpMkLst>
            <pc:docMk/>
            <pc:sldMk cId="4218762634" sldId="305"/>
            <ac:grpSpMk id="8" creationId="{B01DFDAE-0C08-49FC-971E-3DDBC39C91ED}"/>
          </ac:grpSpMkLst>
        </pc:grpChg>
        <pc:grpChg chg="add mod">
          <ac:chgData name="Aaron Cyr" userId="f710c333df2a0e40" providerId="LiveId" clId="{5BCB7F8F-0B20-40C2-9DB4-3B7DD40DBDB2}" dt="2020-10-13T14:26:12.841" v="3595" actId="164"/>
          <ac:grpSpMkLst>
            <pc:docMk/>
            <pc:sldMk cId="4218762634" sldId="305"/>
            <ac:grpSpMk id="11" creationId="{7E9A1D4F-7776-488E-AFA0-5353E8E76411}"/>
          </ac:grpSpMkLst>
        </pc:grpChg>
        <pc:grpChg chg="add mod">
          <ac:chgData name="Aaron Cyr" userId="f710c333df2a0e40" providerId="LiveId" clId="{5BCB7F8F-0B20-40C2-9DB4-3B7DD40DBDB2}" dt="2020-10-13T14:26:45.906" v="3616" actId="1076"/>
          <ac:grpSpMkLst>
            <pc:docMk/>
            <pc:sldMk cId="4218762634" sldId="305"/>
            <ac:grpSpMk id="15" creationId="{396D5685-B6E9-4992-9C0D-73B1B2E3AF19}"/>
          </ac:grpSpMkLst>
        </pc:grpChg>
        <pc:picChg chg="del">
          <ac:chgData name="Aaron Cyr" userId="f710c333df2a0e40" providerId="LiveId" clId="{5BCB7F8F-0B20-40C2-9DB4-3B7DD40DBDB2}" dt="2020-10-13T14:22:47.146" v="3553" actId="478"/>
          <ac:picMkLst>
            <pc:docMk/>
            <pc:sldMk cId="4218762634" sldId="305"/>
            <ac:picMk id="3" creationId="{A4DBC341-C054-44FC-8F33-54B71CD01C56}"/>
          </ac:picMkLst>
        </pc:picChg>
        <pc:picChg chg="add del mod topLvl">
          <ac:chgData name="Aaron Cyr" userId="f710c333df2a0e40" providerId="LiveId" clId="{5BCB7F8F-0B20-40C2-9DB4-3B7DD40DBDB2}" dt="2020-10-13T14:25:18.032" v="3582" actId="478"/>
          <ac:picMkLst>
            <pc:docMk/>
            <pc:sldMk cId="4218762634" sldId="305"/>
            <ac:picMk id="5" creationId="{F5AA4C1C-2608-404C-81DF-74898164EE65}"/>
          </ac:picMkLst>
        </pc:picChg>
        <pc:picChg chg="add del mod topLvl">
          <ac:chgData name="Aaron Cyr" userId="f710c333df2a0e40" providerId="LiveId" clId="{5BCB7F8F-0B20-40C2-9DB4-3B7DD40DBDB2}" dt="2020-10-13T14:26:15.111" v="3596" actId="478"/>
          <ac:picMkLst>
            <pc:docMk/>
            <pc:sldMk cId="4218762634" sldId="305"/>
            <ac:picMk id="7" creationId="{B4495AC6-BF8E-4D84-BA17-611FC33B5547}"/>
          </ac:picMkLst>
        </pc:picChg>
        <pc:picChg chg="add mod">
          <ac:chgData name="Aaron Cyr" userId="f710c333df2a0e40" providerId="LiveId" clId="{5BCB7F8F-0B20-40C2-9DB4-3B7DD40DBDB2}" dt="2020-10-13T14:26:33.809" v="3613" actId="164"/>
          <ac:picMkLst>
            <pc:docMk/>
            <pc:sldMk cId="4218762634" sldId="305"/>
            <ac:picMk id="10" creationId="{9F8807A6-6338-4635-9912-34660212E292}"/>
          </ac:picMkLst>
        </pc:picChg>
        <pc:picChg chg="add mod">
          <ac:chgData name="Aaron Cyr" userId="f710c333df2a0e40" providerId="LiveId" clId="{5BCB7F8F-0B20-40C2-9DB4-3B7DD40DBDB2}" dt="2020-10-13T14:26:33.809" v="3613" actId="164"/>
          <ac:picMkLst>
            <pc:docMk/>
            <pc:sldMk cId="4218762634" sldId="305"/>
            <ac:picMk id="14" creationId="{A9E8F96D-14A4-4B73-9765-0BB52CF0BB85}"/>
          </ac:picMkLst>
        </pc:picChg>
      </pc:sldChg>
      <pc:sldChg chg="addSp delSp modSp add mod setBg setClrOvrMap">
        <pc:chgData name="Aaron Cyr" userId="f710c333df2a0e40" providerId="LiveId" clId="{5BCB7F8F-0B20-40C2-9DB4-3B7DD40DBDB2}" dt="2020-10-13T14:28:33.384" v="3631" actId="1038"/>
        <pc:sldMkLst>
          <pc:docMk/>
          <pc:sldMk cId="3043648483" sldId="306"/>
        </pc:sldMkLst>
        <pc:spChg chg="mod">
          <ac:chgData name="Aaron Cyr" userId="f710c333df2a0e40" providerId="LiveId" clId="{5BCB7F8F-0B20-40C2-9DB4-3B7DD40DBDB2}" dt="2020-10-13T14:24:35.118" v="3575" actId="26606"/>
          <ac:spMkLst>
            <pc:docMk/>
            <pc:sldMk cId="3043648483" sldId="306"/>
            <ac:spMk id="4" creationId="{BD16C4B2-AF9F-47F8-B3D8-E451C87F11DE}"/>
          </ac:spMkLst>
        </pc:spChg>
        <pc:spChg chg="add del mod">
          <ac:chgData name="Aaron Cyr" userId="f710c333df2a0e40" providerId="LiveId" clId="{5BCB7F8F-0B20-40C2-9DB4-3B7DD40DBDB2}" dt="2020-10-13T14:27:57.199" v="3622" actId="478"/>
          <ac:spMkLst>
            <pc:docMk/>
            <pc:sldMk cId="3043648483" sldId="306"/>
            <ac:spMk id="6" creationId="{449B59E5-18CE-4BA3-A52E-198CFA46D414}"/>
          </ac:spMkLst>
        </pc:spChg>
        <pc:spChg chg="add mod">
          <ac:chgData name="Aaron Cyr" userId="f710c333df2a0e40" providerId="LiveId" clId="{5BCB7F8F-0B20-40C2-9DB4-3B7DD40DBDB2}" dt="2020-10-13T14:28:33.384" v="3631" actId="1038"/>
          <ac:spMkLst>
            <pc:docMk/>
            <pc:sldMk cId="3043648483" sldId="306"/>
            <ac:spMk id="9" creationId="{3373CEE1-9607-470A-B7D8-2025831FCFC1}"/>
          </ac:spMkLst>
        </pc:spChg>
        <pc:spChg chg="mod ord">
          <ac:chgData name="Aaron Cyr" userId="f710c333df2a0e40" providerId="LiveId" clId="{5BCB7F8F-0B20-40C2-9DB4-3B7DD40DBDB2}" dt="2020-10-13T14:24:35.118" v="3575" actId="26606"/>
          <ac:spMkLst>
            <pc:docMk/>
            <pc:sldMk cId="3043648483" sldId="306"/>
            <ac:spMk id="13" creationId="{B56218BA-11DD-4F66-8C2E-C5C5BFCE6EAD}"/>
          </ac:spMkLst>
        </pc:spChg>
        <pc:grpChg chg="del">
          <ac:chgData name="Aaron Cyr" userId="f710c333df2a0e40" providerId="LiveId" clId="{5BCB7F8F-0B20-40C2-9DB4-3B7DD40DBDB2}" dt="2020-10-13T14:24:28.018" v="3569" actId="478"/>
          <ac:grpSpMkLst>
            <pc:docMk/>
            <pc:sldMk cId="3043648483" sldId="306"/>
            <ac:grpSpMk id="8" creationId="{B01DFDAE-0C08-49FC-971E-3DDBC39C91ED}"/>
          </ac:grpSpMkLst>
        </pc:grpChg>
        <pc:picChg chg="add mod">
          <ac:chgData name="Aaron Cyr" userId="f710c333df2a0e40" providerId="LiveId" clId="{5BCB7F8F-0B20-40C2-9DB4-3B7DD40DBDB2}" dt="2020-10-13T14:24:40.017" v="3578" actId="1076"/>
          <ac:picMkLst>
            <pc:docMk/>
            <pc:sldMk cId="3043648483" sldId="306"/>
            <ac:picMk id="3" creationId="{CA0C9F51-6083-4CA7-9DBD-767F702F64EC}"/>
          </ac:picMkLst>
        </pc:picChg>
      </pc:sldChg>
      <pc:sldChg chg="modSp add mod">
        <pc:chgData name="Aaron Cyr" userId="f710c333df2a0e40" providerId="LiveId" clId="{5BCB7F8F-0B20-40C2-9DB4-3B7DD40DBDB2}" dt="2020-10-13T14:29:34.520" v="3682" actId="6549"/>
        <pc:sldMkLst>
          <pc:docMk/>
          <pc:sldMk cId="133690029" sldId="307"/>
        </pc:sldMkLst>
        <pc:spChg chg="mod">
          <ac:chgData name="Aaron Cyr" userId="f710c333df2a0e40" providerId="LiveId" clId="{5BCB7F8F-0B20-40C2-9DB4-3B7DD40DBDB2}" dt="2020-10-13T14:29:34.520" v="3682" actId="6549"/>
          <ac:spMkLst>
            <pc:docMk/>
            <pc:sldMk cId="133690029" sldId="307"/>
            <ac:spMk id="2" creationId="{69D78755-8513-40C1-9A58-6390D844D3E0}"/>
          </ac:spMkLst>
        </pc:spChg>
      </pc:sldChg>
      <pc:sldChg chg="add del">
        <pc:chgData name="Aaron Cyr" userId="f710c333df2a0e40" providerId="LiveId" clId="{5BCB7F8F-0B20-40C2-9DB4-3B7DD40DBDB2}" dt="2020-10-13T14:29:01.673" v="3633"/>
        <pc:sldMkLst>
          <pc:docMk/>
          <pc:sldMk cId="1487034546" sldId="308"/>
        </pc:sldMkLst>
      </pc:sldChg>
      <pc:sldChg chg="addSp delSp modSp add mod">
        <pc:chgData name="Aaron Cyr" userId="f710c333df2a0e40" providerId="LiveId" clId="{5BCB7F8F-0B20-40C2-9DB4-3B7DD40DBDB2}" dt="2020-10-13T14:29:19.394" v="3641" actId="14100"/>
        <pc:sldMkLst>
          <pc:docMk/>
          <pc:sldMk cId="3955647051" sldId="308"/>
        </pc:sldMkLst>
        <pc:spChg chg="add del mod">
          <ac:chgData name="Aaron Cyr" userId="f710c333df2a0e40" providerId="LiveId" clId="{5BCB7F8F-0B20-40C2-9DB4-3B7DD40DBDB2}" dt="2020-10-13T14:29:11.854" v="3636" actId="22"/>
          <ac:spMkLst>
            <pc:docMk/>
            <pc:sldMk cId="3955647051" sldId="308"/>
            <ac:spMk id="4" creationId="{776A31A7-E3D3-4676-B5CF-0493CA9BABBD}"/>
          </ac:spMkLst>
        </pc:spChg>
        <pc:picChg chg="add mod ord">
          <ac:chgData name="Aaron Cyr" userId="f710c333df2a0e40" providerId="LiveId" clId="{5BCB7F8F-0B20-40C2-9DB4-3B7DD40DBDB2}" dt="2020-10-13T14:29:19.394" v="3641" actId="14100"/>
          <ac:picMkLst>
            <pc:docMk/>
            <pc:sldMk cId="3955647051" sldId="308"/>
            <ac:picMk id="7" creationId="{9BB549A2-6AFC-4989-9A10-AA54CF6F8AF4}"/>
          </ac:picMkLst>
        </pc:picChg>
        <pc:picChg chg="del">
          <ac:chgData name="Aaron Cyr" userId="f710c333df2a0e40" providerId="LiveId" clId="{5BCB7F8F-0B20-40C2-9DB4-3B7DD40DBDB2}" dt="2020-10-13T14:29:08.551" v="3635" actId="478"/>
          <ac:picMkLst>
            <pc:docMk/>
            <pc:sldMk cId="3955647051" sldId="308"/>
            <ac:picMk id="8" creationId="{3DED08FD-3263-4B22-B174-BD7D92AE6090}"/>
          </ac:picMkLst>
        </pc:picChg>
      </pc:sldChg>
      <pc:sldChg chg="addSp delSp modSp add mod">
        <pc:chgData name="Aaron Cyr" userId="f710c333df2a0e40" providerId="LiveId" clId="{5BCB7F8F-0B20-40C2-9DB4-3B7DD40DBDB2}" dt="2020-10-13T21:03:44.311" v="3793" actId="1076"/>
        <pc:sldMkLst>
          <pc:docMk/>
          <pc:sldMk cId="2108414427" sldId="309"/>
        </pc:sldMkLst>
        <pc:spChg chg="mod">
          <ac:chgData name="Aaron Cyr" userId="f710c333df2a0e40" providerId="LiveId" clId="{5BCB7F8F-0B20-40C2-9DB4-3B7DD40DBDB2}" dt="2020-10-13T21:03:14.196" v="3782" actId="20577"/>
          <ac:spMkLst>
            <pc:docMk/>
            <pc:sldMk cId="2108414427" sldId="309"/>
            <ac:spMk id="2" creationId="{BB221BF7-58C9-4977-B499-6BECA023FCD2}"/>
          </ac:spMkLst>
        </pc:spChg>
        <pc:spChg chg="add del mod">
          <ac:chgData name="Aaron Cyr" userId="f710c333df2a0e40" providerId="LiveId" clId="{5BCB7F8F-0B20-40C2-9DB4-3B7DD40DBDB2}" dt="2020-10-13T14:36:54.091" v="3718" actId="22"/>
          <ac:spMkLst>
            <pc:docMk/>
            <pc:sldMk cId="2108414427" sldId="309"/>
            <ac:spMk id="4" creationId="{8DD58DCE-94E9-4B19-9585-D31D9CB102E1}"/>
          </ac:spMkLst>
        </pc:spChg>
        <pc:spChg chg="add del mod">
          <ac:chgData name="Aaron Cyr" userId="f710c333df2a0e40" providerId="LiveId" clId="{5BCB7F8F-0B20-40C2-9DB4-3B7DD40DBDB2}" dt="2020-10-13T21:03:40.550" v="3791" actId="478"/>
          <ac:spMkLst>
            <pc:docMk/>
            <pc:sldMk cId="2108414427" sldId="309"/>
            <ac:spMk id="17" creationId="{D8703D22-7EB7-47B3-8F00-3F285A72767A}"/>
          </ac:spMkLst>
        </pc:spChg>
        <pc:spChg chg="add del mod">
          <ac:chgData name="Aaron Cyr" userId="f710c333df2a0e40" providerId="LiveId" clId="{5BCB7F8F-0B20-40C2-9DB4-3B7DD40DBDB2}" dt="2020-10-13T21:03:31.653" v="3787" actId="478"/>
          <ac:spMkLst>
            <pc:docMk/>
            <pc:sldMk cId="2108414427" sldId="309"/>
            <ac:spMk id="19" creationId="{F7E840E5-D558-4650-98C7-3575BEE20D04}"/>
          </ac:spMkLst>
        </pc:spChg>
        <pc:spChg chg="add del mod">
          <ac:chgData name="Aaron Cyr" userId="f710c333df2a0e40" providerId="LiveId" clId="{5BCB7F8F-0B20-40C2-9DB4-3B7DD40DBDB2}" dt="2020-10-13T21:03:33.134" v="3788" actId="478"/>
          <ac:spMkLst>
            <pc:docMk/>
            <pc:sldMk cId="2108414427" sldId="309"/>
            <ac:spMk id="23" creationId="{28C07B40-BFAF-4430-A65B-4A738F5F72BC}"/>
          </ac:spMkLst>
        </pc:spChg>
        <pc:spChg chg="add del mod">
          <ac:chgData name="Aaron Cyr" userId="f710c333df2a0e40" providerId="LiveId" clId="{5BCB7F8F-0B20-40C2-9DB4-3B7DD40DBDB2}" dt="2020-10-13T21:03:29.705" v="3786" actId="478"/>
          <ac:spMkLst>
            <pc:docMk/>
            <pc:sldMk cId="2108414427" sldId="309"/>
            <ac:spMk id="25" creationId="{B3B76858-3F10-4FC8-B842-C39936A9BD9F}"/>
          </ac:spMkLst>
        </pc:spChg>
        <pc:picChg chg="del">
          <ac:chgData name="Aaron Cyr" userId="f710c333df2a0e40" providerId="LiveId" clId="{5BCB7F8F-0B20-40C2-9DB4-3B7DD40DBDB2}" dt="2020-10-13T14:34:46.328" v="3686" actId="478"/>
          <ac:picMkLst>
            <pc:docMk/>
            <pc:sldMk cId="2108414427" sldId="309"/>
            <ac:picMk id="7" creationId="{9BB549A2-6AFC-4989-9A10-AA54CF6F8AF4}"/>
          </ac:picMkLst>
        </pc:picChg>
        <pc:picChg chg="add del mod ord">
          <ac:chgData name="Aaron Cyr" userId="f710c333df2a0e40" providerId="LiveId" clId="{5BCB7F8F-0B20-40C2-9DB4-3B7DD40DBDB2}" dt="2020-10-13T21:03:25.969" v="3785" actId="478"/>
          <ac:picMkLst>
            <pc:docMk/>
            <pc:sldMk cId="2108414427" sldId="309"/>
            <ac:picMk id="10" creationId="{A69F900A-F0D3-4BF9-B202-2905F989D441}"/>
          </ac:picMkLst>
        </pc:picChg>
        <pc:picChg chg="add del mod">
          <ac:chgData name="Aaron Cyr" userId="f710c333df2a0e40" providerId="LiveId" clId="{5BCB7F8F-0B20-40C2-9DB4-3B7DD40DBDB2}" dt="2020-10-13T14:44:34.023" v="3754" actId="478"/>
          <ac:picMkLst>
            <pc:docMk/>
            <pc:sldMk cId="2108414427" sldId="309"/>
            <ac:picMk id="12" creationId="{411C96A1-52DE-4E71-9AB2-87A7761510A3}"/>
          </ac:picMkLst>
        </pc:picChg>
        <pc:picChg chg="add del">
          <ac:chgData name="Aaron Cyr" userId="f710c333df2a0e40" providerId="LiveId" clId="{5BCB7F8F-0B20-40C2-9DB4-3B7DD40DBDB2}" dt="2020-10-13T14:37:56.897" v="3727" actId="22"/>
          <ac:picMkLst>
            <pc:docMk/>
            <pc:sldMk cId="2108414427" sldId="309"/>
            <ac:picMk id="14" creationId="{B4EFC29E-9DB0-450B-B4A6-BB51561CC661}"/>
          </ac:picMkLst>
        </pc:picChg>
        <pc:picChg chg="add mod">
          <ac:chgData name="Aaron Cyr" userId="f710c333df2a0e40" providerId="LiveId" clId="{5BCB7F8F-0B20-40C2-9DB4-3B7DD40DBDB2}" dt="2020-10-13T21:03:44.311" v="3793" actId="1076"/>
          <ac:picMkLst>
            <pc:docMk/>
            <pc:sldMk cId="2108414427" sldId="309"/>
            <ac:picMk id="16" creationId="{C92A2F7E-FD3E-4956-B0CF-EA5F67166E4F}"/>
          </ac:picMkLst>
        </pc:picChg>
        <pc:picChg chg="add del mod">
          <ac:chgData name="Aaron Cyr" userId="f710c333df2a0e40" providerId="LiveId" clId="{5BCB7F8F-0B20-40C2-9DB4-3B7DD40DBDB2}" dt="2020-10-13T21:03:24.302" v="3784" actId="478"/>
          <ac:picMkLst>
            <pc:docMk/>
            <pc:sldMk cId="2108414427" sldId="309"/>
            <ac:picMk id="21" creationId="{0605C97E-6194-4B0C-8C4F-FD0856F75E2D}"/>
          </ac:picMkLst>
        </pc:picChg>
      </pc:sldChg>
      <pc:sldChg chg="addSp delSp modSp add mod">
        <pc:chgData name="Aaron Cyr" userId="f710c333df2a0e40" providerId="LiveId" clId="{5BCB7F8F-0B20-40C2-9DB4-3B7DD40DBDB2}" dt="2020-10-13T21:09:33.286" v="3909" actId="1076"/>
        <pc:sldMkLst>
          <pc:docMk/>
          <pc:sldMk cId="3361310253" sldId="310"/>
        </pc:sldMkLst>
        <pc:spChg chg="mod">
          <ac:chgData name="Aaron Cyr" userId="f710c333df2a0e40" providerId="LiveId" clId="{5BCB7F8F-0B20-40C2-9DB4-3B7DD40DBDB2}" dt="2020-10-13T21:09:26.021" v="3906" actId="20577"/>
          <ac:spMkLst>
            <pc:docMk/>
            <pc:sldMk cId="3361310253" sldId="310"/>
            <ac:spMk id="2" creationId="{BB221BF7-58C9-4977-B499-6BECA023FCD2}"/>
          </ac:spMkLst>
        </pc:spChg>
        <pc:spChg chg="add del mod">
          <ac:chgData name="Aaron Cyr" userId="f710c333df2a0e40" providerId="LiveId" clId="{5BCB7F8F-0B20-40C2-9DB4-3B7DD40DBDB2}" dt="2020-10-13T14:37:25.255" v="3721" actId="478"/>
          <ac:spMkLst>
            <pc:docMk/>
            <pc:sldMk cId="3361310253" sldId="310"/>
            <ac:spMk id="4" creationId="{A600492B-231E-4A8D-91FD-E148A4B84AFB}"/>
          </ac:spMkLst>
        </pc:spChg>
        <pc:grpChg chg="add mod">
          <ac:chgData name="Aaron Cyr" userId="f710c333df2a0e40" providerId="LiveId" clId="{5BCB7F8F-0B20-40C2-9DB4-3B7DD40DBDB2}" dt="2020-10-13T21:09:30.950" v="3908" actId="1076"/>
          <ac:grpSpMkLst>
            <pc:docMk/>
            <pc:sldMk cId="3361310253" sldId="310"/>
            <ac:grpSpMk id="15" creationId="{D2FBD8F5-47E4-4B63-A245-341819812783}"/>
          </ac:grpSpMkLst>
        </pc:grpChg>
        <pc:picChg chg="del">
          <ac:chgData name="Aaron Cyr" userId="f710c333df2a0e40" providerId="LiveId" clId="{5BCB7F8F-0B20-40C2-9DB4-3B7DD40DBDB2}" dt="2020-10-13T14:34:47.845" v="3687" actId="478"/>
          <ac:picMkLst>
            <pc:docMk/>
            <pc:sldMk cId="3361310253" sldId="310"/>
            <ac:picMk id="7" creationId="{9BB549A2-6AFC-4989-9A10-AA54CF6F8AF4}"/>
          </ac:picMkLst>
        </pc:picChg>
        <pc:picChg chg="add mod">
          <ac:chgData name="Aaron Cyr" userId="f710c333df2a0e40" providerId="LiveId" clId="{5BCB7F8F-0B20-40C2-9DB4-3B7DD40DBDB2}" dt="2020-10-13T21:09:33.286" v="3909" actId="1076"/>
          <ac:picMkLst>
            <pc:docMk/>
            <pc:sldMk cId="3361310253" sldId="310"/>
            <ac:picMk id="8" creationId="{D83E7BF8-2BD4-4FC8-8D2E-EC1B8AC069DE}"/>
          </ac:picMkLst>
        </pc:picChg>
        <pc:picChg chg="add del mod">
          <ac:chgData name="Aaron Cyr" userId="f710c333df2a0e40" providerId="LiveId" clId="{5BCB7F8F-0B20-40C2-9DB4-3B7DD40DBDB2}" dt="2020-10-13T21:08:02.265" v="3873" actId="478"/>
          <ac:picMkLst>
            <pc:docMk/>
            <pc:sldMk cId="3361310253" sldId="310"/>
            <ac:picMk id="10" creationId="{90BAF500-427E-432B-8A10-2487A8149CD0}"/>
          </ac:picMkLst>
        </pc:picChg>
        <pc:picChg chg="add mod">
          <ac:chgData name="Aaron Cyr" userId="f710c333df2a0e40" providerId="LiveId" clId="{5BCB7F8F-0B20-40C2-9DB4-3B7DD40DBDB2}" dt="2020-10-13T21:08:59.622" v="3880" actId="164"/>
          <ac:picMkLst>
            <pc:docMk/>
            <pc:sldMk cId="3361310253" sldId="310"/>
            <ac:picMk id="12" creationId="{D8D5B28C-F8EC-4C88-8E15-32F27B3190F7}"/>
          </ac:picMkLst>
        </pc:picChg>
        <pc:picChg chg="add mod">
          <ac:chgData name="Aaron Cyr" userId="f710c333df2a0e40" providerId="LiveId" clId="{5BCB7F8F-0B20-40C2-9DB4-3B7DD40DBDB2}" dt="2020-10-13T21:08:59.622" v="3880" actId="164"/>
          <ac:picMkLst>
            <pc:docMk/>
            <pc:sldMk cId="3361310253" sldId="310"/>
            <ac:picMk id="14" creationId="{8024695F-57EB-409F-ABBB-D6A00CC882D2}"/>
          </ac:picMkLst>
        </pc:picChg>
      </pc:sldChg>
      <pc:sldChg chg="addSp delSp modSp add mod">
        <pc:chgData name="Aaron Cyr" userId="f710c333df2a0e40" providerId="LiveId" clId="{5BCB7F8F-0B20-40C2-9DB4-3B7DD40DBDB2}" dt="2020-10-13T21:09:55.740" v="3912" actId="20577"/>
        <pc:sldMkLst>
          <pc:docMk/>
          <pc:sldMk cId="922608438" sldId="311"/>
        </pc:sldMkLst>
        <pc:spChg chg="mod">
          <ac:chgData name="Aaron Cyr" userId="f710c333df2a0e40" providerId="LiveId" clId="{5BCB7F8F-0B20-40C2-9DB4-3B7DD40DBDB2}" dt="2020-10-13T21:09:55.740" v="3912" actId="20577"/>
          <ac:spMkLst>
            <pc:docMk/>
            <pc:sldMk cId="922608438" sldId="311"/>
            <ac:spMk id="2" creationId="{BB221BF7-58C9-4977-B499-6BECA023FCD2}"/>
          </ac:spMkLst>
        </pc:spChg>
        <pc:spChg chg="add del mod">
          <ac:chgData name="Aaron Cyr" userId="f710c333df2a0e40" providerId="LiveId" clId="{5BCB7F8F-0B20-40C2-9DB4-3B7DD40DBDB2}" dt="2020-10-13T14:35:37.255" v="3690" actId="478"/>
          <ac:spMkLst>
            <pc:docMk/>
            <pc:sldMk cId="922608438" sldId="311"/>
            <ac:spMk id="4" creationId="{97597B03-E36C-4159-971D-DE10C2078685}"/>
          </ac:spMkLst>
        </pc:spChg>
        <pc:picChg chg="del">
          <ac:chgData name="Aaron Cyr" userId="f710c333df2a0e40" providerId="LiveId" clId="{5BCB7F8F-0B20-40C2-9DB4-3B7DD40DBDB2}" dt="2020-10-13T14:34:49.070" v="3688" actId="478"/>
          <ac:picMkLst>
            <pc:docMk/>
            <pc:sldMk cId="922608438" sldId="311"/>
            <ac:picMk id="7" creationId="{9BB549A2-6AFC-4989-9A10-AA54CF6F8AF4}"/>
          </ac:picMkLst>
        </pc:picChg>
        <pc:picChg chg="add mod">
          <ac:chgData name="Aaron Cyr" userId="f710c333df2a0e40" providerId="LiveId" clId="{5BCB7F8F-0B20-40C2-9DB4-3B7DD40DBDB2}" dt="2020-10-13T14:35:38.170" v="3691" actId="1076"/>
          <ac:picMkLst>
            <pc:docMk/>
            <pc:sldMk cId="922608438" sldId="311"/>
            <ac:picMk id="8" creationId="{79BAC15D-DAD3-422C-BDC7-3F7AF3683DA9}"/>
          </ac:picMkLst>
        </pc:picChg>
        <pc:picChg chg="add mod">
          <ac:chgData name="Aaron Cyr" userId="f710c333df2a0e40" providerId="LiveId" clId="{5BCB7F8F-0B20-40C2-9DB4-3B7DD40DBDB2}" dt="2020-10-13T14:35:47.729" v="3693" actId="1076"/>
          <ac:picMkLst>
            <pc:docMk/>
            <pc:sldMk cId="922608438" sldId="311"/>
            <ac:picMk id="10" creationId="{073277B0-6D8F-423C-A592-E651E032E78D}"/>
          </ac:picMkLst>
        </pc:picChg>
        <pc:picChg chg="add del">
          <ac:chgData name="Aaron Cyr" userId="f710c333df2a0e40" providerId="LiveId" clId="{5BCB7F8F-0B20-40C2-9DB4-3B7DD40DBDB2}" dt="2020-10-13T14:36:31.929" v="3716" actId="22"/>
          <ac:picMkLst>
            <pc:docMk/>
            <pc:sldMk cId="922608438" sldId="311"/>
            <ac:picMk id="12" creationId="{01F0F0BF-372B-4E72-80B0-344E69220B4B}"/>
          </ac:picMkLst>
        </pc:picChg>
      </pc:sldChg>
      <pc:sldChg chg="addSp delSp modSp add mod setBg">
        <pc:chgData name="Aaron Cyr" userId="f710c333df2a0e40" providerId="LiveId" clId="{5BCB7F8F-0B20-40C2-9DB4-3B7DD40DBDB2}" dt="2020-10-13T21:07:22.174" v="3871" actId="1076"/>
        <pc:sldMkLst>
          <pc:docMk/>
          <pc:sldMk cId="1303230361" sldId="312"/>
        </pc:sldMkLst>
        <pc:spChg chg="mod">
          <ac:chgData name="Aaron Cyr" userId="f710c333df2a0e40" providerId="LiveId" clId="{5BCB7F8F-0B20-40C2-9DB4-3B7DD40DBDB2}" dt="2020-10-13T21:06:24.056" v="3836" actId="26606"/>
          <ac:spMkLst>
            <pc:docMk/>
            <pc:sldMk cId="1303230361" sldId="312"/>
            <ac:spMk id="2" creationId="{BB221BF7-58C9-4977-B499-6BECA023FCD2}"/>
          </ac:spMkLst>
        </pc:spChg>
        <pc:spChg chg="del">
          <ac:chgData name="Aaron Cyr" userId="f710c333df2a0e40" providerId="LiveId" clId="{5BCB7F8F-0B20-40C2-9DB4-3B7DD40DBDB2}" dt="2020-10-13T14:37:07.998" v="3719" actId="22"/>
          <ac:spMkLst>
            <pc:docMk/>
            <pc:sldMk cId="1303230361" sldId="312"/>
            <ac:spMk id="4" creationId="{8DD58DCE-94E9-4B19-9585-D31D9CB102E1}"/>
          </ac:spMkLst>
        </pc:spChg>
        <pc:spChg chg="mod ord">
          <ac:chgData name="Aaron Cyr" userId="f710c333df2a0e40" providerId="LiveId" clId="{5BCB7F8F-0B20-40C2-9DB4-3B7DD40DBDB2}" dt="2020-10-13T21:06:24.056" v="3836" actId="26606"/>
          <ac:spMkLst>
            <pc:docMk/>
            <pc:sldMk cId="1303230361" sldId="312"/>
            <ac:spMk id="5" creationId="{87424EA9-ACA6-47E5-A407-6BFBA909AD89}"/>
          </ac:spMkLst>
        </pc:spChg>
        <pc:spChg chg="add del">
          <ac:chgData name="Aaron Cyr" userId="f710c333df2a0e40" providerId="LiveId" clId="{5BCB7F8F-0B20-40C2-9DB4-3B7DD40DBDB2}" dt="2020-10-13T21:06:24.056" v="3836" actId="26606"/>
          <ac:spMkLst>
            <pc:docMk/>
            <pc:sldMk cId="1303230361" sldId="312"/>
            <ac:spMk id="16" creationId="{05ABD28C-8C9B-4A0A-BA95-1B89D6F1DFE2}"/>
          </ac:spMkLst>
        </pc:spChg>
        <pc:spChg chg="add del">
          <ac:chgData name="Aaron Cyr" userId="f710c333df2a0e40" providerId="LiveId" clId="{5BCB7F8F-0B20-40C2-9DB4-3B7DD40DBDB2}" dt="2020-10-13T21:06:24.056" v="3836" actId="26606"/>
          <ac:spMkLst>
            <pc:docMk/>
            <pc:sldMk cId="1303230361" sldId="312"/>
            <ac:spMk id="19" creationId="{21516CB1-E8C8-4751-B6A6-46B2D1E72A61}"/>
          </ac:spMkLst>
        </pc:spChg>
        <pc:spChg chg="add del">
          <ac:chgData name="Aaron Cyr" userId="f710c333df2a0e40" providerId="LiveId" clId="{5BCB7F8F-0B20-40C2-9DB4-3B7DD40DBDB2}" dt="2020-10-13T21:06:24.056" v="3836" actId="26606"/>
          <ac:spMkLst>
            <pc:docMk/>
            <pc:sldMk cId="1303230361" sldId="312"/>
            <ac:spMk id="21" creationId="{90C0C0D1-E79A-41FF-8322-256F6DD1499B}"/>
          </ac:spMkLst>
        </pc:spChg>
        <pc:spChg chg="add del">
          <ac:chgData name="Aaron Cyr" userId="f710c333df2a0e40" providerId="LiveId" clId="{5BCB7F8F-0B20-40C2-9DB4-3B7DD40DBDB2}" dt="2020-10-13T21:06:24.056" v="3836" actId="26606"/>
          <ac:spMkLst>
            <pc:docMk/>
            <pc:sldMk cId="1303230361" sldId="312"/>
            <ac:spMk id="23" creationId="{395FA420-5595-49D1-9D5F-79EC43B55574}"/>
          </ac:spMkLst>
        </pc:spChg>
        <pc:picChg chg="add mod ord">
          <ac:chgData name="Aaron Cyr" userId="f710c333df2a0e40" providerId="LiveId" clId="{5BCB7F8F-0B20-40C2-9DB4-3B7DD40DBDB2}" dt="2020-10-13T21:07:22.174" v="3871" actId="1076"/>
          <ac:picMkLst>
            <pc:docMk/>
            <pc:sldMk cId="1303230361" sldId="312"/>
            <ac:picMk id="6" creationId="{21DBDD77-24F8-424E-91A2-E6ECC0AAD308}"/>
          </ac:picMkLst>
        </pc:picChg>
        <pc:picChg chg="add del mod">
          <ac:chgData name="Aaron Cyr" userId="f710c333df2a0e40" providerId="LiveId" clId="{5BCB7F8F-0B20-40C2-9DB4-3B7DD40DBDB2}" dt="2020-10-13T21:06:09.761" v="3829" actId="478"/>
          <ac:picMkLst>
            <pc:docMk/>
            <pc:sldMk cId="1303230361" sldId="312"/>
            <ac:picMk id="8" creationId="{694EFE5A-C6E1-4BB9-8571-36B96EBCF08C}"/>
          </ac:picMkLst>
        </pc:picChg>
        <pc:picChg chg="add del">
          <ac:chgData name="Aaron Cyr" userId="f710c333df2a0e40" providerId="LiveId" clId="{5BCB7F8F-0B20-40C2-9DB4-3B7DD40DBDB2}" dt="2020-10-13T14:38:16.920" v="3731" actId="22"/>
          <ac:picMkLst>
            <pc:docMk/>
            <pc:sldMk cId="1303230361" sldId="312"/>
            <ac:picMk id="10" creationId="{FA7E7FA1-AFFA-49EA-8572-390D2AA66E44}"/>
          </ac:picMkLst>
        </pc:picChg>
        <pc:picChg chg="add mod ord">
          <ac:chgData name="Aaron Cyr" userId="f710c333df2a0e40" providerId="LiveId" clId="{5BCB7F8F-0B20-40C2-9DB4-3B7DD40DBDB2}" dt="2020-10-13T21:07:19.198" v="3870" actId="14100"/>
          <ac:picMkLst>
            <pc:docMk/>
            <pc:sldMk cId="1303230361" sldId="312"/>
            <ac:picMk id="12" creationId="{AA391847-C65F-47F7-BE9B-803900195059}"/>
          </ac:picMkLst>
        </pc:picChg>
      </pc:sldChg>
      <pc:sldChg chg="delSp modSp add mod">
        <pc:chgData name="Aaron Cyr" userId="f710c333df2a0e40" providerId="LiveId" clId="{5BCB7F8F-0B20-40C2-9DB4-3B7DD40DBDB2}" dt="2020-10-13T21:04:23.816" v="3808" actId="1076"/>
        <pc:sldMkLst>
          <pc:docMk/>
          <pc:sldMk cId="438981592" sldId="313"/>
        </pc:sldMkLst>
        <pc:spChg chg="del">
          <ac:chgData name="Aaron Cyr" userId="f710c333df2a0e40" providerId="LiveId" clId="{5BCB7F8F-0B20-40C2-9DB4-3B7DD40DBDB2}" dt="2020-10-13T21:03:58.155" v="3795" actId="478"/>
          <ac:spMkLst>
            <pc:docMk/>
            <pc:sldMk cId="438981592" sldId="313"/>
            <ac:spMk id="17" creationId="{D8703D22-7EB7-47B3-8F00-3F285A72767A}"/>
          </ac:spMkLst>
        </pc:spChg>
        <pc:spChg chg="del">
          <ac:chgData name="Aaron Cyr" userId="f710c333df2a0e40" providerId="LiveId" clId="{5BCB7F8F-0B20-40C2-9DB4-3B7DD40DBDB2}" dt="2020-10-13T21:04:01.161" v="3797" actId="478"/>
          <ac:spMkLst>
            <pc:docMk/>
            <pc:sldMk cId="438981592" sldId="313"/>
            <ac:spMk id="19" creationId="{F7E840E5-D558-4650-98C7-3575BEE20D04}"/>
          </ac:spMkLst>
        </pc:spChg>
        <pc:spChg chg="del mod">
          <ac:chgData name="Aaron Cyr" userId="f710c333df2a0e40" providerId="LiveId" clId="{5BCB7F8F-0B20-40C2-9DB4-3B7DD40DBDB2}" dt="2020-10-13T21:04:06.029" v="3800" actId="478"/>
          <ac:spMkLst>
            <pc:docMk/>
            <pc:sldMk cId="438981592" sldId="313"/>
            <ac:spMk id="23" creationId="{28C07B40-BFAF-4430-A65B-4A738F5F72BC}"/>
          </ac:spMkLst>
        </pc:spChg>
        <pc:picChg chg="mod">
          <ac:chgData name="Aaron Cyr" userId="f710c333df2a0e40" providerId="LiveId" clId="{5BCB7F8F-0B20-40C2-9DB4-3B7DD40DBDB2}" dt="2020-10-13T21:04:23.816" v="3808" actId="1076"/>
          <ac:picMkLst>
            <pc:docMk/>
            <pc:sldMk cId="438981592" sldId="313"/>
            <ac:picMk id="10" creationId="{A69F900A-F0D3-4BF9-B202-2905F989D441}"/>
          </ac:picMkLst>
        </pc:picChg>
        <pc:picChg chg="del">
          <ac:chgData name="Aaron Cyr" userId="f710c333df2a0e40" providerId="LiveId" clId="{5BCB7F8F-0B20-40C2-9DB4-3B7DD40DBDB2}" dt="2020-10-13T21:03:57.019" v="3794" actId="478"/>
          <ac:picMkLst>
            <pc:docMk/>
            <pc:sldMk cId="438981592" sldId="313"/>
            <ac:picMk id="16" creationId="{C92A2F7E-FD3E-4956-B0CF-EA5F67166E4F}"/>
          </ac:picMkLst>
        </pc:picChg>
        <pc:picChg chg="mod">
          <ac:chgData name="Aaron Cyr" userId="f710c333df2a0e40" providerId="LiveId" clId="{5BCB7F8F-0B20-40C2-9DB4-3B7DD40DBDB2}" dt="2020-10-13T21:04:18.846" v="3806" actId="1076"/>
          <ac:picMkLst>
            <pc:docMk/>
            <pc:sldMk cId="438981592" sldId="313"/>
            <ac:picMk id="21" creationId="{0605C97E-6194-4B0C-8C4F-FD0856F75E2D}"/>
          </ac:picMkLst>
        </pc:picChg>
      </pc:sldChg>
      <pc:sldChg chg="addSp delSp modSp add mod">
        <pc:chgData name="Aaron Cyr" userId="f710c333df2a0e40" providerId="LiveId" clId="{5BCB7F8F-0B20-40C2-9DB4-3B7DD40DBDB2}" dt="2020-10-13T21:12:12.192" v="3945" actId="164"/>
        <pc:sldMkLst>
          <pc:docMk/>
          <pc:sldMk cId="2340310396" sldId="314"/>
        </pc:sldMkLst>
        <pc:spChg chg="mod">
          <ac:chgData name="Aaron Cyr" userId="f710c333df2a0e40" providerId="LiveId" clId="{5BCB7F8F-0B20-40C2-9DB4-3B7DD40DBDB2}" dt="2020-10-13T21:10:31.205" v="3919" actId="20577"/>
          <ac:spMkLst>
            <pc:docMk/>
            <pc:sldMk cId="2340310396" sldId="314"/>
            <ac:spMk id="2" creationId="{BB221BF7-58C9-4977-B499-6BECA023FCD2}"/>
          </ac:spMkLst>
        </pc:spChg>
        <pc:grpChg chg="add mod">
          <ac:chgData name="Aaron Cyr" userId="f710c333df2a0e40" providerId="LiveId" clId="{5BCB7F8F-0B20-40C2-9DB4-3B7DD40DBDB2}" dt="2020-10-13T21:12:12.192" v="3945" actId="164"/>
          <ac:grpSpMkLst>
            <pc:docMk/>
            <pc:sldMk cId="2340310396" sldId="314"/>
            <ac:grpSpMk id="9" creationId="{E5E8973C-AB97-4A5A-B885-06554DEF991A}"/>
          </ac:grpSpMkLst>
        </pc:grpChg>
        <pc:picChg chg="add mod">
          <ac:chgData name="Aaron Cyr" userId="f710c333df2a0e40" providerId="LiveId" clId="{5BCB7F8F-0B20-40C2-9DB4-3B7DD40DBDB2}" dt="2020-10-13T21:12:12.192" v="3945" actId="164"/>
          <ac:picMkLst>
            <pc:docMk/>
            <pc:sldMk cId="2340310396" sldId="314"/>
            <ac:picMk id="4" creationId="{148F34CF-359B-4BA7-9883-F2BC16EDD7CF}"/>
          </ac:picMkLst>
        </pc:picChg>
        <pc:picChg chg="add mod">
          <ac:chgData name="Aaron Cyr" userId="f710c333df2a0e40" providerId="LiveId" clId="{5BCB7F8F-0B20-40C2-9DB4-3B7DD40DBDB2}" dt="2020-10-13T21:12:12.192" v="3945" actId="164"/>
          <ac:picMkLst>
            <pc:docMk/>
            <pc:sldMk cId="2340310396" sldId="314"/>
            <ac:picMk id="7" creationId="{58AB7181-2835-43AC-A9C3-7B0D0ECEA9D5}"/>
          </ac:picMkLst>
        </pc:picChg>
        <pc:picChg chg="del">
          <ac:chgData name="Aaron Cyr" userId="f710c333df2a0e40" providerId="LiveId" clId="{5BCB7F8F-0B20-40C2-9DB4-3B7DD40DBDB2}" dt="2020-10-13T21:10:33.860" v="3921" actId="478"/>
          <ac:picMkLst>
            <pc:docMk/>
            <pc:sldMk cId="2340310396" sldId="314"/>
            <ac:picMk id="8" creationId="{79BAC15D-DAD3-422C-BDC7-3F7AF3683DA9}"/>
          </ac:picMkLst>
        </pc:picChg>
        <pc:picChg chg="del">
          <ac:chgData name="Aaron Cyr" userId="f710c333df2a0e40" providerId="LiveId" clId="{5BCB7F8F-0B20-40C2-9DB4-3B7DD40DBDB2}" dt="2020-10-13T21:10:33.403" v="3920" actId="478"/>
          <ac:picMkLst>
            <pc:docMk/>
            <pc:sldMk cId="2340310396" sldId="314"/>
            <ac:picMk id="10" creationId="{073277B0-6D8F-423C-A592-E651E032E78D}"/>
          </ac:picMkLst>
        </pc:picChg>
      </pc:sldChg>
      <pc:sldChg chg="addSp delSp modSp add mod setBg">
        <pc:chgData name="Aaron Cyr" userId="f710c333df2a0e40" providerId="LiveId" clId="{5BCB7F8F-0B20-40C2-9DB4-3B7DD40DBDB2}" dt="2020-10-13T21:15:06.304" v="3975" actId="1076"/>
        <pc:sldMkLst>
          <pc:docMk/>
          <pc:sldMk cId="876727280" sldId="315"/>
        </pc:sldMkLst>
        <pc:spChg chg="mod">
          <ac:chgData name="Aaron Cyr" userId="f710c333df2a0e40" providerId="LiveId" clId="{5BCB7F8F-0B20-40C2-9DB4-3B7DD40DBDB2}" dt="2020-10-13T21:14:15.895" v="3960" actId="26606"/>
          <ac:spMkLst>
            <pc:docMk/>
            <pc:sldMk cId="876727280" sldId="315"/>
            <ac:spMk id="2" creationId="{BB221BF7-58C9-4977-B499-6BECA023FCD2}"/>
          </ac:spMkLst>
        </pc:spChg>
        <pc:spChg chg="mod">
          <ac:chgData name="Aaron Cyr" userId="f710c333df2a0e40" providerId="LiveId" clId="{5BCB7F8F-0B20-40C2-9DB4-3B7DD40DBDB2}" dt="2020-10-13T21:14:15.895" v="3960" actId="26606"/>
          <ac:spMkLst>
            <pc:docMk/>
            <pc:sldMk cId="876727280" sldId="315"/>
            <ac:spMk id="5" creationId="{87424EA9-ACA6-47E5-A407-6BFBA909AD89}"/>
          </ac:spMkLst>
        </pc:spChg>
        <pc:spChg chg="add del">
          <ac:chgData name="Aaron Cyr" userId="f710c333df2a0e40" providerId="LiveId" clId="{5BCB7F8F-0B20-40C2-9DB4-3B7DD40DBDB2}" dt="2020-10-13T21:14:15.895" v="3960" actId="26606"/>
          <ac:spMkLst>
            <pc:docMk/>
            <pc:sldMk cId="876727280" sldId="315"/>
            <ac:spMk id="11" creationId="{C3896A03-3945-419A-B66B-4EE266EDD152}"/>
          </ac:spMkLst>
        </pc:spChg>
        <pc:spChg chg="add del">
          <ac:chgData name="Aaron Cyr" userId="f710c333df2a0e40" providerId="LiveId" clId="{5BCB7F8F-0B20-40C2-9DB4-3B7DD40DBDB2}" dt="2020-10-13T21:14:15.895" v="3960" actId="26606"/>
          <ac:spMkLst>
            <pc:docMk/>
            <pc:sldMk cId="876727280" sldId="315"/>
            <ac:spMk id="13" creationId="{B34F5AD2-EDBD-4BBD-A55C-EAFFD0C7097A}"/>
          </ac:spMkLst>
        </pc:spChg>
        <pc:spChg chg="add del">
          <ac:chgData name="Aaron Cyr" userId="f710c333df2a0e40" providerId="LiveId" clId="{5BCB7F8F-0B20-40C2-9DB4-3B7DD40DBDB2}" dt="2020-10-13T21:14:15.895" v="3960" actId="26606"/>
          <ac:spMkLst>
            <pc:docMk/>
            <pc:sldMk cId="876727280" sldId="315"/>
            <ac:spMk id="15" creationId="{6832F003-FCA6-4CFB-A2EA-308F3AA257D1}"/>
          </ac:spMkLst>
        </pc:spChg>
        <pc:grpChg chg="del">
          <ac:chgData name="Aaron Cyr" userId="f710c333df2a0e40" providerId="LiveId" clId="{5BCB7F8F-0B20-40C2-9DB4-3B7DD40DBDB2}" dt="2020-10-13T21:13:56.371" v="3956" actId="478"/>
          <ac:grpSpMkLst>
            <pc:docMk/>
            <pc:sldMk cId="876727280" sldId="315"/>
            <ac:grpSpMk id="9" creationId="{E5E8973C-AB97-4A5A-B885-06554DEF991A}"/>
          </ac:grpSpMkLst>
        </pc:grpChg>
        <pc:picChg chg="add del mod">
          <ac:chgData name="Aaron Cyr" userId="f710c333df2a0e40" providerId="LiveId" clId="{5BCB7F8F-0B20-40C2-9DB4-3B7DD40DBDB2}" dt="2020-10-13T21:14:32.964" v="3964" actId="478"/>
          <ac:picMkLst>
            <pc:docMk/>
            <pc:sldMk cId="876727280" sldId="315"/>
            <ac:picMk id="6" creationId="{E4FD796D-3478-4249-ACE8-197C1E26A8E4}"/>
          </ac:picMkLst>
        </pc:picChg>
        <pc:picChg chg="add del mod">
          <ac:chgData name="Aaron Cyr" userId="f710c333df2a0e40" providerId="LiveId" clId="{5BCB7F8F-0B20-40C2-9DB4-3B7DD40DBDB2}" dt="2020-10-13T21:14:56.188" v="3970" actId="478"/>
          <ac:picMkLst>
            <pc:docMk/>
            <pc:sldMk cId="876727280" sldId="315"/>
            <ac:picMk id="10" creationId="{DECCDA00-D007-40F2-A6F1-537BE4CBAC3D}"/>
          </ac:picMkLst>
        </pc:picChg>
        <pc:picChg chg="add mod">
          <ac:chgData name="Aaron Cyr" userId="f710c333df2a0e40" providerId="LiveId" clId="{5BCB7F8F-0B20-40C2-9DB4-3B7DD40DBDB2}" dt="2020-10-13T21:15:06.304" v="3975" actId="1076"/>
          <ac:picMkLst>
            <pc:docMk/>
            <pc:sldMk cId="876727280" sldId="315"/>
            <ac:picMk id="14" creationId="{FC276620-1564-442A-B1B8-B3228C19D6C6}"/>
          </ac:picMkLst>
        </pc:picChg>
      </pc:sldChg>
      <pc:sldChg chg="addSp delSp modSp add mod">
        <pc:chgData name="Aaron Cyr" userId="f710c333df2a0e40" providerId="LiveId" clId="{5BCB7F8F-0B20-40C2-9DB4-3B7DD40DBDB2}" dt="2020-10-13T21:19:38.775" v="4086" actId="1076"/>
        <pc:sldMkLst>
          <pc:docMk/>
          <pc:sldMk cId="1950182860" sldId="316"/>
        </pc:sldMkLst>
        <pc:spChg chg="mod">
          <ac:chgData name="Aaron Cyr" userId="f710c333df2a0e40" providerId="LiveId" clId="{5BCB7F8F-0B20-40C2-9DB4-3B7DD40DBDB2}" dt="2020-10-13T21:15:29.431" v="3991" actId="20577"/>
          <ac:spMkLst>
            <pc:docMk/>
            <pc:sldMk cId="1950182860" sldId="316"/>
            <ac:spMk id="2" creationId="{BB221BF7-58C9-4977-B499-6BECA023FCD2}"/>
          </ac:spMkLst>
        </pc:spChg>
        <pc:spChg chg="add mod">
          <ac:chgData name="Aaron Cyr" userId="f710c333df2a0e40" providerId="LiveId" clId="{5BCB7F8F-0B20-40C2-9DB4-3B7DD40DBDB2}" dt="2020-10-13T21:19:38.775" v="4086" actId="1076"/>
          <ac:spMkLst>
            <pc:docMk/>
            <pc:sldMk cId="1950182860" sldId="316"/>
            <ac:spMk id="10" creationId="{F55F77ED-9BE3-453C-B30C-0C2F1FD8FD8C}"/>
          </ac:spMkLst>
        </pc:spChg>
        <pc:picChg chg="add del">
          <ac:chgData name="Aaron Cyr" userId="f710c333df2a0e40" providerId="LiveId" clId="{5BCB7F8F-0B20-40C2-9DB4-3B7DD40DBDB2}" dt="2020-10-13T21:17:04.204" v="4003" actId="21"/>
          <ac:picMkLst>
            <pc:docMk/>
            <pc:sldMk cId="1950182860" sldId="316"/>
            <ac:picMk id="4" creationId="{B60B0C14-29BF-49B2-ACC3-9A2920780A21}"/>
          </ac:picMkLst>
        </pc:picChg>
        <pc:picChg chg="add mod">
          <ac:chgData name="Aaron Cyr" userId="f710c333df2a0e40" providerId="LiveId" clId="{5BCB7F8F-0B20-40C2-9DB4-3B7DD40DBDB2}" dt="2020-10-13T21:17:40.959" v="4011" actId="1076"/>
          <ac:picMkLst>
            <pc:docMk/>
            <pc:sldMk cId="1950182860" sldId="316"/>
            <ac:picMk id="7" creationId="{E9E8BBEB-20E0-4E62-B842-F6D872D10545}"/>
          </ac:picMkLst>
        </pc:picChg>
        <pc:picChg chg="add mod">
          <ac:chgData name="Aaron Cyr" userId="f710c333df2a0e40" providerId="LiveId" clId="{5BCB7F8F-0B20-40C2-9DB4-3B7DD40DBDB2}" dt="2020-10-13T21:18:07.406" v="4014" actId="1076"/>
          <ac:picMkLst>
            <pc:docMk/>
            <pc:sldMk cId="1950182860" sldId="316"/>
            <ac:picMk id="9" creationId="{B2664C50-0604-48EF-B33F-164850CB6354}"/>
          </ac:picMkLst>
        </pc:picChg>
        <pc:picChg chg="del">
          <ac:chgData name="Aaron Cyr" userId="f710c333df2a0e40" providerId="LiveId" clId="{5BCB7F8F-0B20-40C2-9DB4-3B7DD40DBDB2}" dt="2020-10-13T21:15:30.884" v="3992" actId="478"/>
          <ac:picMkLst>
            <pc:docMk/>
            <pc:sldMk cId="1950182860" sldId="316"/>
            <ac:picMk id="14" creationId="{FC276620-1564-442A-B1B8-B3228C19D6C6}"/>
          </ac:picMkLst>
        </pc:picChg>
      </pc:sldChg>
      <pc:sldChg chg="addSp delSp modSp add mod">
        <pc:chgData name="Aaron Cyr" userId="f710c333df2a0e40" providerId="LiveId" clId="{5BCB7F8F-0B20-40C2-9DB4-3B7DD40DBDB2}" dt="2020-10-13T22:16:14.187" v="5092" actId="20577"/>
        <pc:sldMkLst>
          <pc:docMk/>
          <pc:sldMk cId="3617109760" sldId="317"/>
        </pc:sldMkLst>
        <pc:spChg chg="mod">
          <ac:chgData name="Aaron Cyr" userId="f710c333df2a0e40" providerId="LiveId" clId="{5BCB7F8F-0B20-40C2-9DB4-3B7DD40DBDB2}" dt="2020-10-13T22:16:14.187" v="5092" actId="20577"/>
          <ac:spMkLst>
            <pc:docMk/>
            <pc:sldMk cId="3617109760" sldId="317"/>
            <ac:spMk id="2" creationId="{BB221BF7-58C9-4977-B499-6BECA023FCD2}"/>
          </ac:spMkLst>
        </pc:spChg>
        <pc:grpChg chg="del">
          <ac:chgData name="Aaron Cyr" userId="f710c333df2a0e40" providerId="LiveId" clId="{5BCB7F8F-0B20-40C2-9DB4-3B7DD40DBDB2}" dt="2020-10-13T21:16:51.084" v="3995" actId="478"/>
          <ac:grpSpMkLst>
            <pc:docMk/>
            <pc:sldMk cId="3617109760" sldId="317"/>
            <ac:grpSpMk id="15" creationId="{D2FBD8F5-47E4-4B63-A245-341819812783}"/>
          </ac:grpSpMkLst>
        </pc:grpChg>
        <pc:picChg chg="add mod">
          <ac:chgData name="Aaron Cyr" userId="f710c333df2a0e40" providerId="LiveId" clId="{5BCB7F8F-0B20-40C2-9DB4-3B7DD40DBDB2}" dt="2020-10-13T21:17:11.630" v="4008" actId="1076"/>
          <ac:picMkLst>
            <pc:docMk/>
            <pc:sldMk cId="3617109760" sldId="317"/>
            <ac:picMk id="3" creationId="{8474FBC3-B158-48B9-A413-2312020F5B76}"/>
          </ac:picMkLst>
        </pc:picChg>
        <pc:picChg chg="del">
          <ac:chgData name="Aaron Cyr" userId="f710c333df2a0e40" providerId="LiveId" clId="{5BCB7F8F-0B20-40C2-9DB4-3B7DD40DBDB2}" dt="2020-10-13T21:16:51.747" v="3996" actId="478"/>
          <ac:picMkLst>
            <pc:docMk/>
            <pc:sldMk cId="3617109760" sldId="317"/>
            <ac:picMk id="8" creationId="{D83E7BF8-2BD4-4FC8-8D2E-EC1B8AC069DE}"/>
          </ac:picMkLst>
        </pc:picChg>
      </pc:sldChg>
      <pc:sldChg chg="addSp delSp modSp add mod">
        <pc:chgData name="Aaron Cyr" userId="f710c333df2a0e40" providerId="LiveId" clId="{5BCB7F8F-0B20-40C2-9DB4-3B7DD40DBDB2}" dt="2020-10-13T21:21:29.012" v="4109" actId="20577"/>
        <pc:sldMkLst>
          <pc:docMk/>
          <pc:sldMk cId="3405614148" sldId="318"/>
        </pc:sldMkLst>
        <pc:spChg chg="mod">
          <ac:chgData name="Aaron Cyr" userId="f710c333df2a0e40" providerId="LiveId" clId="{5BCB7F8F-0B20-40C2-9DB4-3B7DD40DBDB2}" dt="2020-10-13T21:21:29.012" v="4109" actId="20577"/>
          <ac:spMkLst>
            <pc:docMk/>
            <pc:sldMk cId="3405614148" sldId="318"/>
            <ac:spMk id="2" creationId="{BB221BF7-58C9-4977-B499-6BECA023FCD2}"/>
          </ac:spMkLst>
        </pc:spChg>
        <pc:spChg chg="del">
          <ac:chgData name="Aaron Cyr" userId="f710c333df2a0e40" providerId="LiveId" clId="{5BCB7F8F-0B20-40C2-9DB4-3B7DD40DBDB2}" dt="2020-10-13T21:21:00.909" v="4092" actId="478"/>
          <ac:spMkLst>
            <pc:docMk/>
            <pc:sldMk cId="3405614148" sldId="318"/>
            <ac:spMk id="10" creationId="{F55F77ED-9BE3-453C-B30C-0C2F1FD8FD8C}"/>
          </ac:spMkLst>
        </pc:spChg>
        <pc:picChg chg="add mod">
          <ac:chgData name="Aaron Cyr" userId="f710c333df2a0e40" providerId="LiveId" clId="{5BCB7F8F-0B20-40C2-9DB4-3B7DD40DBDB2}" dt="2020-10-13T21:21:20.998" v="4097" actId="1076"/>
          <ac:picMkLst>
            <pc:docMk/>
            <pc:sldMk cId="3405614148" sldId="318"/>
            <ac:picMk id="4" creationId="{C2C79E49-A464-44C8-BD58-44C04DB0F955}"/>
          </ac:picMkLst>
        </pc:picChg>
        <pc:picChg chg="del">
          <ac:chgData name="Aaron Cyr" userId="f710c333df2a0e40" providerId="LiveId" clId="{5BCB7F8F-0B20-40C2-9DB4-3B7DD40DBDB2}" dt="2020-10-13T21:20:58.531" v="4090" actId="478"/>
          <ac:picMkLst>
            <pc:docMk/>
            <pc:sldMk cId="3405614148" sldId="318"/>
            <ac:picMk id="7" creationId="{E9E8BBEB-20E0-4E62-B842-F6D872D10545}"/>
          </ac:picMkLst>
        </pc:picChg>
        <pc:picChg chg="del">
          <ac:chgData name="Aaron Cyr" userId="f710c333df2a0e40" providerId="LiveId" clId="{5BCB7F8F-0B20-40C2-9DB4-3B7DD40DBDB2}" dt="2020-10-13T21:20:58.950" v="4091" actId="478"/>
          <ac:picMkLst>
            <pc:docMk/>
            <pc:sldMk cId="3405614148" sldId="318"/>
            <ac:picMk id="9" creationId="{B2664C50-0604-48EF-B33F-164850CB6354}"/>
          </ac:picMkLst>
        </pc:picChg>
      </pc:sldChg>
      <pc:sldChg chg="addSp delSp modSp add mod">
        <pc:chgData name="Aaron Cyr" userId="f710c333df2a0e40" providerId="LiveId" clId="{5BCB7F8F-0B20-40C2-9DB4-3B7DD40DBDB2}" dt="2020-10-13T22:17:07.780" v="5098" actId="1076"/>
        <pc:sldMkLst>
          <pc:docMk/>
          <pc:sldMk cId="956503805" sldId="319"/>
        </pc:sldMkLst>
        <pc:spChg chg="add mod">
          <ac:chgData name="Aaron Cyr" userId="f710c333df2a0e40" providerId="LiveId" clId="{5BCB7F8F-0B20-40C2-9DB4-3B7DD40DBDB2}" dt="2020-10-13T22:17:07.780" v="5098" actId="1076"/>
          <ac:spMkLst>
            <pc:docMk/>
            <pc:sldMk cId="956503805" sldId="319"/>
            <ac:spMk id="13" creationId="{080FE150-63FB-4242-8011-DED76BF93157}"/>
          </ac:spMkLst>
        </pc:spChg>
        <pc:picChg chg="del">
          <ac:chgData name="Aaron Cyr" userId="f710c333df2a0e40" providerId="LiveId" clId="{5BCB7F8F-0B20-40C2-9DB4-3B7DD40DBDB2}" dt="2020-10-13T21:21:50.212" v="4110" actId="478"/>
          <ac:picMkLst>
            <pc:docMk/>
            <pc:sldMk cId="956503805" sldId="319"/>
            <ac:picMk id="4" creationId="{C2C79E49-A464-44C8-BD58-44C04DB0F955}"/>
          </ac:picMkLst>
        </pc:picChg>
        <pc:picChg chg="add mod">
          <ac:chgData name="Aaron Cyr" userId="f710c333df2a0e40" providerId="LiveId" clId="{5BCB7F8F-0B20-40C2-9DB4-3B7DD40DBDB2}" dt="2020-10-13T22:17:07.780" v="5098" actId="1076"/>
          <ac:picMkLst>
            <pc:docMk/>
            <pc:sldMk cId="956503805" sldId="319"/>
            <ac:picMk id="6" creationId="{BF2848C7-D7DD-4D45-9F90-3900C0A28556}"/>
          </ac:picMkLst>
        </pc:picChg>
        <pc:picChg chg="add mod">
          <ac:chgData name="Aaron Cyr" userId="f710c333df2a0e40" providerId="LiveId" clId="{5BCB7F8F-0B20-40C2-9DB4-3B7DD40DBDB2}" dt="2020-10-13T22:17:07.780" v="5098" actId="1076"/>
          <ac:picMkLst>
            <pc:docMk/>
            <pc:sldMk cId="956503805" sldId="319"/>
            <ac:picMk id="8" creationId="{3EA34C3B-3377-4E70-BC6F-73DCFFDAA089}"/>
          </ac:picMkLst>
        </pc:picChg>
        <pc:picChg chg="add mod">
          <ac:chgData name="Aaron Cyr" userId="f710c333df2a0e40" providerId="LiveId" clId="{5BCB7F8F-0B20-40C2-9DB4-3B7DD40DBDB2}" dt="2020-10-13T22:17:07.780" v="5098" actId="1076"/>
          <ac:picMkLst>
            <pc:docMk/>
            <pc:sldMk cId="956503805" sldId="319"/>
            <ac:picMk id="10" creationId="{34C01097-0EB8-43B2-A4D9-F00E379355B2}"/>
          </ac:picMkLst>
        </pc:picChg>
        <pc:picChg chg="add del">
          <ac:chgData name="Aaron Cyr" userId="f710c333df2a0e40" providerId="LiveId" clId="{5BCB7F8F-0B20-40C2-9DB4-3B7DD40DBDB2}" dt="2020-10-13T21:25:57.800" v="4169" actId="478"/>
          <ac:picMkLst>
            <pc:docMk/>
            <pc:sldMk cId="956503805" sldId="319"/>
            <ac:picMk id="15" creationId="{F4BF4364-106D-4DD8-8DB5-F16E58E05AF2}"/>
          </ac:picMkLst>
        </pc:picChg>
        <pc:cxnChg chg="add mod">
          <ac:chgData name="Aaron Cyr" userId="f710c333df2a0e40" providerId="LiveId" clId="{5BCB7F8F-0B20-40C2-9DB4-3B7DD40DBDB2}" dt="2020-10-13T22:17:07.780" v="5098" actId="1076"/>
          <ac:cxnSpMkLst>
            <pc:docMk/>
            <pc:sldMk cId="956503805" sldId="319"/>
            <ac:cxnSpMk id="12" creationId="{B9826B7D-E951-4B1F-9B21-99EF61F914F0}"/>
          </ac:cxnSpMkLst>
        </pc:cxnChg>
      </pc:sldChg>
      <pc:sldChg chg="addSp delSp modSp add mod">
        <pc:chgData name="Aaron Cyr" userId="f710c333df2a0e40" providerId="LiveId" clId="{5BCB7F8F-0B20-40C2-9DB4-3B7DD40DBDB2}" dt="2020-10-13T22:17:31.676" v="5100" actId="207"/>
        <pc:sldMkLst>
          <pc:docMk/>
          <pc:sldMk cId="3107508729" sldId="320"/>
        </pc:sldMkLst>
        <pc:spChg chg="add del mod">
          <ac:chgData name="Aaron Cyr" userId="f710c333df2a0e40" providerId="LiveId" clId="{5BCB7F8F-0B20-40C2-9DB4-3B7DD40DBDB2}" dt="2020-10-13T21:26:22.988" v="4187" actId="1036"/>
          <ac:spMkLst>
            <pc:docMk/>
            <pc:sldMk cId="3107508729" sldId="320"/>
            <ac:spMk id="13" creationId="{080FE150-63FB-4242-8011-DED76BF93157}"/>
          </ac:spMkLst>
        </pc:spChg>
        <pc:spChg chg="add mod">
          <ac:chgData name="Aaron Cyr" userId="f710c333df2a0e40" providerId="LiveId" clId="{5BCB7F8F-0B20-40C2-9DB4-3B7DD40DBDB2}" dt="2020-10-13T22:17:31.676" v="5100" actId="207"/>
          <ac:spMkLst>
            <pc:docMk/>
            <pc:sldMk cId="3107508729" sldId="320"/>
            <ac:spMk id="19" creationId="{89D8971F-A159-44C5-B548-F0EFD7765F4B}"/>
          </ac:spMkLst>
        </pc:spChg>
        <pc:grpChg chg="add mod">
          <ac:chgData name="Aaron Cyr" userId="f710c333df2a0e40" providerId="LiveId" clId="{5BCB7F8F-0B20-40C2-9DB4-3B7DD40DBDB2}" dt="2020-10-13T21:26:11.453" v="4173" actId="1076"/>
          <ac:grpSpMkLst>
            <pc:docMk/>
            <pc:sldMk cId="3107508729" sldId="320"/>
            <ac:grpSpMk id="3" creationId="{1F479D6D-F340-438F-967C-3B023AC23B4E}"/>
          </ac:grpSpMkLst>
        </pc:grpChg>
        <pc:picChg chg="del">
          <ac:chgData name="Aaron Cyr" userId="f710c333df2a0e40" providerId="LiveId" clId="{5BCB7F8F-0B20-40C2-9DB4-3B7DD40DBDB2}" dt="2020-10-13T21:26:00.883" v="4170" actId="478"/>
          <ac:picMkLst>
            <pc:docMk/>
            <pc:sldMk cId="3107508729" sldId="320"/>
            <ac:picMk id="6" creationId="{BF2848C7-D7DD-4D45-9F90-3900C0A28556}"/>
          </ac:picMkLst>
        </pc:picChg>
        <pc:picChg chg="add del mod">
          <ac:chgData name="Aaron Cyr" userId="f710c333df2a0e40" providerId="LiveId" clId="{5BCB7F8F-0B20-40C2-9DB4-3B7DD40DBDB2}" dt="2020-10-13T21:26:44.933" v="4193" actId="22"/>
          <ac:picMkLst>
            <pc:docMk/>
            <pc:sldMk cId="3107508729" sldId="320"/>
            <ac:picMk id="7" creationId="{95A7D931-1452-44B6-8D80-AAAC9F642F08}"/>
          </ac:picMkLst>
        </pc:picChg>
        <pc:picChg chg="mod">
          <ac:chgData name="Aaron Cyr" userId="f710c333df2a0e40" providerId="LiveId" clId="{5BCB7F8F-0B20-40C2-9DB4-3B7DD40DBDB2}" dt="2020-10-13T21:26:06.840" v="4171" actId="164"/>
          <ac:picMkLst>
            <pc:docMk/>
            <pc:sldMk cId="3107508729" sldId="320"/>
            <ac:picMk id="8" creationId="{3EA34C3B-3377-4E70-BC6F-73DCFFDAA089}"/>
          </ac:picMkLst>
        </pc:picChg>
        <pc:picChg chg="mod">
          <ac:chgData name="Aaron Cyr" userId="f710c333df2a0e40" providerId="LiveId" clId="{5BCB7F8F-0B20-40C2-9DB4-3B7DD40DBDB2}" dt="2020-10-13T21:26:06.840" v="4171" actId="164"/>
          <ac:picMkLst>
            <pc:docMk/>
            <pc:sldMk cId="3107508729" sldId="320"/>
            <ac:picMk id="10" creationId="{34C01097-0EB8-43B2-A4D9-F00E379355B2}"/>
          </ac:picMkLst>
        </pc:picChg>
        <pc:picChg chg="add del mod">
          <ac:chgData name="Aaron Cyr" userId="f710c333df2a0e40" providerId="LiveId" clId="{5BCB7F8F-0B20-40C2-9DB4-3B7DD40DBDB2}" dt="2020-10-13T21:27:25.149" v="4206" actId="478"/>
          <ac:picMkLst>
            <pc:docMk/>
            <pc:sldMk cId="3107508729" sldId="320"/>
            <ac:picMk id="11" creationId="{40CBB415-BD71-436E-9778-77E4CC4ADE0D}"/>
          </ac:picMkLst>
        </pc:picChg>
        <pc:picChg chg="add del mod">
          <ac:chgData name="Aaron Cyr" userId="f710c333df2a0e40" providerId="LiveId" clId="{5BCB7F8F-0B20-40C2-9DB4-3B7DD40DBDB2}" dt="2020-10-13T21:27:51.510" v="4214" actId="1076"/>
          <ac:picMkLst>
            <pc:docMk/>
            <pc:sldMk cId="3107508729" sldId="320"/>
            <ac:picMk id="15" creationId="{F4BF4364-106D-4DD8-8DB5-F16E58E05AF2}"/>
          </ac:picMkLst>
        </pc:picChg>
        <pc:picChg chg="add del mod">
          <ac:chgData name="Aaron Cyr" userId="f710c333df2a0e40" providerId="LiveId" clId="{5BCB7F8F-0B20-40C2-9DB4-3B7DD40DBDB2}" dt="2020-10-13T22:17:02.469" v="5097" actId="21"/>
          <ac:picMkLst>
            <pc:docMk/>
            <pc:sldMk cId="3107508729" sldId="320"/>
            <ac:picMk id="16" creationId="{3EDCB4EB-F0FA-4E9A-8EDE-DA4903F5436A}"/>
          </ac:picMkLst>
        </pc:picChg>
        <pc:picChg chg="add del">
          <ac:chgData name="Aaron Cyr" userId="f710c333df2a0e40" providerId="LiveId" clId="{5BCB7F8F-0B20-40C2-9DB4-3B7DD40DBDB2}" dt="2020-10-13T21:31:11.475" v="4217" actId="478"/>
          <ac:picMkLst>
            <pc:docMk/>
            <pc:sldMk cId="3107508729" sldId="320"/>
            <ac:picMk id="18" creationId="{E844970B-23CC-4159-A361-18D906656BBE}"/>
          </ac:picMkLst>
        </pc:picChg>
        <pc:cxnChg chg="add del mod">
          <ac:chgData name="Aaron Cyr" userId="f710c333df2a0e40" providerId="LiveId" clId="{5BCB7F8F-0B20-40C2-9DB4-3B7DD40DBDB2}" dt="2020-10-13T21:26:22.988" v="4187" actId="1036"/>
          <ac:cxnSpMkLst>
            <pc:docMk/>
            <pc:sldMk cId="3107508729" sldId="320"/>
            <ac:cxnSpMk id="12" creationId="{B9826B7D-E951-4B1F-9B21-99EF61F914F0}"/>
          </ac:cxnSpMkLst>
        </pc:cxnChg>
      </pc:sldChg>
      <pc:sldChg chg="addSp delSp modSp add mod">
        <pc:chgData name="Aaron Cyr" userId="f710c333df2a0e40" providerId="LiveId" clId="{5BCB7F8F-0B20-40C2-9DB4-3B7DD40DBDB2}" dt="2020-10-13T21:31:48.661" v="4253" actId="1076"/>
        <pc:sldMkLst>
          <pc:docMk/>
          <pc:sldMk cId="871426007" sldId="321"/>
        </pc:sldMkLst>
        <pc:spChg chg="mod">
          <ac:chgData name="Aaron Cyr" userId="f710c333df2a0e40" providerId="LiveId" clId="{5BCB7F8F-0B20-40C2-9DB4-3B7DD40DBDB2}" dt="2020-10-13T21:31:23.188" v="4241" actId="6549"/>
          <ac:spMkLst>
            <pc:docMk/>
            <pc:sldMk cId="871426007" sldId="321"/>
            <ac:spMk id="2" creationId="{BB221BF7-58C9-4977-B499-6BECA023FCD2}"/>
          </ac:spMkLst>
        </pc:spChg>
        <pc:spChg chg="del mod">
          <ac:chgData name="Aaron Cyr" userId="f710c333df2a0e40" providerId="LiveId" clId="{5BCB7F8F-0B20-40C2-9DB4-3B7DD40DBDB2}" dt="2020-10-13T21:31:29.948" v="4247" actId="478"/>
          <ac:spMkLst>
            <pc:docMk/>
            <pc:sldMk cId="871426007" sldId="321"/>
            <ac:spMk id="13" creationId="{080FE150-63FB-4242-8011-DED76BF93157}"/>
          </ac:spMkLst>
        </pc:spChg>
        <pc:grpChg chg="del">
          <ac:chgData name="Aaron Cyr" userId="f710c333df2a0e40" providerId="LiveId" clId="{5BCB7F8F-0B20-40C2-9DB4-3B7DD40DBDB2}" dt="2020-10-13T21:31:25.988" v="4242" actId="478"/>
          <ac:grpSpMkLst>
            <pc:docMk/>
            <pc:sldMk cId="871426007" sldId="321"/>
            <ac:grpSpMk id="3" creationId="{1F479D6D-F340-438F-967C-3B023AC23B4E}"/>
          </ac:grpSpMkLst>
        </pc:grpChg>
        <pc:picChg chg="add mod">
          <ac:chgData name="Aaron Cyr" userId="f710c333df2a0e40" providerId="LiveId" clId="{5BCB7F8F-0B20-40C2-9DB4-3B7DD40DBDB2}" dt="2020-10-13T21:31:48.661" v="4253" actId="1076"/>
          <ac:picMkLst>
            <pc:docMk/>
            <pc:sldMk cId="871426007" sldId="321"/>
            <ac:picMk id="4" creationId="{95DEF20F-CD59-4AA5-911B-A0ED77110E3C}"/>
          </ac:picMkLst>
        </pc:picChg>
        <pc:picChg chg="del">
          <ac:chgData name="Aaron Cyr" userId="f710c333df2a0e40" providerId="LiveId" clId="{5BCB7F8F-0B20-40C2-9DB4-3B7DD40DBDB2}" dt="2020-10-13T21:31:26.644" v="4243" actId="478"/>
          <ac:picMkLst>
            <pc:docMk/>
            <pc:sldMk cId="871426007" sldId="321"/>
            <ac:picMk id="15" creationId="{F4BF4364-106D-4DD8-8DB5-F16E58E05AF2}"/>
          </ac:picMkLst>
        </pc:picChg>
        <pc:picChg chg="del">
          <ac:chgData name="Aaron Cyr" userId="f710c333df2a0e40" providerId="LiveId" clId="{5BCB7F8F-0B20-40C2-9DB4-3B7DD40DBDB2}" dt="2020-10-13T21:31:28.404" v="4246" actId="478"/>
          <ac:picMkLst>
            <pc:docMk/>
            <pc:sldMk cId="871426007" sldId="321"/>
            <ac:picMk id="16" creationId="{3EDCB4EB-F0FA-4E9A-8EDE-DA4903F5436A}"/>
          </ac:picMkLst>
        </pc:picChg>
        <pc:picChg chg="mod">
          <ac:chgData name="Aaron Cyr" userId="f710c333df2a0e40" providerId="LiveId" clId="{5BCB7F8F-0B20-40C2-9DB4-3B7DD40DBDB2}" dt="2020-10-13T21:31:47.189" v="4252" actId="1076"/>
          <ac:picMkLst>
            <pc:docMk/>
            <pc:sldMk cId="871426007" sldId="321"/>
            <ac:picMk id="18" creationId="{E844970B-23CC-4159-A361-18D906656BBE}"/>
          </ac:picMkLst>
        </pc:picChg>
        <pc:cxnChg chg="del">
          <ac:chgData name="Aaron Cyr" userId="f710c333df2a0e40" providerId="LiveId" clId="{5BCB7F8F-0B20-40C2-9DB4-3B7DD40DBDB2}" dt="2020-10-13T21:31:27.453" v="4244" actId="478"/>
          <ac:cxnSpMkLst>
            <pc:docMk/>
            <pc:sldMk cId="871426007" sldId="321"/>
            <ac:cxnSpMk id="12" creationId="{B9826B7D-E951-4B1F-9B21-99EF61F914F0}"/>
          </ac:cxnSpMkLst>
        </pc:cxnChg>
      </pc:sldChg>
      <pc:sldChg chg="addSp delSp modSp add mod">
        <pc:chgData name="Aaron Cyr" userId="f710c333df2a0e40" providerId="LiveId" clId="{5BCB7F8F-0B20-40C2-9DB4-3B7DD40DBDB2}" dt="2020-10-13T21:32:35.366" v="4263" actId="1076"/>
        <pc:sldMkLst>
          <pc:docMk/>
          <pc:sldMk cId="907667984" sldId="322"/>
        </pc:sldMkLst>
        <pc:spChg chg="mod">
          <ac:chgData name="Aaron Cyr" userId="f710c333df2a0e40" providerId="LiveId" clId="{5BCB7F8F-0B20-40C2-9DB4-3B7DD40DBDB2}" dt="2020-10-13T21:31:53.094" v="4256" actId="20577"/>
          <ac:spMkLst>
            <pc:docMk/>
            <pc:sldMk cId="907667984" sldId="322"/>
            <ac:spMk id="2" creationId="{BB221BF7-58C9-4977-B499-6BECA023FCD2}"/>
          </ac:spMkLst>
        </pc:spChg>
        <pc:picChg chg="add">
          <ac:chgData name="Aaron Cyr" userId="f710c333df2a0e40" providerId="LiveId" clId="{5BCB7F8F-0B20-40C2-9DB4-3B7DD40DBDB2}" dt="2020-10-13T21:32:00.042" v="4258" actId="22"/>
          <ac:picMkLst>
            <pc:docMk/>
            <pc:sldMk cId="907667984" sldId="322"/>
            <ac:picMk id="3" creationId="{ADC9ACC1-9289-4B35-857A-77BB1310AA68}"/>
          </ac:picMkLst>
        </pc:picChg>
        <pc:picChg chg="del">
          <ac:chgData name="Aaron Cyr" userId="f710c333df2a0e40" providerId="LiveId" clId="{5BCB7F8F-0B20-40C2-9DB4-3B7DD40DBDB2}" dt="2020-10-13T21:31:55.151" v="4257" actId="478"/>
          <ac:picMkLst>
            <pc:docMk/>
            <pc:sldMk cId="907667984" sldId="322"/>
            <ac:picMk id="4" creationId="{95DEF20F-CD59-4AA5-911B-A0ED77110E3C}"/>
          </ac:picMkLst>
        </pc:picChg>
        <pc:picChg chg="add mod">
          <ac:chgData name="Aaron Cyr" userId="f710c333df2a0e40" providerId="LiveId" clId="{5BCB7F8F-0B20-40C2-9DB4-3B7DD40DBDB2}" dt="2020-10-13T21:32:35.366" v="4263" actId="1076"/>
          <ac:picMkLst>
            <pc:docMk/>
            <pc:sldMk cId="907667984" sldId="322"/>
            <ac:picMk id="8" creationId="{E2C534B0-C490-4E36-9B28-81FCAB461838}"/>
          </ac:picMkLst>
        </pc:picChg>
        <pc:picChg chg="del">
          <ac:chgData name="Aaron Cyr" userId="f710c333df2a0e40" providerId="LiveId" clId="{5BCB7F8F-0B20-40C2-9DB4-3B7DD40DBDB2}" dt="2020-10-13T21:32:29.862" v="4259" actId="478"/>
          <ac:picMkLst>
            <pc:docMk/>
            <pc:sldMk cId="907667984" sldId="322"/>
            <ac:picMk id="18" creationId="{E844970B-23CC-4159-A361-18D906656BBE}"/>
          </ac:picMkLst>
        </pc:picChg>
      </pc:sldChg>
      <pc:sldChg chg="add del">
        <pc:chgData name="Aaron Cyr" userId="f710c333df2a0e40" providerId="LiveId" clId="{5BCB7F8F-0B20-40C2-9DB4-3B7DD40DBDB2}" dt="2020-10-13T22:18:10.011" v="5101" actId="47"/>
        <pc:sldMkLst>
          <pc:docMk/>
          <pc:sldMk cId="2151933076" sldId="323"/>
        </pc:sldMkLst>
      </pc:sldChg>
      <pc:sldChg chg="addSp delSp modSp add mod setBg setClrOvrMap">
        <pc:chgData name="Aaron Cyr" userId="f710c333df2a0e40" providerId="LiveId" clId="{5BCB7F8F-0B20-40C2-9DB4-3B7DD40DBDB2}" dt="2020-10-13T21:33:18.245" v="4284" actId="1076"/>
        <pc:sldMkLst>
          <pc:docMk/>
          <pc:sldMk cId="3710778828" sldId="324"/>
        </pc:sldMkLst>
        <pc:spChg chg="mod">
          <ac:chgData name="Aaron Cyr" userId="f710c333df2a0e40" providerId="LiveId" clId="{5BCB7F8F-0B20-40C2-9DB4-3B7DD40DBDB2}" dt="2020-10-13T21:33:12.695" v="4280" actId="26606"/>
          <ac:spMkLst>
            <pc:docMk/>
            <pc:sldMk cId="3710778828" sldId="324"/>
            <ac:spMk id="2" creationId="{BB221BF7-58C9-4977-B499-6BECA023FCD2}"/>
          </ac:spMkLst>
        </pc:spChg>
        <pc:spChg chg="mod ord">
          <ac:chgData name="Aaron Cyr" userId="f710c333df2a0e40" providerId="LiveId" clId="{5BCB7F8F-0B20-40C2-9DB4-3B7DD40DBDB2}" dt="2020-10-13T21:33:12.695" v="4280" actId="26606"/>
          <ac:spMkLst>
            <pc:docMk/>
            <pc:sldMk cId="3710778828" sldId="324"/>
            <ac:spMk id="5" creationId="{87424EA9-ACA6-47E5-A407-6BFBA909AD89}"/>
          </ac:spMkLst>
        </pc:spChg>
        <pc:picChg chg="del">
          <ac:chgData name="Aaron Cyr" userId="f710c333df2a0e40" providerId="LiveId" clId="{5BCB7F8F-0B20-40C2-9DB4-3B7DD40DBDB2}" dt="2020-10-13T21:33:03.900" v="4276" actId="478"/>
          <ac:picMkLst>
            <pc:docMk/>
            <pc:sldMk cId="3710778828" sldId="324"/>
            <ac:picMk id="3" creationId="{ADC9ACC1-9289-4B35-857A-77BB1310AA68}"/>
          </ac:picMkLst>
        </pc:picChg>
        <pc:picChg chg="add mod">
          <ac:chgData name="Aaron Cyr" userId="f710c333df2a0e40" providerId="LiveId" clId="{5BCB7F8F-0B20-40C2-9DB4-3B7DD40DBDB2}" dt="2020-10-13T21:33:18.245" v="4284" actId="1076"/>
          <ac:picMkLst>
            <pc:docMk/>
            <pc:sldMk cId="3710778828" sldId="324"/>
            <ac:picMk id="6" creationId="{F5BEC961-E356-4D1A-B2F1-153C25991520}"/>
          </ac:picMkLst>
        </pc:picChg>
        <pc:picChg chg="del">
          <ac:chgData name="Aaron Cyr" userId="f710c333df2a0e40" providerId="LiveId" clId="{5BCB7F8F-0B20-40C2-9DB4-3B7DD40DBDB2}" dt="2020-10-13T21:33:04.367" v="4277" actId="478"/>
          <ac:picMkLst>
            <pc:docMk/>
            <pc:sldMk cId="3710778828" sldId="324"/>
            <ac:picMk id="8" creationId="{E2C534B0-C490-4E36-9B28-81FCAB461838}"/>
          </ac:picMkLst>
        </pc:picChg>
      </pc:sldChg>
      <pc:sldChg chg="addSp delSp modSp add del mod">
        <pc:chgData name="Aaron Cyr" userId="f710c333df2a0e40" providerId="LiveId" clId="{5BCB7F8F-0B20-40C2-9DB4-3B7DD40DBDB2}" dt="2020-10-13T22:19:13.776" v="5102" actId="47"/>
        <pc:sldMkLst>
          <pc:docMk/>
          <pc:sldMk cId="977734301" sldId="325"/>
        </pc:sldMkLst>
        <pc:spChg chg="mod">
          <ac:chgData name="Aaron Cyr" userId="f710c333df2a0e40" providerId="LiveId" clId="{5BCB7F8F-0B20-40C2-9DB4-3B7DD40DBDB2}" dt="2020-10-13T21:33:54.692" v="4295" actId="20577"/>
          <ac:spMkLst>
            <pc:docMk/>
            <pc:sldMk cId="977734301" sldId="325"/>
            <ac:spMk id="2" creationId="{BB221BF7-58C9-4977-B499-6BECA023FCD2}"/>
          </ac:spMkLst>
        </pc:spChg>
        <pc:picChg chg="add mod">
          <ac:chgData name="Aaron Cyr" userId="f710c333df2a0e40" providerId="LiveId" clId="{5BCB7F8F-0B20-40C2-9DB4-3B7DD40DBDB2}" dt="2020-10-13T21:34:02.846" v="4298" actId="1076"/>
          <ac:picMkLst>
            <pc:docMk/>
            <pc:sldMk cId="977734301" sldId="325"/>
            <ac:picMk id="4" creationId="{FB62BA23-3CA3-4074-9DD5-E4C2A7D4B7DD}"/>
          </ac:picMkLst>
        </pc:picChg>
        <pc:picChg chg="del">
          <ac:chgData name="Aaron Cyr" userId="f710c333df2a0e40" providerId="LiveId" clId="{5BCB7F8F-0B20-40C2-9DB4-3B7DD40DBDB2}" dt="2020-10-13T21:33:50.679" v="4286" actId="478"/>
          <ac:picMkLst>
            <pc:docMk/>
            <pc:sldMk cId="977734301" sldId="325"/>
            <ac:picMk id="6" creationId="{F5BEC961-E356-4D1A-B2F1-153C25991520}"/>
          </ac:picMkLst>
        </pc:picChg>
      </pc:sldChg>
      <pc:sldChg chg="add">
        <pc:chgData name="Aaron Cyr" userId="f710c333df2a0e40" providerId="LiveId" clId="{5BCB7F8F-0B20-40C2-9DB4-3B7DD40DBDB2}" dt="2020-10-13T21:34:05.767" v="4299"/>
        <pc:sldMkLst>
          <pc:docMk/>
          <pc:sldMk cId="680511178" sldId="326"/>
        </pc:sldMkLst>
      </pc:sldChg>
      <pc:sldChg chg="addSp modSp new del mod">
        <pc:chgData name="Aaron Cyr" userId="f710c333df2a0e40" providerId="LiveId" clId="{5BCB7F8F-0B20-40C2-9DB4-3B7DD40DBDB2}" dt="2020-10-13T21:34:55.096" v="4309" actId="47"/>
        <pc:sldMkLst>
          <pc:docMk/>
          <pc:sldMk cId="1858412310" sldId="327"/>
        </pc:sldMkLst>
        <pc:spChg chg="mod">
          <ac:chgData name="Aaron Cyr" userId="f710c333df2a0e40" providerId="LiveId" clId="{5BCB7F8F-0B20-40C2-9DB4-3B7DD40DBDB2}" dt="2020-10-13T21:34:49.307" v="4307" actId="20577"/>
          <ac:spMkLst>
            <pc:docMk/>
            <pc:sldMk cId="1858412310" sldId="327"/>
            <ac:spMk id="2" creationId="{F5619058-8DD3-4B3C-8725-1C0C17ED78D5}"/>
          </ac:spMkLst>
        </pc:spChg>
        <pc:picChg chg="add">
          <ac:chgData name="Aaron Cyr" userId="f710c333df2a0e40" providerId="LiveId" clId="{5BCB7F8F-0B20-40C2-9DB4-3B7DD40DBDB2}" dt="2020-10-13T21:34:44.993" v="4301" actId="22"/>
          <ac:picMkLst>
            <pc:docMk/>
            <pc:sldMk cId="1858412310" sldId="327"/>
            <ac:picMk id="5" creationId="{3B45B290-B337-413D-8C79-4BADA2B3BEFE}"/>
          </ac:picMkLst>
        </pc:picChg>
      </pc:sldChg>
      <pc:sldChg chg="addSp delSp modSp add mod">
        <pc:chgData name="Aaron Cyr" userId="f710c333df2a0e40" providerId="LiveId" clId="{5BCB7F8F-0B20-40C2-9DB4-3B7DD40DBDB2}" dt="2020-10-13T21:35:51.118" v="4333" actId="1076"/>
        <pc:sldMkLst>
          <pc:docMk/>
          <pc:sldMk cId="1221063909" sldId="328"/>
        </pc:sldMkLst>
        <pc:spChg chg="mod">
          <ac:chgData name="Aaron Cyr" userId="f710c333df2a0e40" providerId="LiveId" clId="{5BCB7F8F-0B20-40C2-9DB4-3B7DD40DBDB2}" dt="2020-10-13T21:35:00.171" v="4317" actId="20577"/>
          <ac:spMkLst>
            <pc:docMk/>
            <pc:sldMk cId="1221063909" sldId="328"/>
            <ac:spMk id="2" creationId="{BB221BF7-58C9-4977-B499-6BECA023FCD2}"/>
          </ac:spMkLst>
        </pc:spChg>
        <pc:grpChg chg="add mod">
          <ac:chgData name="Aaron Cyr" userId="f710c333df2a0e40" providerId="LiveId" clId="{5BCB7F8F-0B20-40C2-9DB4-3B7DD40DBDB2}" dt="2020-10-13T21:35:28.806" v="4325" actId="164"/>
          <ac:grpSpMkLst>
            <pc:docMk/>
            <pc:sldMk cId="1221063909" sldId="328"/>
            <ac:grpSpMk id="9" creationId="{10369ADD-212C-4C63-9A0B-780799E612EC}"/>
          </ac:grpSpMkLst>
        </pc:grpChg>
        <pc:grpChg chg="add mod">
          <ac:chgData name="Aaron Cyr" userId="f710c333df2a0e40" providerId="LiveId" clId="{5BCB7F8F-0B20-40C2-9DB4-3B7DD40DBDB2}" dt="2020-10-13T21:35:51.118" v="4333" actId="1076"/>
          <ac:grpSpMkLst>
            <pc:docMk/>
            <pc:sldMk cId="1221063909" sldId="328"/>
            <ac:grpSpMk id="10" creationId="{F07B9027-C350-44CE-8D08-6D95A20D118F}"/>
          </ac:grpSpMkLst>
        </pc:grpChg>
        <pc:picChg chg="del mod">
          <ac:chgData name="Aaron Cyr" userId="f710c333df2a0e40" providerId="LiveId" clId="{5BCB7F8F-0B20-40C2-9DB4-3B7DD40DBDB2}" dt="2020-10-13T21:34:57.701" v="4311" actId="478"/>
          <ac:picMkLst>
            <pc:docMk/>
            <pc:sldMk cId="1221063909" sldId="328"/>
            <ac:picMk id="4" creationId="{FB62BA23-3CA3-4074-9DD5-E4C2A7D4B7DD}"/>
          </ac:picMkLst>
        </pc:picChg>
        <pc:picChg chg="add mod">
          <ac:chgData name="Aaron Cyr" userId="f710c333df2a0e40" providerId="LiveId" clId="{5BCB7F8F-0B20-40C2-9DB4-3B7DD40DBDB2}" dt="2020-10-13T21:35:42.502" v="4329" actId="164"/>
          <ac:picMkLst>
            <pc:docMk/>
            <pc:sldMk cId="1221063909" sldId="328"/>
            <ac:picMk id="6" creationId="{C1A35AA6-8D3A-451E-A7FC-DFB17BBEBCB4}"/>
          </ac:picMkLst>
        </pc:picChg>
        <pc:picChg chg="add mod">
          <ac:chgData name="Aaron Cyr" userId="f710c333df2a0e40" providerId="LiveId" clId="{5BCB7F8F-0B20-40C2-9DB4-3B7DD40DBDB2}" dt="2020-10-13T21:35:42.502" v="4329" actId="164"/>
          <ac:picMkLst>
            <pc:docMk/>
            <pc:sldMk cId="1221063909" sldId="328"/>
            <ac:picMk id="8" creationId="{E086C1A9-A534-4FDA-A311-40F35E047B67}"/>
          </ac:picMkLst>
        </pc:picChg>
      </pc:sldChg>
      <pc:sldChg chg="addSp delSp modSp add mod">
        <pc:chgData name="Aaron Cyr" userId="f710c333df2a0e40" providerId="LiveId" clId="{5BCB7F8F-0B20-40C2-9DB4-3B7DD40DBDB2}" dt="2020-10-13T21:48:13.083" v="4652" actId="20577"/>
        <pc:sldMkLst>
          <pc:docMk/>
          <pc:sldMk cId="616255857" sldId="329"/>
        </pc:sldMkLst>
        <pc:spChg chg="mod">
          <ac:chgData name="Aaron Cyr" userId="f710c333df2a0e40" providerId="LiveId" clId="{5BCB7F8F-0B20-40C2-9DB4-3B7DD40DBDB2}" dt="2020-10-13T21:48:13.083" v="4652" actId="20577"/>
          <ac:spMkLst>
            <pc:docMk/>
            <pc:sldMk cId="616255857" sldId="329"/>
            <ac:spMk id="2" creationId="{BB221BF7-58C9-4977-B499-6BECA023FCD2}"/>
          </ac:spMkLst>
        </pc:spChg>
        <pc:grpChg chg="del">
          <ac:chgData name="Aaron Cyr" userId="f710c333df2a0e40" providerId="LiveId" clId="{5BCB7F8F-0B20-40C2-9DB4-3B7DD40DBDB2}" dt="2020-10-13T21:36:32.467" v="4355" actId="478"/>
          <ac:grpSpMkLst>
            <pc:docMk/>
            <pc:sldMk cId="616255857" sldId="329"/>
            <ac:grpSpMk id="10" creationId="{F07B9027-C350-44CE-8D08-6D95A20D118F}"/>
          </ac:grpSpMkLst>
        </pc:grpChg>
        <pc:picChg chg="add mod">
          <ac:chgData name="Aaron Cyr" userId="f710c333df2a0e40" providerId="LiveId" clId="{5BCB7F8F-0B20-40C2-9DB4-3B7DD40DBDB2}" dt="2020-10-13T21:37:50.509" v="4420" actId="1076"/>
          <ac:picMkLst>
            <pc:docMk/>
            <pc:sldMk cId="616255857" sldId="329"/>
            <ac:picMk id="4" creationId="{ACE6506B-335E-473E-88C9-0B522D45132F}"/>
          </ac:picMkLst>
        </pc:picChg>
      </pc:sldChg>
      <pc:sldChg chg="add del">
        <pc:chgData name="Aaron Cyr" userId="f710c333df2a0e40" providerId="LiveId" clId="{5BCB7F8F-0B20-40C2-9DB4-3B7DD40DBDB2}" dt="2020-10-13T21:35:02.051" v="4319"/>
        <pc:sldMkLst>
          <pc:docMk/>
          <pc:sldMk cId="4125546888" sldId="329"/>
        </pc:sldMkLst>
      </pc:sldChg>
      <pc:sldChg chg="addSp delSp modSp add mod">
        <pc:chgData name="Aaron Cyr" userId="f710c333df2a0e40" providerId="LiveId" clId="{5BCB7F8F-0B20-40C2-9DB4-3B7DD40DBDB2}" dt="2020-10-13T21:48:30.196" v="4670" actId="20577"/>
        <pc:sldMkLst>
          <pc:docMk/>
          <pc:sldMk cId="1394740547" sldId="330"/>
        </pc:sldMkLst>
        <pc:spChg chg="mod">
          <ac:chgData name="Aaron Cyr" userId="f710c333df2a0e40" providerId="LiveId" clId="{5BCB7F8F-0B20-40C2-9DB4-3B7DD40DBDB2}" dt="2020-10-13T21:48:30.196" v="4670" actId="20577"/>
          <ac:spMkLst>
            <pc:docMk/>
            <pc:sldMk cId="1394740547" sldId="330"/>
            <ac:spMk id="2" creationId="{BB221BF7-58C9-4977-B499-6BECA023FCD2}"/>
          </ac:spMkLst>
        </pc:spChg>
        <pc:spChg chg="add mod">
          <ac:chgData name="Aaron Cyr" userId="f710c333df2a0e40" providerId="LiveId" clId="{5BCB7F8F-0B20-40C2-9DB4-3B7DD40DBDB2}" dt="2020-10-13T21:41:48.123" v="4486" actId="207"/>
          <ac:spMkLst>
            <pc:docMk/>
            <pc:sldMk cId="1394740547" sldId="330"/>
            <ac:spMk id="17" creationId="{80856F0C-9577-4137-8DB0-C8BCC280812A}"/>
          </ac:spMkLst>
        </pc:spChg>
        <pc:grpChg chg="add del mod">
          <ac:chgData name="Aaron Cyr" userId="f710c333df2a0e40" providerId="LiveId" clId="{5BCB7F8F-0B20-40C2-9DB4-3B7DD40DBDB2}" dt="2020-10-13T21:41:04.388" v="4476" actId="165"/>
          <ac:grpSpMkLst>
            <pc:docMk/>
            <pc:sldMk cId="1394740547" sldId="330"/>
            <ac:grpSpMk id="15" creationId="{21F8D38D-7676-43FF-90C8-3788EC56E8CC}"/>
          </ac:grpSpMkLst>
        </pc:grpChg>
        <pc:grpChg chg="add mod">
          <ac:chgData name="Aaron Cyr" userId="f710c333df2a0e40" providerId="LiveId" clId="{5BCB7F8F-0B20-40C2-9DB4-3B7DD40DBDB2}" dt="2020-10-13T21:41:29.670" v="4482" actId="14100"/>
          <ac:grpSpMkLst>
            <pc:docMk/>
            <pc:sldMk cId="1394740547" sldId="330"/>
            <ac:grpSpMk id="16" creationId="{DA65EE06-EAE8-4B63-BB62-98BA2F3921BA}"/>
          </ac:grpSpMkLst>
        </pc:grpChg>
        <pc:picChg chg="del">
          <ac:chgData name="Aaron Cyr" userId="f710c333df2a0e40" providerId="LiveId" clId="{5BCB7F8F-0B20-40C2-9DB4-3B7DD40DBDB2}" dt="2020-10-13T21:38:09.371" v="4423" actId="478"/>
          <ac:picMkLst>
            <pc:docMk/>
            <pc:sldMk cId="1394740547" sldId="330"/>
            <ac:picMk id="4" creationId="{ACE6506B-335E-473E-88C9-0B522D45132F}"/>
          </ac:picMkLst>
        </pc:picChg>
        <pc:picChg chg="add mod">
          <ac:chgData name="Aaron Cyr" userId="f710c333df2a0e40" providerId="LiveId" clId="{5BCB7F8F-0B20-40C2-9DB4-3B7DD40DBDB2}" dt="2020-10-13T21:38:14.398" v="4427" actId="1076"/>
          <ac:picMkLst>
            <pc:docMk/>
            <pc:sldMk cId="1394740547" sldId="330"/>
            <ac:picMk id="6" creationId="{15F66999-C6F4-4D99-A102-08F2188B7390}"/>
          </ac:picMkLst>
        </pc:picChg>
        <pc:picChg chg="add mod topLvl">
          <ac:chgData name="Aaron Cyr" userId="f710c333df2a0e40" providerId="LiveId" clId="{5BCB7F8F-0B20-40C2-9DB4-3B7DD40DBDB2}" dt="2020-10-13T21:41:16.827" v="4479" actId="164"/>
          <ac:picMkLst>
            <pc:docMk/>
            <pc:sldMk cId="1394740547" sldId="330"/>
            <ac:picMk id="8" creationId="{A3B3E976-010D-4245-9133-CD2DBAD15D2B}"/>
          </ac:picMkLst>
        </pc:picChg>
        <pc:picChg chg="add mod topLvl">
          <ac:chgData name="Aaron Cyr" userId="f710c333df2a0e40" providerId="LiveId" clId="{5BCB7F8F-0B20-40C2-9DB4-3B7DD40DBDB2}" dt="2020-10-13T21:41:16.827" v="4479" actId="164"/>
          <ac:picMkLst>
            <pc:docMk/>
            <pc:sldMk cId="1394740547" sldId="330"/>
            <ac:picMk id="10" creationId="{01B92730-11AF-4200-932B-D77890BA71B8}"/>
          </ac:picMkLst>
        </pc:picChg>
        <pc:picChg chg="add mod topLvl">
          <ac:chgData name="Aaron Cyr" userId="f710c333df2a0e40" providerId="LiveId" clId="{5BCB7F8F-0B20-40C2-9DB4-3B7DD40DBDB2}" dt="2020-10-13T21:41:50.548" v="4487" actId="1037"/>
          <ac:picMkLst>
            <pc:docMk/>
            <pc:sldMk cId="1394740547" sldId="330"/>
            <ac:picMk id="12" creationId="{9C697FE8-222D-4C84-B3F0-53B32546334F}"/>
          </ac:picMkLst>
        </pc:picChg>
        <pc:cxnChg chg="add del mod topLvl">
          <ac:chgData name="Aaron Cyr" userId="f710c333df2a0e40" providerId="LiveId" clId="{5BCB7F8F-0B20-40C2-9DB4-3B7DD40DBDB2}" dt="2020-10-13T21:41:09.663" v="4478" actId="478"/>
          <ac:cxnSpMkLst>
            <pc:docMk/>
            <pc:sldMk cId="1394740547" sldId="330"/>
            <ac:cxnSpMk id="14" creationId="{43E6F8F2-2FEF-42CE-9108-F93FC0EA7DD4}"/>
          </ac:cxnSpMkLst>
        </pc:cxnChg>
      </pc:sldChg>
      <pc:sldChg chg="addSp delSp modSp add mod setBg">
        <pc:chgData name="Aaron Cyr" userId="f710c333df2a0e40" providerId="LiveId" clId="{5BCB7F8F-0B20-40C2-9DB4-3B7DD40DBDB2}" dt="2020-10-13T21:44:47.798" v="4519" actId="1076"/>
        <pc:sldMkLst>
          <pc:docMk/>
          <pc:sldMk cId="3070691966" sldId="331"/>
        </pc:sldMkLst>
        <pc:spChg chg="mod">
          <ac:chgData name="Aaron Cyr" userId="f710c333df2a0e40" providerId="LiveId" clId="{5BCB7F8F-0B20-40C2-9DB4-3B7DD40DBDB2}" dt="2020-10-13T21:43:37.496" v="4505" actId="26606"/>
          <ac:spMkLst>
            <pc:docMk/>
            <pc:sldMk cId="3070691966" sldId="331"/>
            <ac:spMk id="2" creationId="{BB221BF7-58C9-4977-B499-6BECA023FCD2}"/>
          </ac:spMkLst>
        </pc:spChg>
        <pc:spChg chg="mod ord">
          <ac:chgData name="Aaron Cyr" userId="f710c333df2a0e40" providerId="LiveId" clId="{5BCB7F8F-0B20-40C2-9DB4-3B7DD40DBDB2}" dt="2020-10-13T21:43:37.496" v="4505" actId="26606"/>
          <ac:spMkLst>
            <pc:docMk/>
            <pc:sldMk cId="3070691966" sldId="331"/>
            <ac:spMk id="5" creationId="{87424EA9-ACA6-47E5-A407-6BFBA909AD89}"/>
          </ac:spMkLst>
        </pc:spChg>
        <pc:spChg chg="add del">
          <ac:chgData name="Aaron Cyr" userId="f710c333df2a0e40" providerId="LiveId" clId="{5BCB7F8F-0B20-40C2-9DB4-3B7DD40DBDB2}" dt="2020-10-13T21:43:37.496" v="4505" actId="26606"/>
          <ac:spMkLst>
            <pc:docMk/>
            <pc:sldMk cId="3070691966" sldId="331"/>
            <ac:spMk id="10" creationId="{3B47FC9C-2ED3-4100-A4EF-E8CDFEE106C9}"/>
          </ac:spMkLst>
        </pc:spChg>
        <pc:spChg chg="del">
          <ac:chgData name="Aaron Cyr" userId="f710c333df2a0e40" providerId="LiveId" clId="{5BCB7F8F-0B20-40C2-9DB4-3B7DD40DBDB2}" dt="2020-10-13T21:43:17.419" v="4498" actId="478"/>
          <ac:spMkLst>
            <pc:docMk/>
            <pc:sldMk cId="3070691966" sldId="331"/>
            <ac:spMk id="17" creationId="{80856F0C-9577-4137-8DB0-C8BCC280812A}"/>
          </ac:spMkLst>
        </pc:spChg>
        <pc:grpChg chg="add mod">
          <ac:chgData name="Aaron Cyr" userId="f710c333df2a0e40" providerId="LiveId" clId="{5BCB7F8F-0B20-40C2-9DB4-3B7DD40DBDB2}" dt="2020-10-13T21:44:42.414" v="4518" actId="164"/>
          <ac:grpSpMkLst>
            <pc:docMk/>
            <pc:sldMk cId="3070691966" sldId="331"/>
            <ac:grpSpMk id="14" creationId="{7331126A-B829-4B77-AAB3-46C4FC529AF2}"/>
          </ac:grpSpMkLst>
        </pc:grpChg>
        <pc:grpChg chg="del">
          <ac:chgData name="Aaron Cyr" userId="f710c333df2a0e40" providerId="LiveId" clId="{5BCB7F8F-0B20-40C2-9DB4-3B7DD40DBDB2}" dt="2020-10-13T21:43:16.803" v="4497" actId="478"/>
          <ac:grpSpMkLst>
            <pc:docMk/>
            <pc:sldMk cId="3070691966" sldId="331"/>
            <ac:grpSpMk id="16" creationId="{DA65EE06-EAE8-4B63-BB62-98BA2F3921BA}"/>
          </ac:grpSpMkLst>
        </pc:grpChg>
        <pc:picChg chg="add mod">
          <ac:chgData name="Aaron Cyr" userId="f710c333df2a0e40" providerId="LiveId" clId="{5BCB7F8F-0B20-40C2-9DB4-3B7DD40DBDB2}" dt="2020-10-13T21:44:47.798" v="4519" actId="1076"/>
          <ac:picMkLst>
            <pc:docMk/>
            <pc:sldMk cId="3070691966" sldId="331"/>
            <ac:picMk id="4" creationId="{3F977E79-7492-4C31-8581-066818D6C403}"/>
          </ac:picMkLst>
        </pc:picChg>
        <pc:picChg chg="del">
          <ac:chgData name="Aaron Cyr" userId="f710c333df2a0e40" providerId="LiveId" clId="{5BCB7F8F-0B20-40C2-9DB4-3B7DD40DBDB2}" dt="2020-10-13T21:43:18.099" v="4499" actId="478"/>
          <ac:picMkLst>
            <pc:docMk/>
            <pc:sldMk cId="3070691966" sldId="331"/>
            <ac:picMk id="6" creationId="{15F66999-C6F4-4D99-A102-08F2188B7390}"/>
          </ac:picMkLst>
        </pc:picChg>
        <pc:picChg chg="add mod">
          <ac:chgData name="Aaron Cyr" userId="f710c333df2a0e40" providerId="LiveId" clId="{5BCB7F8F-0B20-40C2-9DB4-3B7DD40DBDB2}" dt="2020-10-13T21:44:42.414" v="4518" actId="164"/>
          <ac:picMkLst>
            <pc:docMk/>
            <pc:sldMk cId="3070691966" sldId="331"/>
            <ac:picMk id="9" creationId="{FAB985B9-3C45-4849-BC54-E2ACA30D9E72}"/>
          </ac:picMkLst>
        </pc:picChg>
        <pc:picChg chg="del">
          <ac:chgData name="Aaron Cyr" userId="f710c333df2a0e40" providerId="LiveId" clId="{5BCB7F8F-0B20-40C2-9DB4-3B7DD40DBDB2}" dt="2020-10-13T21:43:18.876" v="4500" actId="478"/>
          <ac:picMkLst>
            <pc:docMk/>
            <pc:sldMk cId="3070691966" sldId="331"/>
            <ac:picMk id="12" creationId="{9C697FE8-222D-4C84-B3F0-53B32546334F}"/>
          </ac:picMkLst>
        </pc:picChg>
        <pc:picChg chg="add mod">
          <ac:chgData name="Aaron Cyr" userId="f710c333df2a0e40" providerId="LiveId" clId="{5BCB7F8F-0B20-40C2-9DB4-3B7DD40DBDB2}" dt="2020-10-13T21:44:42.414" v="4518" actId="164"/>
          <ac:picMkLst>
            <pc:docMk/>
            <pc:sldMk cId="3070691966" sldId="331"/>
            <ac:picMk id="13" creationId="{DD2A74CC-5970-4CF4-87BC-64127375FCC4}"/>
          </ac:picMkLst>
        </pc:picChg>
      </pc:sldChg>
      <pc:sldChg chg="addSp delSp modSp add mod">
        <pc:chgData name="Aaron Cyr" userId="f710c333df2a0e40" providerId="LiveId" clId="{5BCB7F8F-0B20-40C2-9DB4-3B7DD40DBDB2}" dt="2020-10-13T21:46:05.613" v="4563" actId="1076"/>
        <pc:sldMkLst>
          <pc:docMk/>
          <pc:sldMk cId="584037641" sldId="332"/>
        </pc:sldMkLst>
        <pc:spChg chg="mod">
          <ac:chgData name="Aaron Cyr" userId="f710c333df2a0e40" providerId="LiveId" clId="{5BCB7F8F-0B20-40C2-9DB4-3B7DD40DBDB2}" dt="2020-10-13T21:45:06.906" v="4547" actId="6549"/>
          <ac:spMkLst>
            <pc:docMk/>
            <pc:sldMk cId="584037641" sldId="332"/>
            <ac:spMk id="2" creationId="{BB221BF7-58C9-4977-B499-6BECA023FCD2}"/>
          </ac:spMkLst>
        </pc:spChg>
        <pc:spChg chg="del">
          <ac:chgData name="Aaron Cyr" userId="f710c333df2a0e40" providerId="LiveId" clId="{5BCB7F8F-0B20-40C2-9DB4-3B7DD40DBDB2}" dt="2020-10-13T21:45:11.210" v="4551" actId="478"/>
          <ac:spMkLst>
            <pc:docMk/>
            <pc:sldMk cId="584037641" sldId="332"/>
            <ac:spMk id="17" creationId="{80856F0C-9577-4137-8DB0-C8BCC280812A}"/>
          </ac:spMkLst>
        </pc:spChg>
        <pc:grpChg chg="del">
          <ac:chgData name="Aaron Cyr" userId="f710c333df2a0e40" providerId="LiveId" clId="{5BCB7F8F-0B20-40C2-9DB4-3B7DD40DBDB2}" dt="2020-10-13T21:45:10.044" v="4549" actId="478"/>
          <ac:grpSpMkLst>
            <pc:docMk/>
            <pc:sldMk cId="584037641" sldId="332"/>
            <ac:grpSpMk id="16" creationId="{DA65EE06-EAE8-4B63-BB62-98BA2F3921BA}"/>
          </ac:grpSpMkLst>
        </pc:grpChg>
        <pc:picChg chg="add mod">
          <ac:chgData name="Aaron Cyr" userId="f710c333df2a0e40" providerId="LiveId" clId="{5BCB7F8F-0B20-40C2-9DB4-3B7DD40DBDB2}" dt="2020-10-13T21:46:04.268" v="4562" actId="14100"/>
          <ac:picMkLst>
            <pc:docMk/>
            <pc:sldMk cId="584037641" sldId="332"/>
            <ac:picMk id="4" creationId="{1C8FA150-158C-4ED8-B536-EBBC40F710A0}"/>
          </ac:picMkLst>
        </pc:picChg>
        <pc:picChg chg="del">
          <ac:chgData name="Aaron Cyr" userId="f710c333df2a0e40" providerId="LiveId" clId="{5BCB7F8F-0B20-40C2-9DB4-3B7DD40DBDB2}" dt="2020-10-13T21:45:09.507" v="4548" actId="478"/>
          <ac:picMkLst>
            <pc:docMk/>
            <pc:sldMk cId="584037641" sldId="332"/>
            <ac:picMk id="6" creationId="{15F66999-C6F4-4D99-A102-08F2188B7390}"/>
          </ac:picMkLst>
        </pc:picChg>
        <pc:picChg chg="add mod">
          <ac:chgData name="Aaron Cyr" userId="f710c333df2a0e40" providerId="LiveId" clId="{5BCB7F8F-0B20-40C2-9DB4-3B7DD40DBDB2}" dt="2020-10-13T21:46:05.613" v="4563" actId="1076"/>
          <ac:picMkLst>
            <pc:docMk/>
            <pc:sldMk cId="584037641" sldId="332"/>
            <ac:picMk id="9" creationId="{3AC86034-ADB2-4EDA-95E9-C928AF82ABF6}"/>
          </ac:picMkLst>
        </pc:picChg>
        <pc:picChg chg="del">
          <ac:chgData name="Aaron Cyr" userId="f710c333df2a0e40" providerId="LiveId" clId="{5BCB7F8F-0B20-40C2-9DB4-3B7DD40DBDB2}" dt="2020-10-13T21:45:10.563" v="4550" actId="478"/>
          <ac:picMkLst>
            <pc:docMk/>
            <pc:sldMk cId="584037641" sldId="332"/>
            <ac:picMk id="12" creationId="{9C697FE8-222D-4C84-B3F0-53B32546334F}"/>
          </ac:picMkLst>
        </pc:picChg>
      </pc:sldChg>
      <pc:sldChg chg="addSp delSp modSp add mod">
        <pc:chgData name="Aaron Cyr" userId="f710c333df2a0e40" providerId="LiveId" clId="{5BCB7F8F-0B20-40C2-9DB4-3B7DD40DBDB2}" dt="2020-10-13T21:47:11.518" v="4582" actId="1076"/>
        <pc:sldMkLst>
          <pc:docMk/>
          <pc:sldMk cId="2092942242" sldId="333"/>
        </pc:sldMkLst>
        <pc:spChg chg="mod">
          <ac:chgData name="Aaron Cyr" userId="f710c333df2a0e40" providerId="LiveId" clId="{5BCB7F8F-0B20-40C2-9DB4-3B7DD40DBDB2}" dt="2020-10-13T21:47:06.908" v="4580" actId="20577"/>
          <ac:spMkLst>
            <pc:docMk/>
            <pc:sldMk cId="2092942242" sldId="333"/>
            <ac:spMk id="2" creationId="{BB221BF7-58C9-4977-B499-6BECA023FCD2}"/>
          </ac:spMkLst>
        </pc:spChg>
        <pc:picChg chg="del">
          <ac:chgData name="Aaron Cyr" userId="f710c333df2a0e40" providerId="LiveId" clId="{5BCB7F8F-0B20-40C2-9DB4-3B7DD40DBDB2}" dt="2020-10-13T21:46:58.856" v="4566" actId="478"/>
          <ac:picMkLst>
            <pc:docMk/>
            <pc:sldMk cId="2092942242" sldId="333"/>
            <ac:picMk id="4" creationId="{1C8FA150-158C-4ED8-B536-EBBC40F710A0}"/>
          </ac:picMkLst>
        </pc:picChg>
        <pc:picChg chg="add mod">
          <ac:chgData name="Aaron Cyr" userId="f710c333df2a0e40" providerId="LiveId" clId="{5BCB7F8F-0B20-40C2-9DB4-3B7DD40DBDB2}" dt="2020-10-13T21:47:11.518" v="4582" actId="1076"/>
          <ac:picMkLst>
            <pc:docMk/>
            <pc:sldMk cId="2092942242" sldId="333"/>
            <ac:picMk id="6" creationId="{EBB4EB19-6D4F-448F-8D20-5DC7CA811398}"/>
          </ac:picMkLst>
        </pc:picChg>
        <pc:picChg chg="del">
          <ac:chgData name="Aaron Cyr" userId="f710c333df2a0e40" providerId="LiveId" clId="{5BCB7F8F-0B20-40C2-9DB4-3B7DD40DBDB2}" dt="2020-10-13T21:46:56.946" v="4565" actId="478"/>
          <ac:picMkLst>
            <pc:docMk/>
            <pc:sldMk cId="2092942242" sldId="333"/>
            <ac:picMk id="9" creationId="{3AC86034-ADB2-4EDA-95E9-C928AF82ABF6}"/>
          </ac:picMkLst>
        </pc:picChg>
      </pc:sldChg>
      <pc:sldChg chg="addSp delSp modSp add mod">
        <pc:chgData name="Aaron Cyr" userId="f710c333df2a0e40" providerId="LiveId" clId="{5BCB7F8F-0B20-40C2-9DB4-3B7DD40DBDB2}" dt="2020-10-13T21:49:24.174" v="4695" actId="1076"/>
        <pc:sldMkLst>
          <pc:docMk/>
          <pc:sldMk cId="3983175306" sldId="334"/>
        </pc:sldMkLst>
        <pc:spChg chg="mod">
          <ac:chgData name="Aaron Cyr" userId="f710c333df2a0e40" providerId="LiveId" clId="{5BCB7F8F-0B20-40C2-9DB4-3B7DD40DBDB2}" dt="2020-10-13T21:49:04.179" v="4690" actId="20577"/>
          <ac:spMkLst>
            <pc:docMk/>
            <pc:sldMk cId="3983175306" sldId="334"/>
            <ac:spMk id="2" creationId="{BB221BF7-58C9-4977-B499-6BECA023FCD2}"/>
          </ac:spMkLst>
        </pc:spChg>
        <pc:picChg chg="add mod">
          <ac:chgData name="Aaron Cyr" userId="f710c333df2a0e40" providerId="LiveId" clId="{5BCB7F8F-0B20-40C2-9DB4-3B7DD40DBDB2}" dt="2020-10-13T21:49:24.174" v="4695" actId="1076"/>
          <ac:picMkLst>
            <pc:docMk/>
            <pc:sldMk cId="3983175306" sldId="334"/>
            <ac:picMk id="4" creationId="{FC6F97C6-E0E9-4889-A246-28F15C525BAC}"/>
          </ac:picMkLst>
        </pc:picChg>
        <pc:picChg chg="del">
          <ac:chgData name="Aaron Cyr" userId="f710c333df2a0e40" providerId="LiveId" clId="{5BCB7F8F-0B20-40C2-9DB4-3B7DD40DBDB2}" dt="2020-10-13T21:48:57.983" v="4672" actId="478"/>
          <ac:picMkLst>
            <pc:docMk/>
            <pc:sldMk cId="3983175306" sldId="334"/>
            <ac:picMk id="6" creationId="{EBB4EB19-6D4F-448F-8D20-5DC7CA811398}"/>
          </ac:picMkLst>
        </pc:picChg>
      </pc:sldChg>
      <pc:sldChg chg="addSp delSp modSp add mod">
        <pc:chgData name="Aaron Cyr" userId="f710c333df2a0e40" providerId="LiveId" clId="{5BCB7F8F-0B20-40C2-9DB4-3B7DD40DBDB2}" dt="2020-10-13T21:50:09.761" v="4723" actId="1076"/>
        <pc:sldMkLst>
          <pc:docMk/>
          <pc:sldMk cId="2754302043" sldId="335"/>
        </pc:sldMkLst>
        <pc:spChg chg="mod">
          <ac:chgData name="Aaron Cyr" userId="f710c333df2a0e40" providerId="LiveId" clId="{5BCB7F8F-0B20-40C2-9DB4-3B7DD40DBDB2}" dt="2020-10-13T21:49:37.437" v="4716" actId="20577"/>
          <ac:spMkLst>
            <pc:docMk/>
            <pc:sldMk cId="2754302043" sldId="335"/>
            <ac:spMk id="2" creationId="{BB221BF7-58C9-4977-B499-6BECA023FCD2}"/>
          </ac:spMkLst>
        </pc:spChg>
        <pc:picChg chg="del">
          <ac:chgData name="Aaron Cyr" userId="f710c333df2a0e40" providerId="LiveId" clId="{5BCB7F8F-0B20-40C2-9DB4-3B7DD40DBDB2}" dt="2020-10-13T21:49:40.098" v="4717" actId="478"/>
          <ac:picMkLst>
            <pc:docMk/>
            <pc:sldMk cId="2754302043" sldId="335"/>
            <ac:picMk id="4" creationId="{FC6F97C6-E0E9-4889-A246-28F15C525BAC}"/>
          </ac:picMkLst>
        </pc:picChg>
        <pc:picChg chg="add mod">
          <ac:chgData name="Aaron Cyr" userId="f710c333df2a0e40" providerId="LiveId" clId="{5BCB7F8F-0B20-40C2-9DB4-3B7DD40DBDB2}" dt="2020-10-13T21:50:09.761" v="4723" actId="1076"/>
          <ac:picMkLst>
            <pc:docMk/>
            <pc:sldMk cId="2754302043" sldId="335"/>
            <ac:picMk id="6" creationId="{FD8C429A-759D-46A7-8415-AFD837C1C9BE}"/>
          </ac:picMkLst>
        </pc:picChg>
      </pc:sldChg>
      <pc:sldChg chg="addSp delSp modSp add mod">
        <pc:chgData name="Aaron Cyr" userId="f710c333df2a0e40" providerId="LiveId" clId="{5BCB7F8F-0B20-40C2-9DB4-3B7DD40DBDB2}" dt="2020-10-13T21:51:48.365" v="4742" actId="1076"/>
        <pc:sldMkLst>
          <pc:docMk/>
          <pc:sldMk cId="2942733982" sldId="336"/>
        </pc:sldMkLst>
        <pc:spChg chg="mod">
          <ac:chgData name="Aaron Cyr" userId="f710c333df2a0e40" providerId="LiveId" clId="{5BCB7F8F-0B20-40C2-9DB4-3B7DD40DBDB2}" dt="2020-10-13T21:50:16.363" v="4736" actId="20577"/>
          <ac:spMkLst>
            <pc:docMk/>
            <pc:sldMk cId="2942733982" sldId="336"/>
            <ac:spMk id="2" creationId="{BB221BF7-58C9-4977-B499-6BECA023FCD2}"/>
          </ac:spMkLst>
        </pc:spChg>
        <pc:picChg chg="add mod">
          <ac:chgData name="Aaron Cyr" userId="f710c333df2a0e40" providerId="LiveId" clId="{5BCB7F8F-0B20-40C2-9DB4-3B7DD40DBDB2}" dt="2020-10-13T21:51:48.365" v="4742" actId="1076"/>
          <ac:picMkLst>
            <pc:docMk/>
            <pc:sldMk cId="2942733982" sldId="336"/>
            <ac:picMk id="4" creationId="{EE800425-55C4-4843-B283-3F0F95B5D7AC}"/>
          </ac:picMkLst>
        </pc:picChg>
        <pc:picChg chg="del">
          <ac:chgData name="Aaron Cyr" userId="f710c333df2a0e40" providerId="LiveId" clId="{5BCB7F8F-0B20-40C2-9DB4-3B7DD40DBDB2}" dt="2020-10-13T21:50:13.612" v="4725" actId="478"/>
          <ac:picMkLst>
            <pc:docMk/>
            <pc:sldMk cId="2942733982" sldId="336"/>
            <ac:picMk id="6" creationId="{FD8C429A-759D-46A7-8415-AFD837C1C9BE}"/>
          </ac:picMkLst>
        </pc:picChg>
      </pc:sldChg>
      <pc:sldChg chg="addSp delSp modSp add mod">
        <pc:chgData name="Aaron Cyr" userId="f710c333df2a0e40" providerId="LiveId" clId="{5BCB7F8F-0B20-40C2-9DB4-3B7DD40DBDB2}" dt="2020-10-13T21:54:16.581" v="4754" actId="1076"/>
        <pc:sldMkLst>
          <pc:docMk/>
          <pc:sldMk cId="1942597651" sldId="337"/>
        </pc:sldMkLst>
        <pc:picChg chg="del">
          <ac:chgData name="Aaron Cyr" userId="f710c333df2a0e40" providerId="LiveId" clId="{5BCB7F8F-0B20-40C2-9DB4-3B7DD40DBDB2}" dt="2020-10-13T21:53:34.620" v="4744" actId="478"/>
          <ac:picMkLst>
            <pc:docMk/>
            <pc:sldMk cId="1942597651" sldId="337"/>
            <ac:picMk id="4" creationId="{EE800425-55C4-4843-B283-3F0F95B5D7AC}"/>
          </ac:picMkLst>
        </pc:picChg>
        <pc:picChg chg="add mod">
          <ac:chgData name="Aaron Cyr" userId="f710c333df2a0e40" providerId="LiveId" clId="{5BCB7F8F-0B20-40C2-9DB4-3B7DD40DBDB2}" dt="2020-10-13T21:54:13.765" v="4753" actId="1076"/>
          <ac:picMkLst>
            <pc:docMk/>
            <pc:sldMk cId="1942597651" sldId="337"/>
            <ac:picMk id="6" creationId="{223DC8A7-10BD-4EB3-81EE-800FCC8831EE}"/>
          </ac:picMkLst>
        </pc:picChg>
        <pc:picChg chg="add mod">
          <ac:chgData name="Aaron Cyr" userId="f710c333df2a0e40" providerId="LiveId" clId="{5BCB7F8F-0B20-40C2-9DB4-3B7DD40DBDB2}" dt="2020-10-13T21:54:16.581" v="4754" actId="1076"/>
          <ac:picMkLst>
            <pc:docMk/>
            <pc:sldMk cId="1942597651" sldId="337"/>
            <ac:picMk id="8" creationId="{758CD6A7-5222-4750-8037-C0A2305BE111}"/>
          </ac:picMkLst>
        </pc:picChg>
      </pc:sldChg>
      <pc:sldChg chg="addSp delSp modSp add mod">
        <pc:chgData name="Aaron Cyr" userId="f710c333df2a0e40" providerId="LiveId" clId="{5BCB7F8F-0B20-40C2-9DB4-3B7DD40DBDB2}" dt="2020-10-13T21:55:30.605" v="4775" actId="1076"/>
        <pc:sldMkLst>
          <pc:docMk/>
          <pc:sldMk cId="1711760500" sldId="338"/>
        </pc:sldMkLst>
        <pc:spChg chg="mod">
          <ac:chgData name="Aaron Cyr" userId="f710c333df2a0e40" providerId="LiveId" clId="{5BCB7F8F-0B20-40C2-9DB4-3B7DD40DBDB2}" dt="2020-10-13T21:54:57.997" v="4768" actId="20577"/>
          <ac:spMkLst>
            <pc:docMk/>
            <pc:sldMk cId="1711760500" sldId="338"/>
            <ac:spMk id="2" creationId="{BB221BF7-58C9-4977-B499-6BECA023FCD2}"/>
          </ac:spMkLst>
        </pc:spChg>
        <pc:picChg chg="add del">
          <ac:chgData name="Aaron Cyr" userId="f710c333df2a0e40" providerId="LiveId" clId="{5BCB7F8F-0B20-40C2-9DB4-3B7DD40DBDB2}" dt="2020-10-13T21:55:14.485" v="4772" actId="22"/>
          <ac:picMkLst>
            <pc:docMk/>
            <pc:sldMk cId="1711760500" sldId="338"/>
            <ac:picMk id="4" creationId="{3D08C811-CEC7-43CB-91CA-838D2463D5D6}"/>
          </ac:picMkLst>
        </pc:picChg>
        <pc:picChg chg="del">
          <ac:chgData name="Aaron Cyr" userId="f710c333df2a0e40" providerId="LiveId" clId="{5BCB7F8F-0B20-40C2-9DB4-3B7DD40DBDB2}" dt="2020-10-13T21:55:00.163" v="4769" actId="478"/>
          <ac:picMkLst>
            <pc:docMk/>
            <pc:sldMk cId="1711760500" sldId="338"/>
            <ac:picMk id="6" creationId="{223DC8A7-10BD-4EB3-81EE-800FCC8831EE}"/>
          </ac:picMkLst>
        </pc:picChg>
        <pc:picChg chg="del">
          <ac:chgData name="Aaron Cyr" userId="f710c333df2a0e40" providerId="LiveId" clId="{5BCB7F8F-0B20-40C2-9DB4-3B7DD40DBDB2}" dt="2020-10-13T21:55:00.605" v="4770" actId="478"/>
          <ac:picMkLst>
            <pc:docMk/>
            <pc:sldMk cId="1711760500" sldId="338"/>
            <ac:picMk id="8" creationId="{758CD6A7-5222-4750-8037-C0A2305BE111}"/>
          </ac:picMkLst>
        </pc:picChg>
        <pc:picChg chg="add mod">
          <ac:chgData name="Aaron Cyr" userId="f710c333df2a0e40" providerId="LiveId" clId="{5BCB7F8F-0B20-40C2-9DB4-3B7DD40DBDB2}" dt="2020-10-13T21:55:30.605" v="4775" actId="1076"/>
          <ac:picMkLst>
            <pc:docMk/>
            <pc:sldMk cId="1711760500" sldId="338"/>
            <ac:picMk id="9" creationId="{4FDB01E1-56BF-4562-9708-CF346E176D6F}"/>
          </ac:picMkLst>
        </pc:picChg>
      </pc:sldChg>
      <pc:sldChg chg="addSp delSp modSp add mod">
        <pc:chgData name="Aaron Cyr" userId="f710c333df2a0e40" providerId="LiveId" clId="{5BCB7F8F-0B20-40C2-9DB4-3B7DD40DBDB2}" dt="2020-10-13T21:58:49.716" v="4829" actId="20577"/>
        <pc:sldMkLst>
          <pc:docMk/>
          <pc:sldMk cId="1059324940" sldId="339"/>
        </pc:sldMkLst>
        <pc:spChg chg="mod">
          <ac:chgData name="Aaron Cyr" userId="f710c333df2a0e40" providerId="LiveId" clId="{5BCB7F8F-0B20-40C2-9DB4-3B7DD40DBDB2}" dt="2020-10-13T21:58:49.716" v="4829" actId="20577"/>
          <ac:spMkLst>
            <pc:docMk/>
            <pc:sldMk cId="1059324940" sldId="339"/>
            <ac:spMk id="2" creationId="{BB221BF7-58C9-4977-B499-6BECA023FCD2}"/>
          </ac:spMkLst>
        </pc:spChg>
        <pc:grpChg chg="add mod">
          <ac:chgData name="Aaron Cyr" userId="f710c333df2a0e40" providerId="LiveId" clId="{5BCB7F8F-0B20-40C2-9DB4-3B7DD40DBDB2}" dt="2020-10-13T21:57:09.900" v="4806" actId="164"/>
          <ac:grpSpMkLst>
            <pc:docMk/>
            <pc:sldMk cId="1059324940" sldId="339"/>
            <ac:grpSpMk id="11" creationId="{800FC8B9-3070-4320-A1D0-447B1D15766E}"/>
          </ac:grpSpMkLst>
        </pc:grpChg>
        <pc:grpChg chg="add mod">
          <ac:chgData name="Aaron Cyr" userId="f710c333df2a0e40" providerId="LiveId" clId="{5BCB7F8F-0B20-40C2-9DB4-3B7DD40DBDB2}" dt="2020-10-13T21:58:44.117" v="4827" actId="1076"/>
          <ac:grpSpMkLst>
            <pc:docMk/>
            <pc:sldMk cId="1059324940" sldId="339"/>
            <ac:grpSpMk id="12" creationId="{839CA4F1-983D-4DC4-A935-FE05DC8A98DF}"/>
          </ac:grpSpMkLst>
        </pc:grpChg>
        <pc:picChg chg="add mod">
          <ac:chgData name="Aaron Cyr" userId="f710c333df2a0e40" providerId="LiveId" clId="{5BCB7F8F-0B20-40C2-9DB4-3B7DD40DBDB2}" dt="2020-10-13T21:58:41.334" v="4826" actId="1076"/>
          <ac:picMkLst>
            <pc:docMk/>
            <pc:sldMk cId="1059324940" sldId="339"/>
            <ac:picMk id="4" creationId="{9105FB50-3D85-4B57-91CF-EF0792CAC59F}"/>
          </ac:picMkLst>
        </pc:picChg>
        <pc:picChg chg="add mod">
          <ac:chgData name="Aaron Cyr" userId="f710c333df2a0e40" providerId="LiveId" clId="{5BCB7F8F-0B20-40C2-9DB4-3B7DD40DBDB2}" dt="2020-10-13T21:57:25.584" v="4812" actId="164"/>
          <ac:picMkLst>
            <pc:docMk/>
            <pc:sldMk cId="1059324940" sldId="339"/>
            <ac:picMk id="7" creationId="{F9701876-5B30-435B-941B-94F94A9ADB26}"/>
          </ac:picMkLst>
        </pc:picChg>
        <pc:picChg chg="del">
          <ac:chgData name="Aaron Cyr" userId="f710c333df2a0e40" providerId="LiveId" clId="{5BCB7F8F-0B20-40C2-9DB4-3B7DD40DBDB2}" dt="2020-10-13T21:56:13.150" v="4778" actId="478"/>
          <ac:picMkLst>
            <pc:docMk/>
            <pc:sldMk cId="1059324940" sldId="339"/>
            <ac:picMk id="9" creationId="{4FDB01E1-56BF-4562-9708-CF346E176D6F}"/>
          </ac:picMkLst>
        </pc:picChg>
        <pc:picChg chg="add mod">
          <ac:chgData name="Aaron Cyr" userId="f710c333df2a0e40" providerId="LiveId" clId="{5BCB7F8F-0B20-40C2-9DB4-3B7DD40DBDB2}" dt="2020-10-13T21:57:25.584" v="4812" actId="164"/>
          <ac:picMkLst>
            <pc:docMk/>
            <pc:sldMk cId="1059324940" sldId="339"/>
            <ac:picMk id="10" creationId="{F61BB68D-5C7B-43BF-BF11-657C72B37FCC}"/>
          </ac:picMkLst>
        </pc:picChg>
      </pc:sldChg>
      <pc:sldChg chg="addSp delSp modSp add mod">
        <pc:chgData name="Aaron Cyr" userId="f710c333df2a0e40" providerId="LiveId" clId="{5BCB7F8F-0B20-40C2-9DB4-3B7DD40DBDB2}" dt="2020-10-13T21:59:51.119" v="4842" actId="1076"/>
        <pc:sldMkLst>
          <pc:docMk/>
          <pc:sldMk cId="1182690176" sldId="340"/>
        </pc:sldMkLst>
        <pc:grpChg chg="del">
          <ac:chgData name="Aaron Cyr" userId="f710c333df2a0e40" providerId="LiveId" clId="{5BCB7F8F-0B20-40C2-9DB4-3B7DD40DBDB2}" dt="2020-10-13T21:59:01.836" v="4832" actId="478"/>
          <ac:grpSpMkLst>
            <pc:docMk/>
            <pc:sldMk cId="1182690176" sldId="340"/>
            <ac:grpSpMk id="12" creationId="{839CA4F1-983D-4DC4-A935-FE05DC8A98DF}"/>
          </ac:grpSpMkLst>
        </pc:grpChg>
        <pc:picChg chg="del">
          <ac:chgData name="Aaron Cyr" userId="f710c333df2a0e40" providerId="LiveId" clId="{5BCB7F8F-0B20-40C2-9DB4-3B7DD40DBDB2}" dt="2020-10-13T21:58:55.398" v="4831" actId="478"/>
          <ac:picMkLst>
            <pc:docMk/>
            <pc:sldMk cId="1182690176" sldId="340"/>
            <ac:picMk id="4" creationId="{9105FB50-3D85-4B57-91CF-EF0792CAC59F}"/>
          </ac:picMkLst>
        </pc:picChg>
        <pc:picChg chg="add mod">
          <ac:chgData name="Aaron Cyr" userId="f710c333df2a0e40" providerId="LiveId" clId="{5BCB7F8F-0B20-40C2-9DB4-3B7DD40DBDB2}" dt="2020-10-13T21:59:49.420" v="4841" actId="1076"/>
          <ac:picMkLst>
            <pc:docMk/>
            <pc:sldMk cId="1182690176" sldId="340"/>
            <ac:picMk id="6" creationId="{691ECB8A-1FC1-4223-B2A4-CC7E2EBDA9EE}"/>
          </ac:picMkLst>
        </pc:picChg>
        <pc:picChg chg="add mod">
          <ac:chgData name="Aaron Cyr" userId="f710c333df2a0e40" providerId="LiveId" clId="{5BCB7F8F-0B20-40C2-9DB4-3B7DD40DBDB2}" dt="2020-10-13T21:59:51.119" v="4842" actId="1076"/>
          <ac:picMkLst>
            <pc:docMk/>
            <pc:sldMk cId="1182690176" sldId="340"/>
            <ac:picMk id="9" creationId="{BD5409C1-7266-4761-8FDC-292BB380BD75}"/>
          </ac:picMkLst>
        </pc:picChg>
      </pc:sldChg>
      <pc:sldChg chg="addSp delSp modSp add mod">
        <pc:chgData name="Aaron Cyr" userId="f710c333df2a0e40" providerId="LiveId" clId="{5BCB7F8F-0B20-40C2-9DB4-3B7DD40DBDB2}" dt="2020-10-13T22:01:40.332" v="4866" actId="478"/>
        <pc:sldMkLst>
          <pc:docMk/>
          <pc:sldMk cId="2839108494" sldId="341"/>
        </pc:sldMkLst>
        <pc:spChg chg="mod">
          <ac:chgData name="Aaron Cyr" userId="f710c333df2a0e40" providerId="LiveId" clId="{5BCB7F8F-0B20-40C2-9DB4-3B7DD40DBDB2}" dt="2020-10-13T22:00:16.257" v="4856" actId="6549"/>
          <ac:spMkLst>
            <pc:docMk/>
            <pc:sldMk cId="2839108494" sldId="341"/>
            <ac:spMk id="2" creationId="{BB221BF7-58C9-4977-B499-6BECA023FCD2}"/>
          </ac:spMkLst>
        </pc:spChg>
        <pc:picChg chg="add mod">
          <ac:chgData name="Aaron Cyr" userId="f710c333df2a0e40" providerId="LiveId" clId="{5BCB7F8F-0B20-40C2-9DB4-3B7DD40DBDB2}" dt="2020-10-13T22:00:40.540" v="4863" actId="1076"/>
          <ac:picMkLst>
            <pc:docMk/>
            <pc:sldMk cId="2839108494" sldId="341"/>
            <ac:picMk id="4" creationId="{6C01311A-2FC3-4341-A89A-C7907A66A1DF}"/>
          </ac:picMkLst>
        </pc:picChg>
        <pc:picChg chg="del">
          <ac:chgData name="Aaron Cyr" userId="f710c333df2a0e40" providerId="LiveId" clId="{5BCB7F8F-0B20-40C2-9DB4-3B7DD40DBDB2}" dt="2020-10-13T22:00:18.478" v="4857" actId="478"/>
          <ac:picMkLst>
            <pc:docMk/>
            <pc:sldMk cId="2839108494" sldId="341"/>
            <ac:picMk id="6" creationId="{691ECB8A-1FC1-4223-B2A4-CC7E2EBDA9EE}"/>
          </ac:picMkLst>
        </pc:picChg>
        <pc:picChg chg="add del">
          <ac:chgData name="Aaron Cyr" userId="f710c333df2a0e40" providerId="LiveId" clId="{5BCB7F8F-0B20-40C2-9DB4-3B7DD40DBDB2}" dt="2020-10-13T22:01:40.332" v="4866" actId="478"/>
          <ac:picMkLst>
            <pc:docMk/>
            <pc:sldMk cId="2839108494" sldId="341"/>
            <ac:picMk id="8" creationId="{BDCAA6F7-3224-4B0D-831A-065749AD7824}"/>
          </ac:picMkLst>
        </pc:picChg>
        <pc:picChg chg="del">
          <ac:chgData name="Aaron Cyr" userId="f710c333df2a0e40" providerId="LiveId" clId="{5BCB7F8F-0B20-40C2-9DB4-3B7DD40DBDB2}" dt="2020-10-13T22:00:19.214" v="4858" actId="478"/>
          <ac:picMkLst>
            <pc:docMk/>
            <pc:sldMk cId="2839108494" sldId="341"/>
            <ac:picMk id="9" creationId="{BD5409C1-7266-4761-8FDC-292BB380BD75}"/>
          </ac:picMkLst>
        </pc:picChg>
      </pc:sldChg>
      <pc:sldChg chg="delSp modSp add mod">
        <pc:chgData name="Aaron Cyr" userId="f710c333df2a0e40" providerId="LiveId" clId="{5BCB7F8F-0B20-40C2-9DB4-3B7DD40DBDB2}" dt="2020-10-13T22:01:50.534" v="4881" actId="1076"/>
        <pc:sldMkLst>
          <pc:docMk/>
          <pc:sldMk cId="1928919600" sldId="342"/>
        </pc:sldMkLst>
        <pc:spChg chg="mod">
          <ac:chgData name="Aaron Cyr" userId="f710c333df2a0e40" providerId="LiveId" clId="{5BCB7F8F-0B20-40C2-9DB4-3B7DD40DBDB2}" dt="2020-10-13T22:01:44.924" v="4878" actId="20577"/>
          <ac:spMkLst>
            <pc:docMk/>
            <pc:sldMk cId="1928919600" sldId="342"/>
            <ac:spMk id="2" creationId="{BB221BF7-58C9-4977-B499-6BECA023FCD2}"/>
          </ac:spMkLst>
        </pc:spChg>
        <pc:picChg chg="del">
          <ac:chgData name="Aaron Cyr" userId="f710c333df2a0e40" providerId="LiveId" clId="{5BCB7F8F-0B20-40C2-9DB4-3B7DD40DBDB2}" dt="2020-10-13T22:01:42.564" v="4867" actId="478"/>
          <ac:picMkLst>
            <pc:docMk/>
            <pc:sldMk cId="1928919600" sldId="342"/>
            <ac:picMk id="4" creationId="{6C01311A-2FC3-4341-A89A-C7907A66A1DF}"/>
          </ac:picMkLst>
        </pc:picChg>
        <pc:picChg chg="mod">
          <ac:chgData name="Aaron Cyr" userId="f710c333df2a0e40" providerId="LiveId" clId="{5BCB7F8F-0B20-40C2-9DB4-3B7DD40DBDB2}" dt="2020-10-13T22:01:50.534" v="4881" actId="1076"/>
          <ac:picMkLst>
            <pc:docMk/>
            <pc:sldMk cId="1928919600" sldId="342"/>
            <ac:picMk id="8" creationId="{BDCAA6F7-3224-4B0D-831A-065749AD7824}"/>
          </ac:picMkLst>
        </pc:picChg>
      </pc:sldChg>
      <pc:sldChg chg="add del">
        <pc:chgData name="Aaron Cyr" userId="f710c333df2a0e40" providerId="LiveId" clId="{5BCB7F8F-0B20-40C2-9DB4-3B7DD40DBDB2}" dt="2020-10-13T22:20:13.895" v="5103" actId="47"/>
        <pc:sldMkLst>
          <pc:docMk/>
          <pc:sldMk cId="3912457841" sldId="343"/>
        </pc:sldMkLst>
      </pc:sldChg>
      <pc:sldChg chg="addSp delSp modSp add mod">
        <pc:chgData name="Aaron Cyr" userId="f710c333df2a0e40" providerId="LiveId" clId="{5BCB7F8F-0B20-40C2-9DB4-3B7DD40DBDB2}" dt="2020-10-13T22:03:28.126" v="4912" actId="1076"/>
        <pc:sldMkLst>
          <pc:docMk/>
          <pc:sldMk cId="1828174698" sldId="344"/>
        </pc:sldMkLst>
        <pc:spChg chg="mod">
          <ac:chgData name="Aaron Cyr" userId="f710c333df2a0e40" providerId="LiveId" clId="{5BCB7F8F-0B20-40C2-9DB4-3B7DD40DBDB2}" dt="2020-10-13T22:02:46.388" v="4904" actId="20577"/>
          <ac:spMkLst>
            <pc:docMk/>
            <pc:sldMk cId="1828174698" sldId="344"/>
            <ac:spMk id="2" creationId="{BB221BF7-58C9-4977-B499-6BECA023FCD2}"/>
          </ac:spMkLst>
        </pc:spChg>
        <pc:picChg chg="add mod">
          <ac:chgData name="Aaron Cyr" userId="f710c333df2a0e40" providerId="LiveId" clId="{5BCB7F8F-0B20-40C2-9DB4-3B7DD40DBDB2}" dt="2020-10-13T22:03:28.126" v="4912" actId="1076"/>
          <ac:picMkLst>
            <pc:docMk/>
            <pc:sldMk cId="1828174698" sldId="344"/>
            <ac:picMk id="4" creationId="{60EF617D-FA7F-48CD-A506-07AC9FCA9D2C}"/>
          </ac:picMkLst>
        </pc:picChg>
        <pc:picChg chg="del">
          <ac:chgData name="Aaron Cyr" userId="f710c333df2a0e40" providerId="LiveId" clId="{5BCB7F8F-0B20-40C2-9DB4-3B7DD40DBDB2}" dt="2020-10-13T22:03:16.616" v="4905" actId="478"/>
          <ac:picMkLst>
            <pc:docMk/>
            <pc:sldMk cId="1828174698" sldId="344"/>
            <ac:picMk id="8" creationId="{BDCAA6F7-3224-4B0D-831A-065749AD7824}"/>
          </ac:picMkLst>
        </pc:picChg>
      </pc:sldChg>
    </pc:docChg>
  </pc:docChgLst>
  <pc:docChgLst>
    <pc:chgData name="Aaron Cyr" userId="f710c333df2a0e40" providerId="LiveId" clId="{92BCE72D-3399-4CFD-AE4D-397DE1D598B0}"/>
    <pc:docChg chg="undo redo custSel addSld delSld modSld sldOrd">
      <pc:chgData name="Aaron Cyr" userId="f710c333df2a0e40" providerId="LiveId" clId="{92BCE72D-3399-4CFD-AE4D-397DE1D598B0}" dt="2020-10-22T21:31:04.926" v="1490" actId="1076"/>
      <pc:docMkLst>
        <pc:docMk/>
      </pc:docMkLst>
      <pc:sldChg chg="modSp mod">
        <pc:chgData name="Aaron Cyr" userId="f710c333df2a0e40" providerId="LiveId" clId="{92BCE72D-3399-4CFD-AE4D-397DE1D598B0}" dt="2020-10-20T21:44:22.454" v="0" actId="20577"/>
        <pc:sldMkLst>
          <pc:docMk/>
          <pc:sldMk cId="2098746533" sldId="256"/>
        </pc:sldMkLst>
        <pc:spChg chg="mod">
          <ac:chgData name="Aaron Cyr" userId="f710c333df2a0e40" providerId="LiveId" clId="{92BCE72D-3399-4CFD-AE4D-397DE1D598B0}" dt="2020-10-20T21:44:22.454" v="0" actId="20577"/>
          <ac:spMkLst>
            <pc:docMk/>
            <pc:sldMk cId="2098746533" sldId="256"/>
            <ac:spMk id="2" creationId="{69D78755-8513-40C1-9A58-6390D844D3E0}"/>
          </ac:spMkLst>
        </pc:spChg>
      </pc:sldChg>
      <pc:sldChg chg="addSp delSp modSp mod">
        <pc:chgData name="Aaron Cyr" userId="f710c333df2a0e40" providerId="LiveId" clId="{92BCE72D-3399-4CFD-AE4D-397DE1D598B0}" dt="2020-10-20T21:45:19.343" v="33" actId="1076"/>
        <pc:sldMkLst>
          <pc:docMk/>
          <pc:sldMk cId="481095146" sldId="257"/>
        </pc:sldMkLst>
        <pc:spChg chg="add del mod">
          <ac:chgData name="Aaron Cyr" userId="f710c333df2a0e40" providerId="LiveId" clId="{92BCE72D-3399-4CFD-AE4D-397DE1D598B0}" dt="2020-10-20T21:45:13.267" v="31" actId="22"/>
          <ac:spMkLst>
            <pc:docMk/>
            <pc:sldMk cId="481095146" sldId="257"/>
            <ac:spMk id="4" creationId="{5A31E373-6D8A-4097-8525-150E87D51F0F}"/>
          </ac:spMkLst>
        </pc:spChg>
        <pc:picChg chg="add del">
          <ac:chgData name="Aaron Cyr" userId="f710c333df2a0e40" providerId="LiveId" clId="{92BCE72D-3399-4CFD-AE4D-397DE1D598B0}" dt="2020-10-20T21:45:12.672" v="30" actId="22"/>
          <ac:picMkLst>
            <pc:docMk/>
            <pc:sldMk cId="481095146" sldId="257"/>
            <ac:picMk id="7" creationId="{39306E4D-D71F-46A7-86CC-92160CB1670A}"/>
          </ac:picMkLst>
        </pc:picChg>
        <pc:picChg chg="del">
          <ac:chgData name="Aaron Cyr" userId="f710c333df2a0e40" providerId="LiveId" clId="{92BCE72D-3399-4CFD-AE4D-397DE1D598B0}" dt="2020-10-20T21:45:11.496" v="28" actId="478"/>
          <ac:picMkLst>
            <pc:docMk/>
            <pc:sldMk cId="481095146" sldId="257"/>
            <ac:picMk id="8" creationId="{CE22AD13-8B48-47CE-8837-4496C501817D}"/>
          </ac:picMkLst>
        </pc:picChg>
        <pc:picChg chg="add mod ord">
          <ac:chgData name="Aaron Cyr" userId="f710c333df2a0e40" providerId="LiveId" clId="{92BCE72D-3399-4CFD-AE4D-397DE1D598B0}" dt="2020-10-20T21:45:19.343" v="33" actId="1076"/>
          <ac:picMkLst>
            <pc:docMk/>
            <pc:sldMk cId="481095146" sldId="257"/>
            <ac:picMk id="10" creationId="{3FBFAE12-BE65-4048-A2C9-ECF71C99137D}"/>
          </ac:picMkLst>
        </pc:picChg>
      </pc:sldChg>
      <pc:sldChg chg="addSp delSp modSp mod">
        <pc:chgData name="Aaron Cyr" userId="f710c333df2a0e40" providerId="LiveId" clId="{92BCE72D-3399-4CFD-AE4D-397DE1D598B0}" dt="2020-10-22T21:24:44.431" v="1313" actId="1076"/>
        <pc:sldMkLst>
          <pc:docMk/>
          <pc:sldMk cId="1104465828" sldId="259"/>
        </pc:sldMkLst>
        <pc:spChg chg="add del mod">
          <ac:chgData name="Aaron Cyr" userId="f710c333df2a0e40" providerId="LiveId" clId="{92BCE72D-3399-4CFD-AE4D-397DE1D598B0}" dt="2020-10-20T21:48:13.584" v="67" actId="22"/>
          <ac:spMkLst>
            <pc:docMk/>
            <pc:sldMk cId="1104465828" sldId="259"/>
            <ac:spMk id="3" creationId="{D85954C5-369A-4F4B-BB5F-E96206AB2639}"/>
          </ac:spMkLst>
        </pc:spChg>
        <pc:spChg chg="mod">
          <ac:chgData name="Aaron Cyr" userId="f710c333df2a0e40" providerId="LiveId" clId="{92BCE72D-3399-4CFD-AE4D-397DE1D598B0}" dt="2020-10-20T21:47:27.442" v="65" actId="20577"/>
          <ac:spMkLst>
            <pc:docMk/>
            <pc:sldMk cId="1104465828" sldId="259"/>
            <ac:spMk id="6" creationId="{E71439C6-BCE4-40C9-820D-6FC1659E12D1}"/>
          </ac:spMkLst>
        </pc:spChg>
        <pc:spChg chg="add mod">
          <ac:chgData name="Aaron Cyr" userId="f710c333df2a0e40" providerId="LiveId" clId="{92BCE72D-3399-4CFD-AE4D-397DE1D598B0}" dt="2020-10-20T21:51:14.279" v="95" actId="1076"/>
          <ac:spMkLst>
            <pc:docMk/>
            <pc:sldMk cId="1104465828" sldId="259"/>
            <ac:spMk id="14" creationId="{EA9E248D-DD85-4C15-84B7-68C9AA338361}"/>
          </ac:spMkLst>
        </pc:spChg>
        <pc:spChg chg="add mod">
          <ac:chgData name="Aaron Cyr" userId="f710c333df2a0e40" providerId="LiveId" clId="{92BCE72D-3399-4CFD-AE4D-397DE1D598B0}" dt="2020-10-22T21:24:44.431" v="1313" actId="1076"/>
          <ac:spMkLst>
            <pc:docMk/>
            <pc:sldMk cId="1104465828" sldId="259"/>
            <ac:spMk id="15" creationId="{738E7948-1CB6-415D-9BB0-CA9D76FDBC79}"/>
          </ac:spMkLst>
        </pc:spChg>
        <pc:spChg chg="add mod">
          <ac:chgData name="Aaron Cyr" userId="f710c333df2a0e40" providerId="LiveId" clId="{92BCE72D-3399-4CFD-AE4D-397DE1D598B0}" dt="2020-10-20T21:50:41.743" v="92" actId="1076"/>
          <ac:spMkLst>
            <pc:docMk/>
            <pc:sldMk cId="1104465828" sldId="259"/>
            <ac:spMk id="18" creationId="{50949FCF-6558-4979-A826-DE44F25E7F2F}"/>
          </ac:spMkLst>
        </pc:spChg>
        <pc:picChg chg="add mod ord">
          <ac:chgData name="Aaron Cyr" userId="f710c333df2a0e40" providerId="LiveId" clId="{92BCE72D-3399-4CFD-AE4D-397DE1D598B0}" dt="2020-10-22T21:24:29.616" v="1310" actId="1036"/>
          <ac:picMkLst>
            <pc:docMk/>
            <pc:sldMk cId="1104465828" sldId="259"/>
            <ac:picMk id="5" creationId="{C65649FB-3C14-40B0-AE0A-0153524DAE7B}"/>
          </ac:picMkLst>
        </pc:picChg>
        <pc:picChg chg="del">
          <ac:chgData name="Aaron Cyr" userId="f710c333df2a0e40" providerId="LiveId" clId="{92BCE72D-3399-4CFD-AE4D-397DE1D598B0}" dt="2020-10-20T21:47:28.883" v="66" actId="478"/>
          <ac:picMkLst>
            <pc:docMk/>
            <pc:sldMk cId="1104465828" sldId="259"/>
            <ac:picMk id="7" creationId="{9DAA8A6A-F0B1-48F7-99EC-CB5205B26C8C}"/>
          </ac:picMkLst>
        </pc:picChg>
        <pc:picChg chg="add mod">
          <ac:chgData name="Aaron Cyr" userId="f710c333df2a0e40" providerId="LiveId" clId="{92BCE72D-3399-4CFD-AE4D-397DE1D598B0}" dt="2020-10-20T21:49:37.807" v="75" actId="1076"/>
          <ac:picMkLst>
            <pc:docMk/>
            <pc:sldMk cId="1104465828" sldId="259"/>
            <ac:picMk id="10" creationId="{DBEBEA48-C081-4A53-8A86-BEB09144FAB8}"/>
          </ac:picMkLst>
        </pc:picChg>
        <pc:picChg chg="add mod">
          <ac:chgData name="Aaron Cyr" userId="f710c333df2a0e40" providerId="LiveId" clId="{92BCE72D-3399-4CFD-AE4D-397DE1D598B0}" dt="2020-10-20T21:49:40.376" v="76" actId="1076"/>
          <ac:picMkLst>
            <pc:docMk/>
            <pc:sldMk cId="1104465828" sldId="259"/>
            <ac:picMk id="12" creationId="{64D650EF-77CD-4DCE-ACFE-D3746EECED03}"/>
          </ac:picMkLst>
        </pc:picChg>
        <pc:picChg chg="add mod">
          <ac:chgData name="Aaron Cyr" userId="f710c333df2a0e40" providerId="LiveId" clId="{92BCE72D-3399-4CFD-AE4D-397DE1D598B0}" dt="2020-10-20T21:50:43.407" v="93" actId="1076"/>
          <ac:picMkLst>
            <pc:docMk/>
            <pc:sldMk cId="1104465828" sldId="259"/>
            <ac:picMk id="20" creationId="{9AA51755-1378-4D30-A564-E2D919881129}"/>
          </ac:picMkLst>
        </pc:picChg>
        <pc:cxnChg chg="add mod">
          <ac:chgData name="Aaron Cyr" userId="f710c333df2a0e40" providerId="LiveId" clId="{92BCE72D-3399-4CFD-AE4D-397DE1D598B0}" dt="2020-10-20T21:51:23.430" v="97" actId="14100"/>
          <ac:cxnSpMkLst>
            <pc:docMk/>
            <pc:sldMk cId="1104465828" sldId="259"/>
            <ac:cxnSpMk id="13" creationId="{810DDACF-3C9E-4A28-85B1-058812ACBE78}"/>
          </ac:cxnSpMkLst>
        </pc:cxnChg>
        <pc:cxnChg chg="add mod">
          <ac:chgData name="Aaron Cyr" userId="f710c333df2a0e40" providerId="LiveId" clId="{92BCE72D-3399-4CFD-AE4D-397DE1D598B0}" dt="2020-10-20T21:51:17.935" v="96" actId="14100"/>
          <ac:cxnSpMkLst>
            <pc:docMk/>
            <pc:sldMk cId="1104465828" sldId="259"/>
            <ac:cxnSpMk id="16" creationId="{6396FEC7-3D72-4C03-AF00-DD24D8B1469D}"/>
          </ac:cxnSpMkLst>
        </pc:cxnChg>
        <pc:cxnChg chg="add">
          <ac:chgData name="Aaron Cyr" userId="f710c333df2a0e40" providerId="LiveId" clId="{92BCE72D-3399-4CFD-AE4D-397DE1D598B0}" dt="2020-10-20T21:51:03.521" v="94" actId="11529"/>
          <ac:cxnSpMkLst>
            <pc:docMk/>
            <pc:sldMk cId="1104465828" sldId="259"/>
            <ac:cxnSpMk id="22" creationId="{A64B9546-7374-4DA3-AE01-5ABB6EF45F88}"/>
          </ac:cxnSpMkLst>
        </pc:cxnChg>
      </pc:sldChg>
      <pc:sldChg chg="addSp delSp modSp mod">
        <pc:chgData name="Aaron Cyr" userId="f710c333df2a0e40" providerId="LiveId" clId="{92BCE72D-3399-4CFD-AE4D-397DE1D598B0}" dt="2020-10-22T21:25:55.704" v="1338" actId="1076"/>
        <pc:sldMkLst>
          <pc:docMk/>
          <pc:sldMk cId="2455423919" sldId="260"/>
        </pc:sldMkLst>
        <pc:spChg chg="mod">
          <ac:chgData name="Aaron Cyr" userId="f710c333df2a0e40" providerId="LiveId" clId="{92BCE72D-3399-4CFD-AE4D-397DE1D598B0}" dt="2020-10-20T21:52:11.248" v="111" actId="20577"/>
          <ac:spMkLst>
            <pc:docMk/>
            <pc:sldMk cId="2455423919" sldId="260"/>
            <ac:spMk id="2" creationId="{C39B2BAF-C864-43B4-8121-6AF6C308937B}"/>
          </ac:spMkLst>
        </pc:spChg>
        <pc:spChg chg="add del mod">
          <ac:chgData name="Aaron Cyr" userId="f710c333df2a0e40" providerId="LiveId" clId="{92BCE72D-3399-4CFD-AE4D-397DE1D598B0}" dt="2020-10-20T21:53:20.255" v="113" actId="22"/>
          <ac:spMkLst>
            <pc:docMk/>
            <pc:sldMk cId="2455423919" sldId="260"/>
            <ac:spMk id="6" creationId="{EC29B408-5137-4729-9B73-3537A8FDFBAC}"/>
          </ac:spMkLst>
        </pc:spChg>
        <pc:spChg chg="add mod">
          <ac:chgData name="Aaron Cyr" userId="f710c333df2a0e40" providerId="LiveId" clId="{92BCE72D-3399-4CFD-AE4D-397DE1D598B0}" dt="2020-10-22T21:25:41.502" v="1323" actId="1076"/>
          <ac:spMkLst>
            <pc:docMk/>
            <pc:sldMk cId="2455423919" sldId="260"/>
            <ac:spMk id="17" creationId="{9047C7AA-14AC-41FA-9BFD-5F0FCD449311}"/>
          </ac:spMkLst>
        </pc:spChg>
        <pc:spChg chg="add mod">
          <ac:chgData name="Aaron Cyr" userId="f710c333df2a0e40" providerId="LiveId" clId="{92BCE72D-3399-4CFD-AE4D-397DE1D598B0}" dt="2020-10-22T21:25:55.704" v="1338" actId="1076"/>
          <ac:spMkLst>
            <pc:docMk/>
            <pc:sldMk cId="2455423919" sldId="260"/>
            <ac:spMk id="23" creationId="{8BA66799-4B20-4ED4-AE30-A69491F44277}"/>
          </ac:spMkLst>
        </pc:spChg>
        <pc:picChg chg="del">
          <ac:chgData name="Aaron Cyr" userId="f710c333df2a0e40" providerId="LiveId" clId="{92BCE72D-3399-4CFD-AE4D-397DE1D598B0}" dt="2020-10-20T21:53:23.414" v="115" actId="478"/>
          <ac:picMkLst>
            <pc:docMk/>
            <pc:sldMk cId="2455423919" sldId="260"/>
            <ac:picMk id="5" creationId="{C7031783-1A07-4480-BA1F-399A9BDE7AA8}"/>
          </ac:picMkLst>
        </pc:picChg>
        <pc:picChg chg="del">
          <ac:chgData name="Aaron Cyr" userId="f710c333df2a0e40" providerId="LiveId" clId="{92BCE72D-3399-4CFD-AE4D-397DE1D598B0}" dt="2020-10-20T21:53:24.017" v="116" actId="478"/>
          <ac:picMkLst>
            <pc:docMk/>
            <pc:sldMk cId="2455423919" sldId="260"/>
            <ac:picMk id="7" creationId="{A5813102-7E55-4B41-890E-5B50652267E6}"/>
          </ac:picMkLst>
        </pc:picChg>
        <pc:picChg chg="del">
          <ac:chgData name="Aaron Cyr" userId="f710c333df2a0e40" providerId="LiveId" clId="{92BCE72D-3399-4CFD-AE4D-397DE1D598B0}" dt="2020-10-20T21:52:13.394" v="112" actId="478"/>
          <ac:picMkLst>
            <pc:docMk/>
            <pc:sldMk cId="2455423919" sldId="260"/>
            <ac:picMk id="8" creationId="{2EFFF201-8873-43B0-A252-14775B1CBB70}"/>
          </ac:picMkLst>
        </pc:picChg>
        <pc:picChg chg="add mod ord">
          <ac:chgData name="Aaron Cyr" userId="f710c333df2a0e40" providerId="LiveId" clId="{92BCE72D-3399-4CFD-AE4D-397DE1D598B0}" dt="2020-10-20T21:55:32.991" v="126" actId="1076"/>
          <ac:picMkLst>
            <pc:docMk/>
            <pc:sldMk cId="2455423919" sldId="260"/>
            <ac:picMk id="10" creationId="{0DD0143B-0794-4776-B742-54274B00377F}"/>
          </ac:picMkLst>
        </pc:picChg>
        <pc:picChg chg="add mod">
          <ac:chgData name="Aaron Cyr" userId="f710c333df2a0e40" providerId="LiveId" clId="{92BCE72D-3399-4CFD-AE4D-397DE1D598B0}" dt="2020-10-20T21:55:35.656" v="128" actId="1076"/>
          <ac:picMkLst>
            <pc:docMk/>
            <pc:sldMk cId="2455423919" sldId="260"/>
            <ac:picMk id="12" creationId="{37CCC4A8-0E82-42AA-86A9-6E876562E852}"/>
          </ac:picMkLst>
        </pc:picChg>
        <pc:picChg chg="add mod">
          <ac:chgData name="Aaron Cyr" userId="f710c333df2a0e40" providerId="LiveId" clId="{92BCE72D-3399-4CFD-AE4D-397DE1D598B0}" dt="2020-10-20T21:55:36.815" v="129" actId="1076"/>
          <ac:picMkLst>
            <pc:docMk/>
            <pc:sldMk cId="2455423919" sldId="260"/>
            <ac:picMk id="14" creationId="{DE4D3C08-3DBD-4EFF-A37F-794CA3D4B86A}"/>
          </ac:picMkLst>
        </pc:picChg>
        <pc:picChg chg="add del mod">
          <ac:chgData name="Aaron Cyr" userId="f710c333df2a0e40" providerId="LiveId" clId="{92BCE72D-3399-4CFD-AE4D-397DE1D598B0}" dt="2020-10-22T21:25:15" v="1320" actId="478"/>
          <ac:picMkLst>
            <pc:docMk/>
            <pc:sldMk cId="2455423919" sldId="260"/>
            <ac:picMk id="19" creationId="{8C73582D-31C5-4ECC-97F4-D5153490AEDA}"/>
          </ac:picMkLst>
        </pc:picChg>
        <pc:picChg chg="add mod">
          <ac:chgData name="Aaron Cyr" userId="f710c333df2a0e40" providerId="LiveId" clId="{92BCE72D-3399-4CFD-AE4D-397DE1D598B0}" dt="2020-10-22T21:25:23.350" v="1322" actId="1076"/>
          <ac:picMkLst>
            <pc:docMk/>
            <pc:sldMk cId="2455423919" sldId="260"/>
            <ac:picMk id="21" creationId="{F46F9638-DEF6-4650-9938-ABE326911CB1}"/>
          </ac:picMkLst>
        </pc:picChg>
        <pc:picChg chg="add mod">
          <ac:chgData name="Aaron Cyr" userId="f710c333df2a0e40" providerId="LiveId" clId="{92BCE72D-3399-4CFD-AE4D-397DE1D598B0}" dt="2020-10-22T21:25:52.648" v="1337" actId="1076"/>
          <ac:picMkLst>
            <pc:docMk/>
            <pc:sldMk cId="2455423919" sldId="260"/>
            <ac:picMk id="25" creationId="{ECB8403B-627B-4B74-B235-BF3458DDDC15}"/>
          </ac:picMkLst>
        </pc:picChg>
        <pc:cxnChg chg="add mod">
          <ac:chgData name="Aaron Cyr" userId="f710c333df2a0e40" providerId="LiveId" clId="{92BCE72D-3399-4CFD-AE4D-397DE1D598B0}" dt="2020-10-20T21:55:34.015" v="127" actId="1076"/>
          <ac:cxnSpMkLst>
            <pc:docMk/>
            <pc:sldMk cId="2455423919" sldId="260"/>
            <ac:cxnSpMk id="15" creationId="{E805726F-33EE-442E-97CB-D48868A8D235}"/>
          </ac:cxnSpMkLst>
        </pc:cxnChg>
      </pc:sldChg>
      <pc:sldChg chg="modSp mod">
        <pc:chgData name="Aaron Cyr" userId="f710c333df2a0e40" providerId="LiveId" clId="{92BCE72D-3399-4CFD-AE4D-397DE1D598B0}" dt="2020-10-20T21:44:32.839" v="27" actId="20577"/>
        <pc:sldMkLst>
          <pc:docMk/>
          <pc:sldMk cId="1194441255" sldId="265"/>
        </pc:sldMkLst>
        <pc:spChg chg="mod">
          <ac:chgData name="Aaron Cyr" userId="f710c333df2a0e40" providerId="LiveId" clId="{92BCE72D-3399-4CFD-AE4D-397DE1D598B0}" dt="2020-10-20T21:44:32.839" v="27" actId="20577"/>
          <ac:spMkLst>
            <pc:docMk/>
            <pc:sldMk cId="1194441255" sldId="265"/>
            <ac:spMk id="2" creationId="{69D78755-8513-40C1-9A58-6390D844D3E0}"/>
          </ac:spMkLst>
        </pc:spChg>
      </pc:sldChg>
      <pc:sldChg chg="modSp mod">
        <pc:chgData name="Aaron Cyr" userId="f710c333df2a0e40" providerId="LiveId" clId="{92BCE72D-3399-4CFD-AE4D-397DE1D598B0}" dt="2020-10-20T22:13:02.296" v="318" actId="20577"/>
        <pc:sldMkLst>
          <pc:docMk/>
          <pc:sldMk cId="1240468712" sldId="266"/>
        </pc:sldMkLst>
        <pc:spChg chg="mod">
          <ac:chgData name="Aaron Cyr" userId="f710c333df2a0e40" providerId="LiveId" clId="{92BCE72D-3399-4CFD-AE4D-397DE1D598B0}" dt="2020-10-20T22:13:02.296" v="318" actId="20577"/>
          <ac:spMkLst>
            <pc:docMk/>
            <pc:sldMk cId="1240468712" sldId="266"/>
            <ac:spMk id="2" creationId="{69D78755-8513-40C1-9A58-6390D844D3E0}"/>
          </ac:spMkLst>
        </pc:spChg>
      </pc:sldChg>
      <pc:sldChg chg="addSp delSp modSp mod ord">
        <pc:chgData name="Aaron Cyr" userId="f710c333df2a0e40" providerId="LiveId" clId="{92BCE72D-3399-4CFD-AE4D-397DE1D598B0}" dt="2020-10-20T22:00:05.710" v="180" actId="1076"/>
        <pc:sldMkLst>
          <pc:docMk/>
          <pc:sldMk cId="968063133" sldId="267"/>
        </pc:sldMkLst>
        <pc:spChg chg="add mod">
          <ac:chgData name="Aaron Cyr" userId="f710c333df2a0e40" providerId="LiveId" clId="{92BCE72D-3399-4CFD-AE4D-397DE1D598B0}" dt="2020-10-20T21:59:55.975" v="178" actId="1076"/>
          <ac:spMkLst>
            <pc:docMk/>
            <pc:sldMk cId="968063133" sldId="267"/>
            <ac:spMk id="10" creationId="{5DA1F916-F9B2-4FF3-B53F-30EA25638570}"/>
          </ac:spMkLst>
        </pc:spChg>
        <pc:spChg chg="mod">
          <ac:chgData name="Aaron Cyr" userId="f710c333df2a0e40" providerId="LiveId" clId="{92BCE72D-3399-4CFD-AE4D-397DE1D598B0}" dt="2020-10-20T21:57:54.917" v="141" actId="20577"/>
          <ac:spMkLst>
            <pc:docMk/>
            <pc:sldMk cId="968063133" sldId="267"/>
            <ac:spMk id="15" creationId="{BF764B13-E109-4754-B06E-525B352852DC}"/>
          </ac:spMkLst>
        </pc:spChg>
        <pc:picChg chg="add">
          <ac:chgData name="Aaron Cyr" userId="f710c333df2a0e40" providerId="LiveId" clId="{92BCE72D-3399-4CFD-AE4D-397DE1D598B0}" dt="2020-10-20T21:57:50.195" v="131" actId="22"/>
          <ac:picMkLst>
            <pc:docMk/>
            <pc:sldMk cId="968063133" sldId="267"/>
            <ac:picMk id="3" creationId="{4D14A54D-E936-4F29-B872-23257986B787}"/>
          </ac:picMkLst>
        </pc:picChg>
        <pc:picChg chg="del">
          <ac:chgData name="Aaron Cyr" userId="f710c333df2a0e40" providerId="LiveId" clId="{92BCE72D-3399-4CFD-AE4D-397DE1D598B0}" dt="2020-10-20T21:57:49.588" v="130" actId="478"/>
          <ac:picMkLst>
            <pc:docMk/>
            <pc:sldMk cId="968063133" sldId="267"/>
            <ac:picMk id="4" creationId="{75D7F48C-71C6-4803-9FE1-80F977F27A71}"/>
          </ac:picMkLst>
        </pc:picChg>
        <pc:picChg chg="add del mod">
          <ac:chgData name="Aaron Cyr" userId="f710c333df2a0e40" providerId="LiveId" clId="{92BCE72D-3399-4CFD-AE4D-397DE1D598B0}" dt="2020-10-20T21:59:16.307" v="148" actId="478"/>
          <ac:picMkLst>
            <pc:docMk/>
            <pc:sldMk cId="968063133" sldId="267"/>
            <ac:picMk id="6" creationId="{4153C7EE-3493-4F80-85BD-2FED0CDB1D45}"/>
          </ac:picMkLst>
        </pc:picChg>
        <pc:picChg chg="add mod">
          <ac:chgData name="Aaron Cyr" userId="f710c333df2a0e40" providerId="LiveId" clId="{92BCE72D-3399-4CFD-AE4D-397DE1D598B0}" dt="2020-10-20T22:00:05.710" v="180" actId="1076"/>
          <ac:picMkLst>
            <pc:docMk/>
            <pc:sldMk cId="968063133" sldId="267"/>
            <ac:picMk id="9" creationId="{3559546F-8044-40A5-A666-3D265D65B958}"/>
          </ac:picMkLst>
        </pc:picChg>
      </pc:sldChg>
      <pc:sldChg chg="addSp delSp modSp mod ord">
        <pc:chgData name="Aaron Cyr" userId="f710c333df2a0e40" providerId="LiveId" clId="{92BCE72D-3399-4CFD-AE4D-397DE1D598B0}" dt="2020-10-20T22:06:06.701" v="239" actId="1076"/>
        <pc:sldMkLst>
          <pc:docMk/>
          <pc:sldMk cId="4085681885" sldId="268"/>
        </pc:sldMkLst>
        <pc:spChg chg="mod">
          <ac:chgData name="Aaron Cyr" userId="f710c333df2a0e40" providerId="LiveId" clId="{92BCE72D-3399-4CFD-AE4D-397DE1D598B0}" dt="2020-10-20T22:01:03.160" v="190" actId="20577"/>
          <ac:spMkLst>
            <pc:docMk/>
            <pc:sldMk cId="4085681885" sldId="268"/>
            <ac:spMk id="2" creationId="{B1A7FF14-2187-422B-ABC2-5CF935DADD9B}"/>
          </ac:spMkLst>
        </pc:spChg>
        <pc:spChg chg="add del mod">
          <ac:chgData name="Aaron Cyr" userId="f710c333df2a0e40" providerId="LiveId" clId="{92BCE72D-3399-4CFD-AE4D-397DE1D598B0}" dt="2020-10-20T22:01:00.387" v="188" actId="22"/>
          <ac:spMkLst>
            <pc:docMk/>
            <pc:sldMk cId="4085681885" sldId="268"/>
            <ac:spMk id="4" creationId="{AFBC8B5E-73DA-4931-A93C-C27564D049D8}"/>
          </ac:spMkLst>
        </pc:spChg>
        <pc:spChg chg="add mod">
          <ac:chgData name="Aaron Cyr" userId="f710c333df2a0e40" providerId="LiveId" clId="{92BCE72D-3399-4CFD-AE4D-397DE1D598B0}" dt="2020-10-20T22:04:29.389" v="210" actId="1076"/>
          <ac:spMkLst>
            <pc:docMk/>
            <pc:sldMk cId="4085681885" sldId="268"/>
            <ac:spMk id="12" creationId="{75D44C57-A39A-4B89-A660-50F3C9A47A80}"/>
          </ac:spMkLst>
        </pc:spChg>
        <pc:spChg chg="add mod">
          <ac:chgData name="Aaron Cyr" userId="f710c333df2a0e40" providerId="LiveId" clId="{92BCE72D-3399-4CFD-AE4D-397DE1D598B0}" dt="2020-10-20T22:06:06.701" v="239" actId="1076"/>
          <ac:spMkLst>
            <pc:docMk/>
            <pc:sldMk cId="4085681885" sldId="268"/>
            <ac:spMk id="19" creationId="{57BC831B-86FF-436F-8549-F59C2B81FBC9}"/>
          </ac:spMkLst>
        </pc:spChg>
        <pc:picChg chg="add del">
          <ac:chgData name="Aaron Cyr" userId="f710c333df2a0e40" providerId="LiveId" clId="{92BCE72D-3399-4CFD-AE4D-397DE1D598B0}" dt="2020-10-20T22:00:59.886" v="187" actId="22"/>
          <ac:picMkLst>
            <pc:docMk/>
            <pc:sldMk cId="4085681885" sldId="268"/>
            <ac:picMk id="7" creationId="{3AE402C6-7EAE-437B-9F84-DF04C3928EA3}"/>
          </ac:picMkLst>
        </pc:picChg>
        <pc:picChg chg="add mod ord">
          <ac:chgData name="Aaron Cyr" userId="f710c333df2a0e40" providerId="LiveId" clId="{92BCE72D-3399-4CFD-AE4D-397DE1D598B0}" dt="2020-10-20T22:04:24.519" v="209" actId="1076"/>
          <ac:picMkLst>
            <pc:docMk/>
            <pc:sldMk cId="4085681885" sldId="268"/>
            <ac:picMk id="9" creationId="{B5786EF3-703D-4132-B208-848D4FC0DFE8}"/>
          </ac:picMkLst>
        </pc:picChg>
        <pc:picChg chg="add mod">
          <ac:chgData name="Aaron Cyr" userId="f710c333df2a0e40" providerId="LiveId" clId="{92BCE72D-3399-4CFD-AE4D-397DE1D598B0}" dt="2020-10-20T22:04:31.565" v="211" actId="1076"/>
          <ac:picMkLst>
            <pc:docMk/>
            <pc:sldMk cId="4085681885" sldId="268"/>
            <ac:picMk id="11" creationId="{D94E4065-26FA-4CE1-9FF3-4DF983A73654}"/>
          </ac:picMkLst>
        </pc:picChg>
        <pc:picChg chg="del">
          <ac:chgData name="Aaron Cyr" userId="f710c333df2a0e40" providerId="LiveId" clId="{92BCE72D-3399-4CFD-AE4D-397DE1D598B0}" dt="2020-10-20T22:00:58.607" v="185" actId="478"/>
          <ac:picMkLst>
            <pc:docMk/>
            <pc:sldMk cId="4085681885" sldId="268"/>
            <ac:picMk id="13" creationId="{6DB83D96-0ADA-4504-9710-1DBC150E600F}"/>
          </ac:picMkLst>
        </pc:picChg>
        <pc:picChg chg="add mod">
          <ac:chgData name="Aaron Cyr" userId="f710c333df2a0e40" providerId="LiveId" clId="{92BCE72D-3399-4CFD-AE4D-397DE1D598B0}" dt="2020-10-20T22:04:33.286" v="212" actId="1076"/>
          <ac:picMkLst>
            <pc:docMk/>
            <pc:sldMk cId="4085681885" sldId="268"/>
            <ac:picMk id="16" creationId="{E6A22B25-5C9A-4A55-8829-33A65D1D58DE}"/>
          </ac:picMkLst>
        </pc:picChg>
        <pc:cxnChg chg="add mod">
          <ac:chgData name="Aaron Cyr" userId="f710c333df2a0e40" providerId="LiveId" clId="{92BCE72D-3399-4CFD-AE4D-397DE1D598B0}" dt="2020-10-20T22:04:41.424" v="214" actId="1076"/>
          <ac:cxnSpMkLst>
            <pc:docMk/>
            <pc:sldMk cId="4085681885" sldId="268"/>
            <ac:cxnSpMk id="17" creationId="{C83161B7-9CF9-4012-962A-509C3E13AAF3}"/>
          </ac:cxnSpMkLst>
        </pc:cxnChg>
      </pc:sldChg>
      <pc:sldChg chg="addSp delSp modSp mod ord">
        <pc:chgData name="Aaron Cyr" userId="f710c333df2a0e40" providerId="LiveId" clId="{92BCE72D-3399-4CFD-AE4D-397DE1D598B0}" dt="2020-10-20T22:09:06.798" v="268" actId="1076"/>
        <pc:sldMkLst>
          <pc:docMk/>
          <pc:sldMk cId="3418905094" sldId="269"/>
        </pc:sldMkLst>
        <pc:spChg chg="mod">
          <ac:chgData name="Aaron Cyr" userId="f710c333df2a0e40" providerId="LiveId" clId="{92BCE72D-3399-4CFD-AE4D-397DE1D598B0}" dt="2020-10-20T22:07:10.435" v="250" actId="20577"/>
          <ac:spMkLst>
            <pc:docMk/>
            <pc:sldMk cId="3418905094" sldId="269"/>
            <ac:spMk id="2" creationId="{5DE6906F-13D1-45C3-A92D-EDACD77D2F69}"/>
          </ac:spMkLst>
        </pc:spChg>
        <pc:spChg chg="add del mod">
          <ac:chgData name="Aaron Cyr" userId="f710c333df2a0e40" providerId="LiveId" clId="{92BCE72D-3399-4CFD-AE4D-397DE1D598B0}" dt="2020-10-20T22:07:04.614" v="241" actId="22"/>
          <ac:spMkLst>
            <pc:docMk/>
            <pc:sldMk cId="3418905094" sldId="269"/>
            <ac:spMk id="4" creationId="{FE39A467-536B-4077-9DB6-806054541F16}"/>
          </ac:spMkLst>
        </pc:spChg>
        <pc:spChg chg="add mod">
          <ac:chgData name="Aaron Cyr" userId="f710c333df2a0e40" providerId="LiveId" clId="{92BCE72D-3399-4CFD-AE4D-397DE1D598B0}" dt="2020-10-20T22:09:06.798" v="268" actId="1076"/>
          <ac:spMkLst>
            <pc:docMk/>
            <pc:sldMk cId="3418905094" sldId="269"/>
            <ac:spMk id="16" creationId="{1B762CF1-2E2E-4EB9-AFB5-30556BC52865}"/>
          </ac:spMkLst>
        </pc:spChg>
        <pc:picChg chg="add mod ord">
          <ac:chgData name="Aaron Cyr" userId="f710c333df2a0e40" providerId="LiveId" clId="{92BCE72D-3399-4CFD-AE4D-397DE1D598B0}" dt="2020-10-20T22:08:12.868" v="254" actId="1076"/>
          <ac:picMkLst>
            <pc:docMk/>
            <pc:sldMk cId="3418905094" sldId="269"/>
            <ac:picMk id="7" creationId="{4BCDAF76-9C22-44AB-8DB9-57A831D3F9C7}"/>
          </ac:picMkLst>
        </pc:picChg>
        <pc:picChg chg="del">
          <ac:chgData name="Aaron Cyr" userId="f710c333df2a0e40" providerId="LiveId" clId="{92BCE72D-3399-4CFD-AE4D-397DE1D598B0}" dt="2020-10-20T22:07:03.154" v="240" actId="478"/>
          <ac:picMkLst>
            <pc:docMk/>
            <pc:sldMk cId="3418905094" sldId="269"/>
            <ac:picMk id="8" creationId="{70FA211A-4C8A-4243-8A65-DD1F2594B47B}"/>
          </ac:picMkLst>
        </pc:picChg>
        <pc:picChg chg="add mod">
          <ac:chgData name="Aaron Cyr" userId="f710c333df2a0e40" providerId="LiveId" clId="{92BCE72D-3399-4CFD-AE4D-397DE1D598B0}" dt="2020-10-20T22:08:16.293" v="255" actId="1076"/>
          <ac:picMkLst>
            <pc:docMk/>
            <pc:sldMk cId="3418905094" sldId="269"/>
            <ac:picMk id="10" creationId="{E8E742FC-2F9C-476C-A614-DF8A738039C5}"/>
          </ac:picMkLst>
        </pc:picChg>
        <pc:cxnChg chg="add del mod">
          <ac:chgData name="Aaron Cyr" userId="f710c333df2a0e40" providerId="LiveId" clId="{92BCE72D-3399-4CFD-AE4D-397DE1D598B0}" dt="2020-10-20T22:08:36.229" v="259" actId="11529"/>
          <ac:cxnSpMkLst>
            <pc:docMk/>
            <pc:sldMk cId="3418905094" sldId="269"/>
            <ac:cxnSpMk id="12" creationId="{D35420F6-4BF3-4512-A979-950E0BC1B5E6}"/>
          </ac:cxnSpMkLst>
        </pc:cxnChg>
        <pc:cxnChg chg="add">
          <ac:chgData name="Aaron Cyr" userId="f710c333df2a0e40" providerId="LiveId" clId="{92BCE72D-3399-4CFD-AE4D-397DE1D598B0}" dt="2020-10-20T22:08:49.703" v="260" actId="11529"/>
          <ac:cxnSpMkLst>
            <pc:docMk/>
            <pc:sldMk cId="3418905094" sldId="269"/>
            <ac:cxnSpMk id="14" creationId="{0E3F70EA-E52B-48C6-A38C-1E193417F25E}"/>
          </ac:cxnSpMkLst>
        </pc:cxnChg>
      </pc:sldChg>
      <pc:sldChg chg="addSp delSp modSp mod ord">
        <pc:chgData name="Aaron Cyr" userId="f710c333df2a0e40" providerId="LiveId" clId="{92BCE72D-3399-4CFD-AE4D-397DE1D598B0}" dt="2020-10-20T22:12:32.387" v="301" actId="164"/>
        <pc:sldMkLst>
          <pc:docMk/>
          <pc:sldMk cId="3661336024" sldId="270"/>
        </pc:sldMkLst>
        <pc:spChg chg="mod">
          <ac:chgData name="Aaron Cyr" userId="f710c333df2a0e40" providerId="LiveId" clId="{92BCE72D-3399-4CFD-AE4D-397DE1D598B0}" dt="2020-10-20T22:11:40.659" v="295" actId="20577"/>
          <ac:spMkLst>
            <pc:docMk/>
            <pc:sldMk cId="3661336024" sldId="270"/>
            <ac:spMk id="4" creationId="{1A54B6D1-3404-47DB-A983-2C857D421EDF}"/>
          </ac:spMkLst>
        </pc:spChg>
        <pc:grpChg chg="add mod">
          <ac:chgData name="Aaron Cyr" userId="f710c333df2a0e40" providerId="LiveId" clId="{92BCE72D-3399-4CFD-AE4D-397DE1D598B0}" dt="2020-10-20T22:12:32.387" v="301" actId="164"/>
          <ac:grpSpMkLst>
            <pc:docMk/>
            <pc:sldMk cId="3661336024" sldId="270"/>
            <ac:grpSpMk id="9" creationId="{A55C23C0-7315-4F59-8B61-BCFCCA15E928}"/>
          </ac:grpSpMkLst>
        </pc:grpChg>
        <pc:picChg chg="add mod">
          <ac:chgData name="Aaron Cyr" userId="f710c333df2a0e40" providerId="LiveId" clId="{92BCE72D-3399-4CFD-AE4D-397DE1D598B0}" dt="2020-10-20T22:12:32.387" v="301" actId="164"/>
          <ac:picMkLst>
            <pc:docMk/>
            <pc:sldMk cId="3661336024" sldId="270"/>
            <ac:picMk id="5" creationId="{F46B13BD-0463-4BE6-A156-9FBEF79AA9A6}"/>
          </ac:picMkLst>
        </pc:picChg>
        <pc:picChg chg="del">
          <ac:chgData name="Aaron Cyr" userId="f710c333df2a0e40" providerId="LiveId" clId="{92BCE72D-3399-4CFD-AE4D-397DE1D598B0}" dt="2020-10-20T22:11:46.183" v="296" actId="478"/>
          <ac:picMkLst>
            <pc:docMk/>
            <pc:sldMk cId="3661336024" sldId="270"/>
            <ac:picMk id="7" creationId="{B12C97D1-0B60-43BB-8D26-810AFDB793CF}"/>
          </ac:picMkLst>
        </pc:picChg>
        <pc:picChg chg="add mod">
          <ac:chgData name="Aaron Cyr" userId="f710c333df2a0e40" providerId="LiveId" clId="{92BCE72D-3399-4CFD-AE4D-397DE1D598B0}" dt="2020-10-20T22:12:32.387" v="301" actId="164"/>
          <ac:picMkLst>
            <pc:docMk/>
            <pc:sldMk cId="3661336024" sldId="270"/>
            <ac:picMk id="8" creationId="{F8089026-C63F-48DE-8D2E-5BCC01C510D8}"/>
          </ac:picMkLst>
        </pc:picChg>
        <pc:picChg chg="del">
          <ac:chgData name="Aaron Cyr" userId="f710c333df2a0e40" providerId="LiveId" clId="{92BCE72D-3399-4CFD-AE4D-397DE1D598B0}" dt="2020-10-20T22:11:46.183" v="296" actId="478"/>
          <ac:picMkLst>
            <pc:docMk/>
            <pc:sldMk cId="3661336024" sldId="270"/>
            <ac:picMk id="10" creationId="{9711523D-B9DF-460B-A79E-4C8E9369B031}"/>
          </ac:picMkLst>
        </pc:picChg>
      </pc:sldChg>
      <pc:sldChg chg="addSp delSp mod">
        <pc:chgData name="Aaron Cyr" userId="f710c333df2a0e40" providerId="LiveId" clId="{92BCE72D-3399-4CFD-AE4D-397DE1D598B0}" dt="2020-10-20T22:14:12.989" v="320" actId="22"/>
        <pc:sldMkLst>
          <pc:docMk/>
          <pc:sldMk cId="3569272306" sldId="271"/>
        </pc:sldMkLst>
        <pc:picChg chg="del">
          <ac:chgData name="Aaron Cyr" userId="f710c333df2a0e40" providerId="LiveId" clId="{92BCE72D-3399-4CFD-AE4D-397DE1D598B0}" dt="2020-10-20T22:14:12.565" v="319" actId="478"/>
          <ac:picMkLst>
            <pc:docMk/>
            <pc:sldMk cId="3569272306" sldId="271"/>
            <ac:picMk id="4" creationId="{C388AE9A-F0F5-44ED-9914-1EDA50FD8D7A}"/>
          </ac:picMkLst>
        </pc:picChg>
        <pc:picChg chg="add">
          <ac:chgData name="Aaron Cyr" userId="f710c333df2a0e40" providerId="LiveId" clId="{92BCE72D-3399-4CFD-AE4D-397DE1D598B0}" dt="2020-10-20T22:14:12.989" v="320" actId="22"/>
          <ac:picMkLst>
            <pc:docMk/>
            <pc:sldMk cId="3569272306" sldId="271"/>
            <ac:picMk id="5" creationId="{A05B92F4-5E6D-4B9B-9485-3424D0E9932A}"/>
          </ac:picMkLst>
        </pc:picChg>
      </pc:sldChg>
      <pc:sldChg chg="addSp delSp modSp mod">
        <pc:chgData name="Aaron Cyr" userId="f710c333df2a0e40" providerId="LiveId" clId="{92BCE72D-3399-4CFD-AE4D-397DE1D598B0}" dt="2020-10-20T22:16:08.410" v="351" actId="1036"/>
        <pc:sldMkLst>
          <pc:docMk/>
          <pc:sldMk cId="4147130780" sldId="272"/>
        </pc:sldMkLst>
        <pc:spChg chg="mod">
          <ac:chgData name="Aaron Cyr" userId="f710c333df2a0e40" providerId="LiveId" clId="{92BCE72D-3399-4CFD-AE4D-397DE1D598B0}" dt="2020-10-20T22:14:56.530" v="330" actId="20577"/>
          <ac:spMkLst>
            <pc:docMk/>
            <pc:sldMk cId="4147130780" sldId="272"/>
            <ac:spMk id="2" creationId="{BFB4131C-534B-4DD6-8773-4393DA521F51}"/>
          </ac:spMkLst>
        </pc:spChg>
        <pc:spChg chg="del mod">
          <ac:chgData name="Aaron Cyr" userId="f710c333df2a0e40" providerId="LiveId" clId="{92BCE72D-3399-4CFD-AE4D-397DE1D598B0}" dt="2020-10-20T22:15:01.698" v="335" actId="478"/>
          <ac:spMkLst>
            <pc:docMk/>
            <pc:sldMk cId="4147130780" sldId="272"/>
            <ac:spMk id="11" creationId="{BA78C1ED-97BF-41E3-A312-300B6AEDE80E}"/>
          </ac:spMkLst>
        </pc:spChg>
        <pc:picChg chg="del">
          <ac:chgData name="Aaron Cyr" userId="f710c333df2a0e40" providerId="LiveId" clId="{92BCE72D-3399-4CFD-AE4D-397DE1D598B0}" dt="2020-10-20T22:14:58.916" v="331" actId="478"/>
          <ac:picMkLst>
            <pc:docMk/>
            <pc:sldMk cId="4147130780" sldId="272"/>
            <ac:picMk id="4" creationId="{5D3B0D9A-0011-4409-B284-AF8F9EBB76C5}"/>
          </ac:picMkLst>
        </pc:picChg>
        <pc:picChg chg="add mod">
          <ac:chgData name="Aaron Cyr" userId="f710c333df2a0e40" providerId="LiveId" clId="{92BCE72D-3399-4CFD-AE4D-397DE1D598B0}" dt="2020-10-20T22:15:17.524" v="337" actId="1076"/>
          <ac:picMkLst>
            <pc:docMk/>
            <pc:sldMk cId="4147130780" sldId="272"/>
            <ac:picMk id="5" creationId="{9D0C4367-C0C9-4CA4-916E-40EDB750632D}"/>
          </ac:picMkLst>
        </pc:picChg>
        <pc:picChg chg="del">
          <ac:chgData name="Aaron Cyr" userId="f710c333df2a0e40" providerId="LiveId" clId="{92BCE72D-3399-4CFD-AE4D-397DE1D598B0}" dt="2020-10-20T22:14:59.585" v="332" actId="478"/>
          <ac:picMkLst>
            <pc:docMk/>
            <pc:sldMk cId="4147130780" sldId="272"/>
            <ac:picMk id="8" creationId="{01650B9A-4C55-457E-A125-DB72F4275A1B}"/>
          </ac:picMkLst>
        </pc:picChg>
        <pc:picChg chg="add mod">
          <ac:chgData name="Aaron Cyr" userId="f710c333df2a0e40" providerId="LiveId" clId="{92BCE72D-3399-4CFD-AE4D-397DE1D598B0}" dt="2020-10-20T22:15:41.469" v="339" actId="1076"/>
          <ac:picMkLst>
            <pc:docMk/>
            <pc:sldMk cId="4147130780" sldId="272"/>
            <ac:picMk id="9" creationId="{599C0B87-736B-4471-A761-A88CA4ACF10A}"/>
          </ac:picMkLst>
        </pc:picChg>
        <pc:picChg chg="add mod">
          <ac:chgData name="Aaron Cyr" userId="f710c333df2a0e40" providerId="LiveId" clId="{92BCE72D-3399-4CFD-AE4D-397DE1D598B0}" dt="2020-10-20T22:16:08.410" v="351" actId="1036"/>
          <ac:picMkLst>
            <pc:docMk/>
            <pc:sldMk cId="4147130780" sldId="272"/>
            <ac:picMk id="13" creationId="{DB52EE00-9561-4AFA-B53C-A27244455DD4}"/>
          </ac:picMkLst>
        </pc:picChg>
        <pc:cxnChg chg="del">
          <ac:chgData name="Aaron Cyr" userId="f710c333df2a0e40" providerId="LiveId" clId="{92BCE72D-3399-4CFD-AE4D-397DE1D598B0}" dt="2020-10-20T22:15:00.451" v="333" actId="478"/>
          <ac:cxnSpMkLst>
            <pc:docMk/>
            <pc:sldMk cId="4147130780" sldId="272"/>
            <ac:cxnSpMk id="10" creationId="{BD1528E0-E162-46AB-AD25-10D36A7776B3}"/>
          </ac:cxnSpMkLst>
        </pc:cxnChg>
      </pc:sldChg>
      <pc:sldChg chg="addSp delSp modSp mod">
        <pc:chgData name="Aaron Cyr" userId="f710c333df2a0e40" providerId="LiveId" clId="{92BCE72D-3399-4CFD-AE4D-397DE1D598B0}" dt="2020-10-20T22:16:42.492" v="362" actId="1076"/>
        <pc:sldMkLst>
          <pc:docMk/>
          <pc:sldMk cId="1972953473" sldId="274"/>
        </pc:sldMkLst>
        <pc:spChg chg="mod">
          <ac:chgData name="Aaron Cyr" userId="f710c333df2a0e40" providerId="LiveId" clId="{92BCE72D-3399-4CFD-AE4D-397DE1D598B0}" dt="2020-10-20T22:16:36.378" v="360" actId="20577"/>
          <ac:spMkLst>
            <pc:docMk/>
            <pc:sldMk cId="1972953473" sldId="274"/>
            <ac:spMk id="6" creationId="{E59E6303-5A5C-4DEA-977E-49827056625E}"/>
          </ac:spMkLst>
        </pc:spChg>
        <pc:spChg chg="del">
          <ac:chgData name="Aaron Cyr" userId="f710c333df2a0e40" providerId="LiveId" clId="{92BCE72D-3399-4CFD-AE4D-397DE1D598B0}" dt="2020-10-20T22:16:32.419" v="352" actId="478"/>
          <ac:spMkLst>
            <pc:docMk/>
            <pc:sldMk cId="1972953473" sldId="274"/>
            <ac:spMk id="10" creationId="{E55B0EC6-AD41-43A3-A805-F4939E10E02E}"/>
          </ac:spMkLst>
        </pc:spChg>
        <pc:picChg chg="del">
          <ac:chgData name="Aaron Cyr" userId="f710c333df2a0e40" providerId="LiveId" clId="{92BCE72D-3399-4CFD-AE4D-397DE1D598B0}" dt="2020-10-20T22:16:32.419" v="352" actId="478"/>
          <ac:picMkLst>
            <pc:docMk/>
            <pc:sldMk cId="1972953473" sldId="274"/>
            <ac:picMk id="2" creationId="{5AB3AA17-99B4-485D-A736-00F9E0A32502}"/>
          </ac:picMkLst>
        </pc:picChg>
        <pc:picChg chg="del">
          <ac:chgData name="Aaron Cyr" userId="f710c333df2a0e40" providerId="LiveId" clId="{92BCE72D-3399-4CFD-AE4D-397DE1D598B0}" dt="2020-10-20T22:16:32.419" v="352" actId="478"/>
          <ac:picMkLst>
            <pc:docMk/>
            <pc:sldMk cId="1972953473" sldId="274"/>
            <ac:picMk id="3" creationId="{F3F1D6F2-59EC-424E-AF12-EE34883199D5}"/>
          </ac:picMkLst>
        </pc:picChg>
        <pc:picChg chg="del">
          <ac:chgData name="Aaron Cyr" userId="f710c333df2a0e40" providerId="LiveId" clId="{92BCE72D-3399-4CFD-AE4D-397DE1D598B0}" dt="2020-10-20T22:16:32.419" v="352" actId="478"/>
          <ac:picMkLst>
            <pc:docMk/>
            <pc:sldMk cId="1972953473" sldId="274"/>
            <ac:picMk id="7" creationId="{88220721-9909-43F2-8DB0-4BEA06AF1789}"/>
          </ac:picMkLst>
        </pc:picChg>
        <pc:picChg chg="add mod">
          <ac:chgData name="Aaron Cyr" userId="f710c333df2a0e40" providerId="LiveId" clId="{92BCE72D-3399-4CFD-AE4D-397DE1D598B0}" dt="2020-10-20T22:16:42.492" v="362" actId="1076"/>
          <ac:picMkLst>
            <pc:docMk/>
            <pc:sldMk cId="1972953473" sldId="274"/>
            <ac:picMk id="8" creationId="{721B1636-10E6-420F-8C7C-B72914663BFD}"/>
          </ac:picMkLst>
        </pc:picChg>
        <pc:picChg chg="del">
          <ac:chgData name="Aaron Cyr" userId="f710c333df2a0e40" providerId="LiveId" clId="{92BCE72D-3399-4CFD-AE4D-397DE1D598B0}" dt="2020-10-20T22:16:32.419" v="352" actId="478"/>
          <ac:picMkLst>
            <pc:docMk/>
            <pc:sldMk cId="1972953473" sldId="274"/>
            <ac:picMk id="9" creationId="{2D3005C3-1505-4EEA-AE38-5EAD897D4D27}"/>
          </ac:picMkLst>
        </pc:picChg>
        <pc:picChg chg="del">
          <ac:chgData name="Aaron Cyr" userId="f710c333df2a0e40" providerId="LiveId" clId="{92BCE72D-3399-4CFD-AE4D-397DE1D598B0}" dt="2020-10-20T22:16:32.419" v="352" actId="478"/>
          <ac:picMkLst>
            <pc:docMk/>
            <pc:sldMk cId="1972953473" sldId="274"/>
            <ac:picMk id="12" creationId="{6A9E3B23-13B6-42A5-AE31-880DF4B03EC7}"/>
          </ac:picMkLst>
        </pc:picChg>
      </pc:sldChg>
      <pc:sldChg chg="addSp delSp modSp mod">
        <pc:chgData name="Aaron Cyr" userId="f710c333df2a0e40" providerId="LiveId" clId="{92BCE72D-3399-4CFD-AE4D-397DE1D598B0}" dt="2020-10-20T22:18:36.339" v="395" actId="1076"/>
        <pc:sldMkLst>
          <pc:docMk/>
          <pc:sldMk cId="1187696368" sldId="275"/>
        </pc:sldMkLst>
        <pc:spChg chg="mod">
          <ac:chgData name="Aaron Cyr" userId="f710c333df2a0e40" providerId="LiveId" clId="{92BCE72D-3399-4CFD-AE4D-397DE1D598B0}" dt="2020-10-20T22:18:16.643" v="391" actId="20577"/>
          <ac:spMkLst>
            <pc:docMk/>
            <pc:sldMk cId="1187696368" sldId="275"/>
            <ac:spMk id="6" creationId="{E59E6303-5A5C-4DEA-977E-49827056625E}"/>
          </ac:spMkLst>
        </pc:spChg>
        <pc:picChg chg="add mod">
          <ac:chgData name="Aaron Cyr" userId="f710c333df2a0e40" providerId="LiveId" clId="{92BCE72D-3399-4CFD-AE4D-397DE1D598B0}" dt="2020-10-20T22:18:35.332" v="394" actId="1076"/>
          <ac:picMkLst>
            <pc:docMk/>
            <pc:sldMk cId="1187696368" sldId="275"/>
            <ac:picMk id="3" creationId="{A1B5A9A9-5342-4108-B92C-FA1E74D429E7}"/>
          </ac:picMkLst>
        </pc:picChg>
        <pc:picChg chg="add mod">
          <ac:chgData name="Aaron Cyr" userId="f710c333df2a0e40" providerId="LiveId" clId="{92BCE72D-3399-4CFD-AE4D-397DE1D598B0}" dt="2020-10-20T22:18:36.339" v="395" actId="1076"/>
          <ac:picMkLst>
            <pc:docMk/>
            <pc:sldMk cId="1187696368" sldId="275"/>
            <ac:picMk id="7" creationId="{ECB7C656-6A26-4D5A-93C1-0B23E5DED3AF}"/>
          </ac:picMkLst>
        </pc:picChg>
        <pc:picChg chg="del mod">
          <ac:chgData name="Aaron Cyr" userId="f710c333df2a0e40" providerId="LiveId" clId="{92BCE72D-3399-4CFD-AE4D-397DE1D598B0}" dt="2020-10-20T22:18:12.175" v="379" actId="478"/>
          <ac:picMkLst>
            <pc:docMk/>
            <pc:sldMk cId="1187696368" sldId="275"/>
            <ac:picMk id="10" creationId="{5994373B-D570-4175-82ED-CEE01C8B9F67}"/>
          </ac:picMkLst>
        </pc:picChg>
      </pc:sldChg>
      <pc:sldChg chg="addSp delSp modSp del mod">
        <pc:chgData name="Aaron Cyr" userId="f710c333df2a0e40" providerId="LiveId" clId="{92BCE72D-3399-4CFD-AE4D-397DE1D598B0}" dt="2020-10-20T22:31:28.435" v="499" actId="47"/>
        <pc:sldMkLst>
          <pc:docMk/>
          <pc:sldMk cId="1986253980" sldId="276"/>
        </pc:sldMkLst>
        <pc:spChg chg="mod">
          <ac:chgData name="Aaron Cyr" userId="f710c333df2a0e40" providerId="LiveId" clId="{92BCE72D-3399-4CFD-AE4D-397DE1D598B0}" dt="2020-10-20T22:26:23.193" v="469" actId="20577"/>
          <ac:spMkLst>
            <pc:docMk/>
            <pc:sldMk cId="1986253980" sldId="276"/>
            <ac:spMk id="6" creationId="{E59E6303-5A5C-4DEA-977E-49827056625E}"/>
          </ac:spMkLst>
        </pc:spChg>
        <pc:grpChg chg="del">
          <ac:chgData name="Aaron Cyr" userId="f710c333df2a0e40" providerId="LiveId" clId="{92BCE72D-3399-4CFD-AE4D-397DE1D598B0}" dt="2020-10-20T22:26:25.448" v="471" actId="478"/>
          <ac:grpSpMkLst>
            <pc:docMk/>
            <pc:sldMk cId="1986253980" sldId="276"/>
            <ac:grpSpMk id="17" creationId="{7BCA2A88-1F36-4ADF-8972-9D4728375128}"/>
          </ac:grpSpMkLst>
        </pc:grpChg>
        <pc:picChg chg="add mod ord">
          <ac:chgData name="Aaron Cyr" userId="f710c333df2a0e40" providerId="LiveId" clId="{92BCE72D-3399-4CFD-AE4D-397DE1D598B0}" dt="2020-10-20T22:26:59.655" v="474" actId="167"/>
          <ac:picMkLst>
            <pc:docMk/>
            <pc:sldMk cId="1986253980" sldId="276"/>
            <ac:picMk id="3" creationId="{68FDCF94-D38B-4095-B969-DCABFC54113E}"/>
          </ac:picMkLst>
        </pc:picChg>
        <pc:picChg chg="del">
          <ac:chgData name="Aaron Cyr" userId="f710c333df2a0e40" providerId="LiveId" clId="{92BCE72D-3399-4CFD-AE4D-397DE1D598B0}" dt="2020-10-20T22:26:24.989" v="470" actId="478"/>
          <ac:picMkLst>
            <pc:docMk/>
            <pc:sldMk cId="1986253980" sldId="276"/>
            <ac:picMk id="7" creationId="{4ADDC6F5-B281-4EDA-8A0C-31491D9B8D22}"/>
          </ac:picMkLst>
        </pc:picChg>
        <pc:cxnChg chg="add mod">
          <ac:chgData name="Aaron Cyr" userId="f710c333df2a0e40" providerId="LiveId" clId="{92BCE72D-3399-4CFD-AE4D-397DE1D598B0}" dt="2020-10-20T22:30:31.533" v="477" actId="1076"/>
          <ac:cxnSpMkLst>
            <pc:docMk/>
            <pc:sldMk cId="1986253980" sldId="276"/>
            <ac:cxnSpMk id="10" creationId="{274DB52D-8D36-4D66-88DD-4B53956BC4FF}"/>
          </ac:cxnSpMkLst>
        </pc:cxnChg>
      </pc:sldChg>
      <pc:sldChg chg="modSp mod">
        <pc:chgData name="Aaron Cyr" userId="f710c333df2a0e40" providerId="LiveId" clId="{92BCE72D-3399-4CFD-AE4D-397DE1D598B0}" dt="2020-10-20T22:52:43.969" v="899" actId="20577"/>
        <pc:sldMkLst>
          <pc:docMk/>
          <pc:sldMk cId="3476494947" sldId="277"/>
        </pc:sldMkLst>
        <pc:spChg chg="mod">
          <ac:chgData name="Aaron Cyr" userId="f710c333df2a0e40" providerId="LiveId" clId="{92BCE72D-3399-4CFD-AE4D-397DE1D598B0}" dt="2020-10-20T22:52:43.969" v="899" actId="20577"/>
          <ac:spMkLst>
            <pc:docMk/>
            <pc:sldMk cId="3476494947" sldId="277"/>
            <ac:spMk id="2" creationId="{69D78755-8513-40C1-9A58-6390D844D3E0}"/>
          </ac:spMkLst>
        </pc:spChg>
      </pc:sldChg>
      <pc:sldChg chg="addSp delSp modSp mod">
        <pc:chgData name="Aaron Cyr" userId="f710c333df2a0e40" providerId="LiveId" clId="{92BCE72D-3399-4CFD-AE4D-397DE1D598B0}" dt="2020-10-22T21:30:05.286" v="1441" actId="20577"/>
        <pc:sldMkLst>
          <pc:docMk/>
          <pc:sldMk cId="1213820728" sldId="279"/>
        </pc:sldMkLst>
        <pc:spChg chg="mod">
          <ac:chgData name="Aaron Cyr" userId="f710c333df2a0e40" providerId="LiveId" clId="{92BCE72D-3399-4CFD-AE4D-397DE1D598B0}" dt="2020-10-20T22:54:33.285" v="923" actId="20577"/>
          <ac:spMkLst>
            <pc:docMk/>
            <pc:sldMk cId="1213820728" sldId="279"/>
            <ac:spMk id="2" creationId="{BB221BF7-58C9-4977-B499-6BECA023FCD2}"/>
          </ac:spMkLst>
        </pc:spChg>
        <pc:spChg chg="add mod">
          <ac:chgData name="Aaron Cyr" userId="f710c333df2a0e40" providerId="LiveId" clId="{92BCE72D-3399-4CFD-AE4D-397DE1D598B0}" dt="2020-10-22T21:30:01.133" v="1431" actId="1076"/>
          <ac:spMkLst>
            <pc:docMk/>
            <pc:sldMk cId="1213820728" sldId="279"/>
            <ac:spMk id="14" creationId="{7F9A5CC0-8574-4F0D-B0C8-23D5396FA374}"/>
          </ac:spMkLst>
        </pc:spChg>
        <pc:spChg chg="add mod">
          <ac:chgData name="Aaron Cyr" userId="f710c333df2a0e40" providerId="LiveId" clId="{92BCE72D-3399-4CFD-AE4D-397DE1D598B0}" dt="2020-10-22T21:30:05.286" v="1441" actId="20577"/>
          <ac:spMkLst>
            <pc:docMk/>
            <pc:sldMk cId="1213820728" sldId="279"/>
            <ac:spMk id="16" creationId="{99EFA560-805B-47EE-987C-E9014E02651A}"/>
          </ac:spMkLst>
        </pc:spChg>
        <pc:picChg chg="add mod">
          <ac:chgData name="Aaron Cyr" userId="f710c333df2a0e40" providerId="LiveId" clId="{92BCE72D-3399-4CFD-AE4D-397DE1D598B0}" dt="2020-10-20T22:55:13.375" v="931" actId="1076"/>
          <ac:picMkLst>
            <pc:docMk/>
            <pc:sldMk cId="1213820728" sldId="279"/>
            <ac:picMk id="4" creationId="{7341DE82-7285-4DE8-A83C-07048D5E3C24}"/>
          </ac:picMkLst>
        </pc:picChg>
        <pc:picChg chg="del">
          <ac:chgData name="Aaron Cyr" userId="f710c333df2a0e40" providerId="LiveId" clId="{92BCE72D-3399-4CFD-AE4D-397DE1D598B0}" dt="2020-10-20T22:54:28.028" v="912" actId="478"/>
          <ac:picMkLst>
            <pc:docMk/>
            <pc:sldMk cId="1213820728" sldId="279"/>
            <ac:picMk id="6" creationId="{9816CD16-8143-48BF-9F1A-5D6CA725D90A}"/>
          </ac:picMkLst>
        </pc:picChg>
        <pc:picChg chg="del">
          <ac:chgData name="Aaron Cyr" userId="f710c333df2a0e40" providerId="LiveId" clId="{92BCE72D-3399-4CFD-AE4D-397DE1D598B0}" dt="2020-10-20T22:54:28.028" v="912" actId="478"/>
          <ac:picMkLst>
            <pc:docMk/>
            <pc:sldMk cId="1213820728" sldId="279"/>
            <ac:picMk id="8" creationId="{152BE348-A87D-4E86-A9C3-011F22DC90C7}"/>
          </ac:picMkLst>
        </pc:picChg>
        <pc:picChg chg="add mod">
          <ac:chgData name="Aaron Cyr" userId="f710c333df2a0e40" providerId="LiveId" clId="{92BCE72D-3399-4CFD-AE4D-397DE1D598B0}" dt="2020-10-20T22:55:14.624" v="932" actId="1076"/>
          <ac:picMkLst>
            <pc:docMk/>
            <pc:sldMk cId="1213820728" sldId="279"/>
            <ac:picMk id="9" creationId="{F349DFFC-73E6-494A-AD77-8B9F04F39796}"/>
          </ac:picMkLst>
        </pc:picChg>
        <pc:picChg chg="add mod">
          <ac:chgData name="Aaron Cyr" userId="f710c333df2a0e40" providerId="LiveId" clId="{92BCE72D-3399-4CFD-AE4D-397DE1D598B0}" dt="2020-10-20T22:55:17.255" v="933" actId="1076"/>
          <ac:picMkLst>
            <pc:docMk/>
            <pc:sldMk cId="1213820728" sldId="279"/>
            <ac:picMk id="11" creationId="{10E25F6E-CB74-48E4-8BC7-89B96512969C}"/>
          </ac:picMkLst>
        </pc:picChg>
        <pc:cxnChg chg="add mod">
          <ac:chgData name="Aaron Cyr" userId="f710c333df2a0e40" providerId="LiveId" clId="{92BCE72D-3399-4CFD-AE4D-397DE1D598B0}" dt="2020-10-20T22:55:25.729" v="935" actId="1076"/>
          <ac:cxnSpMkLst>
            <pc:docMk/>
            <pc:sldMk cId="1213820728" sldId="279"/>
            <ac:cxnSpMk id="12" creationId="{0785844F-7DA6-486C-B6E5-3D05065D3450}"/>
          </ac:cxnSpMkLst>
        </pc:cxnChg>
      </pc:sldChg>
      <pc:sldChg chg="addSp delSp modSp mod ord">
        <pc:chgData name="Aaron Cyr" userId="f710c333df2a0e40" providerId="LiveId" clId="{92BCE72D-3399-4CFD-AE4D-397DE1D598B0}" dt="2020-10-20T22:53:37.100" v="911"/>
        <pc:sldMkLst>
          <pc:docMk/>
          <pc:sldMk cId="819864551" sldId="281"/>
        </pc:sldMkLst>
        <pc:spChg chg="mod">
          <ac:chgData name="Aaron Cyr" userId="f710c333df2a0e40" providerId="LiveId" clId="{92BCE72D-3399-4CFD-AE4D-397DE1D598B0}" dt="2020-10-20T22:53:35.350" v="909" actId="20577"/>
          <ac:spMkLst>
            <pc:docMk/>
            <pc:sldMk cId="819864551" sldId="281"/>
            <ac:spMk id="2" creationId="{AAF17E65-8BFA-47F4-A3A9-2718B2C05385}"/>
          </ac:spMkLst>
        </pc:spChg>
        <pc:picChg chg="del">
          <ac:chgData name="Aaron Cyr" userId="f710c333df2a0e40" providerId="LiveId" clId="{92BCE72D-3399-4CFD-AE4D-397DE1D598B0}" dt="2020-10-20T22:53:29.366" v="900" actId="478"/>
          <ac:picMkLst>
            <pc:docMk/>
            <pc:sldMk cId="819864551" sldId="281"/>
            <ac:picMk id="4" creationId="{5B1BBF50-EBBD-4B9A-9AF4-1871FBF3F18A}"/>
          </ac:picMkLst>
        </pc:picChg>
        <pc:picChg chg="add">
          <ac:chgData name="Aaron Cyr" userId="f710c333df2a0e40" providerId="LiveId" clId="{92BCE72D-3399-4CFD-AE4D-397DE1D598B0}" dt="2020-10-20T22:53:31.138" v="902" actId="22"/>
          <ac:picMkLst>
            <pc:docMk/>
            <pc:sldMk cId="819864551" sldId="281"/>
            <ac:picMk id="5" creationId="{EF0A790D-AF97-4794-AB6C-BE7A9B9101FA}"/>
          </ac:picMkLst>
        </pc:picChg>
        <pc:picChg chg="del">
          <ac:chgData name="Aaron Cyr" userId="f710c333df2a0e40" providerId="LiveId" clId="{92BCE72D-3399-4CFD-AE4D-397DE1D598B0}" dt="2020-10-20T22:53:30.205" v="901" actId="478"/>
          <ac:picMkLst>
            <pc:docMk/>
            <pc:sldMk cId="819864551" sldId="281"/>
            <ac:picMk id="9" creationId="{B5F29156-F028-46DD-8B24-DD4C6F8E1908}"/>
          </ac:picMkLst>
        </pc:picChg>
      </pc:sldChg>
      <pc:sldChg chg="addSp delSp modSp del mod">
        <pc:chgData name="Aaron Cyr" userId="f710c333df2a0e40" providerId="LiveId" clId="{92BCE72D-3399-4CFD-AE4D-397DE1D598B0}" dt="2020-10-22T21:09:57.033" v="1133" actId="47"/>
        <pc:sldMkLst>
          <pc:docMk/>
          <pc:sldMk cId="2731431332" sldId="282"/>
        </pc:sldMkLst>
        <pc:spChg chg="del mod">
          <ac:chgData name="Aaron Cyr" userId="f710c333df2a0e40" providerId="LiveId" clId="{92BCE72D-3399-4CFD-AE4D-397DE1D598B0}" dt="2020-10-22T21:09:50.666" v="1131" actId="478"/>
          <ac:spMkLst>
            <pc:docMk/>
            <pc:sldMk cId="2731431332" sldId="282"/>
            <ac:spMk id="2" creationId="{AAF17E65-8BFA-47F4-A3A9-2718B2C05385}"/>
          </ac:spMkLst>
        </pc:spChg>
        <pc:spChg chg="add del mod">
          <ac:chgData name="Aaron Cyr" userId="f710c333df2a0e40" providerId="LiveId" clId="{92BCE72D-3399-4CFD-AE4D-397DE1D598B0}" dt="2020-10-22T21:09:45.823" v="1129" actId="22"/>
          <ac:spMkLst>
            <pc:docMk/>
            <pc:sldMk cId="2731431332" sldId="282"/>
            <ac:spMk id="5" creationId="{8BCF3D6F-2933-4DB0-88A9-78DE3082804A}"/>
          </ac:spMkLst>
        </pc:spChg>
        <pc:spChg chg="add mod">
          <ac:chgData name="Aaron Cyr" userId="f710c333df2a0e40" providerId="LiveId" clId="{92BCE72D-3399-4CFD-AE4D-397DE1D598B0}" dt="2020-10-22T21:09:50.666" v="1131" actId="478"/>
          <ac:spMkLst>
            <pc:docMk/>
            <pc:sldMk cId="2731431332" sldId="282"/>
            <ac:spMk id="11" creationId="{F03216A7-30ED-469E-ADB0-DA59B3C774BA}"/>
          </ac:spMkLst>
        </pc:spChg>
        <pc:spChg chg="add mod">
          <ac:chgData name="Aaron Cyr" userId="f710c333df2a0e40" providerId="LiveId" clId="{92BCE72D-3399-4CFD-AE4D-397DE1D598B0}" dt="2020-10-22T21:09:53.101" v="1132" actId="21"/>
          <ac:spMkLst>
            <pc:docMk/>
            <pc:sldMk cId="2731431332" sldId="282"/>
            <ac:spMk id="15" creationId="{1A966099-DFE4-4399-AE43-57C4F83823A8}"/>
          </ac:spMkLst>
        </pc:spChg>
        <pc:spChg chg="del">
          <ac:chgData name="Aaron Cyr" userId="f710c333df2a0e40" providerId="LiveId" clId="{92BCE72D-3399-4CFD-AE4D-397DE1D598B0}" dt="2020-10-20T22:57:16.397" v="953" actId="478"/>
          <ac:spMkLst>
            <pc:docMk/>
            <pc:sldMk cId="2731431332" sldId="282"/>
            <ac:spMk id="17" creationId="{1A6C95DF-7B63-478B-A503-DD3591F7B49E}"/>
          </ac:spMkLst>
        </pc:spChg>
        <pc:spChg chg="del">
          <ac:chgData name="Aaron Cyr" userId="f710c333df2a0e40" providerId="LiveId" clId="{92BCE72D-3399-4CFD-AE4D-397DE1D598B0}" dt="2020-10-20T22:57:19.594" v="955" actId="478"/>
          <ac:spMkLst>
            <pc:docMk/>
            <pc:sldMk cId="2731431332" sldId="282"/>
            <ac:spMk id="19" creationId="{909DC15B-FFAC-4AC4-8B02-5B52B696E54C}"/>
          </ac:spMkLst>
        </pc:spChg>
        <pc:picChg chg="add del mod ord">
          <ac:chgData name="Aaron Cyr" userId="f710c333df2a0e40" providerId="LiveId" clId="{92BCE72D-3399-4CFD-AE4D-397DE1D598B0}" dt="2020-10-22T21:09:53.101" v="1132" actId="21"/>
          <ac:picMkLst>
            <pc:docMk/>
            <pc:sldMk cId="2731431332" sldId="282"/>
            <ac:picMk id="7" creationId="{154B3D96-3A4F-439C-A335-206449C3A3A8}"/>
          </ac:picMkLst>
        </pc:picChg>
        <pc:picChg chg="del">
          <ac:chgData name="Aaron Cyr" userId="f710c333df2a0e40" providerId="LiveId" clId="{92BCE72D-3399-4CFD-AE4D-397DE1D598B0}" dt="2020-10-20T22:57:19.594" v="955" actId="478"/>
          <ac:picMkLst>
            <pc:docMk/>
            <pc:sldMk cId="2731431332" sldId="282"/>
            <ac:picMk id="8" creationId="{E9389BF4-7BCE-4B94-96D4-6BBEE0F9F893}"/>
          </ac:picMkLst>
        </pc:picChg>
        <pc:picChg chg="del">
          <ac:chgData name="Aaron Cyr" userId="f710c333df2a0e40" providerId="LiveId" clId="{92BCE72D-3399-4CFD-AE4D-397DE1D598B0}" dt="2020-10-20T22:57:14.993" v="952" actId="478"/>
          <ac:picMkLst>
            <pc:docMk/>
            <pc:sldMk cId="2731431332" sldId="282"/>
            <ac:picMk id="10" creationId="{2021B31A-6328-4A26-915A-F3DC208E02A2}"/>
          </ac:picMkLst>
        </pc:picChg>
        <pc:picChg chg="del">
          <ac:chgData name="Aaron Cyr" userId="f710c333df2a0e40" providerId="LiveId" clId="{92BCE72D-3399-4CFD-AE4D-397DE1D598B0}" dt="2020-10-20T22:57:16.397" v="953" actId="478"/>
          <ac:picMkLst>
            <pc:docMk/>
            <pc:sldMk cId="2731431332" sldId="282"/>
            <ac:picMk id="12" creationId="{A81B22C5-45A8-4020-9BFF-AF7913092662}"/>
          </ac:picMkLst>
        </pc:picChg>
        <pc:cxnChg chg="del">
          <ac:chgData name="Aaron Cyr" userId="f710c333df2a0e40" providerId="LiveId" clId="{92BCE72D-3399-4CFD-AE4D-397DE1D598B0}" dt="2020-10-20T22:57:16.397" v="953" actId="478"/>
          <ac:cxnSpMkLst>
            <pc:docMk/>
            <pc:sldMk cId="2731431332" sldId="282"/>
            <ac:cxnSpMk id="14" creationId="{004A6C53-FE0F-4744-9DDF-1FE981231433}"/>
          </ac:cxnSpMkLst>
        </pc:cxnChg>
      </pc:sldChg>
      <pc:sldChg chg="addSp delSp modSp mod ord">
        <pc:chgData name="Aaron Cyr" userId="f710c333df2a0e40" providerId="LiveId" clId="{92BCE72D-3399-4CFD-AE4D-397DE1D598B0}" dt="2020-10-20T22:59:16.798" v="981" actId="22"/>
        <pc:sldMkLst>
          <pc:docMk/>
          <pc:sldMk cId="2033564790" sldId="283"/>
        </pc:sldMkLst>
        <pc:spChg chg="mod">
          <ac:chgData name="Aaron Cyr" userId="f710c333df2a0e40" providerId="LiveId" clId="{92BCE72D-3399-4CFD-AE4D-397DE1D598B0}" dt="2020-10-20T22:58:59.814" v="976" actId="20577"/>
          <ac:spMkLst>
            <pc:docMk/>
            <pc:sldMk cId="2033564790" sldId="283"/>
            <ac:spMk id="2" creationId="{ECA987D2-4D3E-483E-ABCD-F72AE529A406}"/>
          </ac:spMkLst>
        </pc:spChg>
        <pc:spChg chg="del">
          <ac:chgData name="Aaron Cyr" userId="f710c333df2a0e40" providerId="LiveId" clId="{92BCE72D-3399-4CFD-AE4D-397DE1D598B0}" dt="2020-10-20T22:59:04.509" v="980" actId="478"/>
          <ac:spMkLst>
            <pc:docMk/>
            <pc:sldMk cId="2033564790" sldId="283"/>
            <ac:spMk id="13" creationId="{81FDC0D7-3D8F-4A5D-91A8-E11ABDCA764E}"/>
          </ac:spMkLst>
        </pc:spChg>
        <pc:picChg chg="del">
          <ac:chgData name="Aaron Cyr" userId="f710c333df2a0e40" providerId="LiveId" clId="{92BCE72D-3399-4CFD-AE4D-397DE1D598B0}" dt="2020-10-20T22:59:01.758" v="977" actId="478"/>
          <ac:picMkLst>
            <pc:docMk/>
            <pc:sldMk cId="2033564790" sldId="283"/>
            <ac:picMk id="4" creationId="{441B791A-4C75-491F-8B93-F3E63425B5EC}"/>
          </ac:picMkLst>
        </pc:picChg>
        <pc:picChg chg="add">
          <ac:chgData name="Aaron Cyr" userId="f710c333df2a0e40" providerId="LiveId" clId="{92BCE72D-3399-4CFD-AE4D-397DE1D598B0}" dt="2020-10-20T22:59:16.798" v="981" actId="22"/>
          <ac:picMkLst>
            <pc:docMk/>
            <pc:sldMk cId="2033564790" sldId="283"/>
            <ac:picMk id="5" creationId="{50789AE1-87A9-4DBD-9296-28753E4526AC}"/>
          </ac:picMkLst>
        </pc:picChg>
        <pc:picChg chg="del">
          <ac:chgData name="Aaron Cyr" userId="f710c333df2a0e40" providerId="LiveId" clId="{92BCE72D-3399-4CFD-AE4D-397DE1D598B0}" dt="2020-10-20T22:59:02.916" v="979" actId="478"/>
          <ac:picMkLst>
            <pc:docMk/>
            <pc:sldMk cId="2033564790" sldId="283"/>
            <ac:picMk id="8" creationId="{30C85C31-3802-4601-99D3-B5AD7C21A880}"/>
          </ac:picMkLst>
        </pc:picChg>
        <pc:cxnChg chg="del">
          <ac:chgData name="Aaron Cyr" userId="f710c333df2a0e40" providerId="LiveId" clId="{92BCE72D-3399-4CFD-AE4D-397DE1D598B0}" dt="2020-10-20T22:59:02.578" v="978" actId="478"/>
          <ac:cxnSpMkLst>
            <pc:docMk/>
            <pc:sldMk cId="2033564790" sldId="283"/>
            <ac:cxnSpMk id="9" creationId="{3F8354FE-4F5F-4709-918B-A4A84D756453}"/>
          </ac:cxnSpMkLst>
        </pc:cxnChg>
      </pc:sldChg>
      <pc:sldChg chg="addSp delSp modSp mod">
        <pc:chgData name="Aaron Cyr" userId="f710c333df2a0e40" providerId="LiveId" clId="{92BCE72D-3399-4CFD-AE4D-397DE1D598B0}" dt="2020-10-22T21:10:05.594" v="1142" actId="20577"/>
        <pc:sldMkLst>
          <pc:docMk/>
          <pc:sldMk cId="1355970484" sldId="284"/>
        </pc:sldMkLst>
        <pc:spChg chg="mod">
          <ac:chgData name="Aaron Cyr" userId="f710c333df2a0e40" providerId="LiveId" clId="{92BCE72D-3399-4CFD-AE4D-397DE1D598B0}" dt="2020-10-22T21:10:05.594" v="1142" actId="20577"/>
          <ac:spMkLst>
            <pc:docMk/>
            <pc:sldMk cId="1355970484" sldId="284"/>
            <ac:spMk id="2" creationId="{B87B5CF1-3A94-4CE8-8B68-3F9D6DD3D807}"/>
          </ac:spMkLst>
        </pc:spChg>
        <pc:spChg chg="add del mod">
          <ac:chgData name="Aaron Cyr" userId="f710c333df2a0e40" providerId="LiveId" clId="{92BCE72D-3399-4CFD-AE4D-397DE1D598B0}" dt="2020-10-22T21:10:02.062" v="1135"/>
          <ac:spMkLst>
            <pc:docMk/>
            <pc:sldMk cId="1355970484" sldId="284"/>
            <ac:spMk id="4" creationId="{DD088A34-9D10-4BC1-BB27-7576A7A49CF7}"/>
          </ac:spMkLst>
        </pc:spChg>
        <pc:picChg chg="add mod">
          <ac:chgData name="Aaron Cyr" userId="f710c333df2a0e40" providerId="LiveId" clId="{92BCE72D-3399-4CFD-AE4D-397DE1D598B0}" dt="2020-10-22T21:10:02.062" v="1135"/>
          <ac:picMkLst>
            <pc:docMk/>
            <pc:sldMk cId="1355970484" sldId="284"/>
            <ac:picMk id="7" creationId="{514DC146-458E-4BFE-B349-AAA1B11AF5F0}"/>
          </ac:picMkLst>
        </pc:picChg>
        <pc:picChg chg="del">
          <ac:chgData name="Aaron Cyr" userId="f710c333df2a0e40" providerId="LiveId" clId="{92BCE72D-3399-4CFD-AE4D-397DE1D598B0}" dt="2020-10-22T21:10:00.645" v="1134" actId="478"/>
          <ac:picMkLst>
            <pc:docMk/>
            <pc:sldMk cId="1355970484" sldId="284"/>
            <ac:picMk id="10" creationId="{2D5522D2-CB42-4E81-86B1-4F96AB091766}"/>
          </ac:picMkLst>
        </pc:picChg>
      </pc:sldChg>
      <pc:sldChg chg="addSp delSp modSp mod">
        <pc:chgData name="Aaron Cyr" userId="f710c333df2a0e40" providerId="LiveId" clId="{92BCE72D-3399-4CFD-AE4D-397DE1D598B0}" dt="2020-10-22T21:30:34.598" v="1471" actId="1076"/>
        <pc:sldMkLst>
          <pc:docMk/>
          <pc:sldMk cId="415230488" sldId="285"/>
        </pc:sldMkLst>
        <pc:spChg chg="mod">
          <ac:chgData name="Aaron Cyr" userId="f710c333df2a0e40" providerId="LiveId" clId="{92BCE72D-3399-4CFD-AE4D-397DE1D598B0}" dt="2020-10-22T21:11:26.322" v="1152" actId="20577"/>
          <ac:spMkLst>
            <pc:docMk/>
            <pc:sldMk cId="415230488" sldId="285"/>
            <ac:spMk id="2" creationId="{D3F120D8-AC11-4D1E-A436-146D322C898D}"/>
          </ac:spMkLst>
        </pc:spChg>
        <pc:spChg chg="add del mod">
          <ac:chgData name="Aaron Cyr" userId="f710c333df2a0e40" providerId="LiveId" clId="{92BCE72D-3399-4CFD-AE4D-397DE1D598B0}" dt="2020-10-22T21:11:30.600" v="1154" actId="478"/>
          <ac:spMkLst>
            <pc:docMk/>
            <pc:sldMk cId="415230488" sldId="285"/>
            <ac:spMk id="4" creationId="{76CA30C2-A617-4A71-8A30-CE4745B0692A}"/>
          </ac:spMkLst>
        </pc:spChg>
        <pc:spChg chg="add del mod">
          <ac:chgData name="Aaron Cyr" userId="f710c333df2a0e40" providerId="LiveId" clId="{92BCE72D-3399-4CFD-AE4D-397DE1D598B0}" dt="2020-10-22T21:11:56.164" v="1157" actId="22"/>
          <ac:spMkLst>
            <pc:docMk/>
            <pc:sldMk cId="415230488" sldId="285"/>
            <ac:spMk id="6" creationId="{C4571F01-295E-408A-8C19-4A2961C38707}"/>
          </ac:spMkLst>
        </pc:spChg>
        <pc:spChg chg="add mod">
          <ac:chgData name="Aaron Cyr" userId="f710c333df2a0e40" providerId="LiveId" clId="{92BCE72D-3399-4CFD-AE4D-397DE1D598B0}" dt="2020-10-22T21:15:59.611" v="1175" actId="164"/>
          <ac:spMkLst>
            <pc:docMk/>
            <pc:sldMk cId="415230488" sldId="285"/>
            <ac:spMk id="22" creationId="{7CA28C83-AD1E-4FEA-AF16-A73AE532374F}"/>
          </ac:spMkLst>
        </pc:spChg>
        <pc:spChg chg="add mod">
          <ac:chgData name="Aaron Cyr" userId="f710c333df2a0e40" providerId="LiveId" clId="{92BCE72D-3399-4CFD-AE4D-397DE1D598B0}" dt="2020-10-22T21:30:23.901" v="1458" actId="1076"/>
          <ac:spMkLst>
            <pc:docMk/>
            <pc:sldMk cId="415230488" sldId="285"/>
            <ac:spMk id="28" creationId="{527C000D-951B-45BE-9B40-53D47F9C101D}"/>
          </ac:spMkLst>
        </pc:spChg>
        <pc:spChg chg="add mod">
          <ac:chgData name="Aaron Cyr" userId="f710c333df2a0e40" providerId="LiveId" clId="{92BCE72D-3399-4CFD-AE4D-397DE1D598B0}" dt="2020-10-22T21:30:34.598" v="1471" actId="1076"/>
          <ac:spMkLst>
            <pc:docMk/>
            <pc:sldMk cId="415230488" sldId="285"/>
            <ac:spMk id="30" creationId="{F6B33EFA-D4B0-4E96-839B-28C14A4DE5EF}"/>
          </ac:spMkLst>
        </pc:spChg>
        <pc:grpChg chg="add mod">
          <ac:chgData name="Aaron Cyr" userId="f710c333df2a0e40" providerId="LiveId" clId="{92BCE72D-3399-4CFD-AE4D-397DE1D598B0}" dt="2020-10-22T21:16:30.143" v="1185" actId="1076"/>
          <ac:grpSpMkLst>
            <pc:docMk/>
            <pc:sldMk cId="415230488" sldId="285"/>
            <ac:grpSpMk id="23" creationId="{2E0A920D-32C9-4016-A736-D5C88D27918D}"/>
          </ac:grpSpMkLst>
        </pc:grpChg>
        <pc:picChg chg="add mod ord">
          <ac:chgData name="Aaron Cyr" userId="f710c333df2a0e40" providerId="LiveId" clId="{92BCE72D-3399-4CFD-AE4D-397DE1D598B0}" dt="2020-10-22T21:16:17.263" v="1181" actId="1076"/>
          <ac:picMkLst>
            <pc:docMk/>
            <pc:sldMk cId="415230488" sldId="285"/>
            <ac:picMk id="9" creationId="{1E2B76FB-8DE0-4AC8-A2A0-5A0861E33DDD}"/>
          </ac:picMkLst>
        </pc:picChg>
        <pc:picChg chg="add del">
          <ac:chgData name="Aaron Cyr" userId="f710c333df2a0e40" providerId="LiveId" clId="{92BCE72D-3399-4CFD-AE4D-397DE1D598B0}" dt="2020-10-22T21:11:32.996" v="1156" actId="478"/>
          <ac:picMkLst>
            <pc:docMk/>
            <pc:sldMk cId="415230488" sldId="285"/>
            <ac:picMk id="11" creationId="{34552943-2042-45F5-B0F2-7DA3FE2D4DD4}"/>
          </ac:picMkLst>
        </pc:picChg>
        <pc:picChg chg="add mod">
          <ac:chgData name="Aaron Cyr" userId="f710c333df2a0e40" providerId="LiveId" clId="{92BCE72D-3399-4CFD-AE4D-397DE1D598B0}" dt="2020-10-22T21:17:13.991" v="1191" actId="1076"/>
          <ac:picMkLst>
            <pc:docMk/>
            <pc:sldMk cId="415230488" sldId="285"/>
            <ac:picMk id="12" creationId="{570FD64C-3917-4FEE-9F66-FA285987DF91}"/>
          </ac:picMkLst>
        </pc:picChg>
        <pc:picChg chg="del">
          <ac:chgData name="Aaron Cyr" userId="f710c333df2a0e40" providerId="LiveId" clId="{92BCE72D-3399-4CFD-AE4D-397DE1D598B0}" dt="2020-10-22T21:11:31.976" v="1155" actId="478"/>
          <ac:picMkLst>
            <pc:docMk/>
            <pc:sldMk cId="415230488" sldId="285"/>
            <ac:picMk id="13" creationId="{D26BD3B9-7D3C-4903-B108-9396B0859D79}"/>
          </ac:picMkLst>
        </pc:picChg>
        <pc:picChg chg="add mod">
          <ac:chgData name="Aaron Cyr" userId="f710c333df2a0e40" providerId="LiveId" clId="{92BCE72D-3399-4CFD-AE4D-397DE1D598B0}" dt="2020-10-22T21:17:20.840" v="1196" actId="1076"/>
          <ac:picMkLst>
            <pc:docMk/>
            <pc:sldMk cId="415230488" sldId="285"/>
            <ac:picMk id="15" creationId="{A9AA783E-9EE4-48D3-983C-A6FF8904395B}"/>
          </ac:picMkLst>
        </pc:picChg>
        <pc:picChg chg="add mod">
          <ac:chgData name="Aaron Cyr" userId="f710c333df2a0e40" providerId="LiveId" clId="{92BCE72D-3399-4CFD-AE4D-397DE1D598B0}" dt="2020-10-22T21:17:22.664" v="1197" actId="1076"/>
          <ac:picMkLst>
            <pc:docMk/>
            <pc:sldMk cId="415230488" sldId="285"/>
            <ac:picMk id="17" creationId="{C73F9C2B-707D-4D49-8CAE-D8C9F3206838}"/>
          </ac:picMkLst>
        </pc:picChg>
        <pc:picChg chg="add mod">
          <ac:chgData name="Aaron Cyr" userId="f710c333df2a0e40" providerId="LiveId" clId="{92BCE72D-3399-4CFD-AE4D-397DE1D598B0}" dt="2020-10-22T21:15:59.611" v="1175" actId="164"/>
          <ac:picMkLst>
            <pc:docMk/>
            <pc:sldMk cId="415230488" sldId="285"/>
            <ac:picMk id="19" creationId="{F8C521C0-FEEE-4AE6-9A32-96F234F5C590}"/>
          </ac:picMkLst>
        </pc:picChg>
        <pc:picChg chg="add mod">
          <ac:chgData name="Aaron Cyr" userId="f710c333df2a0e40" providerId="LiveId" clId="{92BCE72D-3399-4CFD-AE4D-397DE1D598B0}" dt="2020-10-22T21:17:34.362" v="1201" actId="1035"/>
          <ac:picMkLst>
            <pc:docMk/>
            <pc:sldMk cId="415230488" sldId="285"/>
            <ac:picMk id="21" creationId="{A3A5E140-8A67-44F3-B9F5-D5231BC241FC}"/>
          </ac:picMkLst>
        </pc:picChg>
        <pc:picChg chg="add mod">
          <ac:chgData name="Aaron Cyr" userId="f710c333df2a0e40" providerId="LiveId" clId="{92BCE72D-3399-4CFD-AE4D-397DE1D598B0}" dt="2020-10-22T21:17:25.919" v="1198" actId="1076"/>
          <ac:picMkLst>
            <pc:docMk/>
            <pc:sldMk cId="415230488" sldId="285"/>
            <ac:picMk id="26" creationId="{9AFA3C2B-25A9-46FE-8C88-3684E027044D}"/>
          </ac:picMkLst>
        </pc:picChg>
        <pc:cxnChg chg="add mod">
          <ac:chgData name="Aaron Cyr" userId="f710c333df2a0e40" providerId="LiveId" clId="{92BCE72D-3399-4CFD-AE4D-397DE1D598B0}" dt="2020-10-22T21:16:15.535" v="1180" actId="1076"/>
          <ac:cxnSpMkLst>
            <pc:docMk/>
            <pc:sldMk cId="415230488" sldId="285"/>
            <ac:cxnSpMk id="24" creationId="{5F15567A-DDFE-4090-A3A6-61D39D89178C}"/>
          </ac:cxnSpMkLst>
        </pc:cxnChg>
      </pc:sldChg>
      <pc:sldChg chg="addSp delSp modSp mod">
        <pc:chgData name="Aaron Cyr" userId="f710c333df2a0e40" providerId="LiveId" clId="{92BCE72D-3399-4CFD-AE4D-397DE1D598B0}" dt="2020-10-22T21:18:26.986" v="1203" actId="22"/>
        <pc:sldMkLst>
          <pc:docMk/>
          <pc:sldMk cId="1054240780" sldId="286"/>
        </pc:sldMkLst>
        <pc:spChg chg="add del mod">
          <ac:chgData name="Aaron Cyr" userId="f710c333df2a0e40" providerId="LiveId" clId="{92BCE72D-3399-4CFD-AE4D-397DE1D598B0}" dt="2020-10-22T21:18:26.986" v="1203" actId="22"/>
          <ac:spMkLst>
            <pc:docMk/>
            <pc:sldMk cId="1054240780" sldId="286"/>
            <ac:spMk id="3" creationId="{26BC00F1-7D89-4D1F-80C7-690D6EBF4E76}"/>
          </ac:spMkLst>
        </pc:spChg>
        <pc:picChg chg="add mod ord">
          <ac:chgData name="Aaron Cyr" userId="f710c333df2a0e40" providerId="LiveId" clId="{92BCE72D-3399-4CFD-AE4D-397DE1D598B0}" dt="2020-10-22T21:18:26.986" v="1203" actId="22"/>
          <ac:picMkLst>
            <pc:docMk/>
            <pc:sldMk cId="1054240780" sldId="286"/>
            <ac:picMk id="6" creationId="{1FBCBFE7-6831-4380-8C14-CDBB9C39645D}"/>
          </ac:picMkLst>
        </pc:picChg>
        <pc:picChg chg="del">
          <ac:chgData name="Aaron Cyr" userId="f710c333df2a0e40" providerId="LiveId" clId="{92BCE72D-3399-4CFD-AE4D-397DE1D598B0}" dt="2020-10-22T21:18:25.982" v="1202" actId="478"/>
          <ac:picMkLst>
            <pc:docMk/>
            <pc:sldMk cId="1054240780" sldId="286"/>
            <ac:picMk id="9" creationId="{956D1036-657B-4CD6-B11F-BB48420507BA}"/>
          </ac:picMkLst>
        </pc:picChg>
      </pc:sldChg>
      <pc:sldChg chg="addSp delSp modSp mod">
        <pc:chgData name="Aaron Cyr" userId="f710c333df2a0e40" providerId="LiveId" clId="{92BCE72D-3399-4CFD-AE4D-397DE1D598B0}" dt="2020-10-22T21:19:18.008" v="1212" actId="20577"/>
        <pc:sldMkLst>
          <pc:docMk/>
          <pc:sldMk cId="1728515736" sldId="287"/>
        </pc:sldMkLst>
        <pc:spChg chg="mod">
          <ac:chgData name="Aaron Cyr" userId="f710c333df2a0e40" providerId="LiveId" clId="{92BCE72D-3399-4CFD-AE4D-397DE1D598B0}" dt="2020-10-22T21:19:18.008" v="1212" actId="20577"/>
          <ac:spMkLst>
            <pc:docMk/>
            <pc:sldMk cId="1728515736" sldId="287"/>
            <ac:spMk id="4" creationId="{BD16C4B2-AF9F-47F8-B3D8-E451C87F11DE}"/>
          </ac:spMkLst>
        </pc:spChg>
        <pc:spChg chg="del">
          <ac:chgData name="Aaron Cyr" userId="f710c333df2a0e40" providerId="LiveId" clId="{92BCE72D-3399-4CFD-AE4D-397DE1D598B0}" dt="2020-10-22T21:19:14.113" v="1204" actId="478"/>
          <ac:spMkLst>
            <pc:docMk/>
            <pc:sldMk cId="1728515736" sldId="287"/>
            <ac:spMk id="10" creationId="{1FF959AA-2400-4EB5-A6A2-5F4490247FFF}"/>
          </ac:spMkLst>
        </pc:spChg>
        <pc:spChg chg="del">
          <ac:chgData name="Aaron Cyr" userId="f710c333df2a0e40" providerId="LiveId" clId="{92BCE72D-3399-4CFD-AE4D-397DE1D598B0}" dt="2020-10-22T21:19:14.113" v="1204" actId="478"/>
          <ac:spMkLst>
            <pc:docMk/>
            <pc:sldMk cId="1728515736" sldId="287"/>
            <ac:spMk id="13" creationId="{1E9D9E63-7552-416B-9CC7-DDD0499FD7E0}"/>
          </ac:spMkLst>
        </pc:spChg>
        <pc:picChg chg="add">
          <ac:chgData name="Aaron Cyr" userId="f710c333df2a0e40" providerId="LiveId" clId="{92BCE72D-3399-4CFD-AE4D-397DE1D598B0}" dt="2020-10-22T21:19:15.030" v="1205" actId="22"/>
          <ac:picMkLst>
            <pc:docMk/>
            <pc:sldMk cId="1728515736" sldId="287"/>
            <ac:picMk id="3" creationId="{85ED6255-187A-4C92-91BB-B8DD97DC015F}"/>
          </ac:picMkLst>
        </pc:picChg>
        <pc:picChg chg="del">
          <ac:chgData name="Aaron Cyr" userId="f710c333df2a0e40" providerId="LiveId" clId="{92BCE72D-3399-4CFD-AE4D-397DE1D598B0}" dt="2020-10-22T21:19:14.113" v="1204" actId="478"/>
          <ac:picMkLst>
            <pc:docMk/>
            <pc:sldMk cId="1728515736" sldId="287"/>
            <ac:picMk id="6" creationId="{61401D81-B29F-450F-ABA3-896B059E04F0}"/>
          </ac:picMkLst>
        </pc:picChg>
        <pc:picChg chg="del">
          <ac:chgData name="Aaron Cyr" userId="f710c333df2a0e40" providerId="LiveId" clId="{92BCE72D-3399-4CFD-AE4D-397DE1D598B0}" dt="2020-10-22T21:19:14.113" v="1204" actId="478"/>
          <ac:picMkLst>
            <pc:docMk/>
            <pc:sldMk cId="1728515736" sldId="287"/>
            <ac:picMk id="8" creationId="{A68737E7-7F2E-4480-A7C8-C206D8A89A15}"/>
          </ac:picMkLst>
        </pc:picChg>
        <pc:cxnChg chg="del">
          <ac:chgData name="Aaron Cyr" userId="f710c333df2a0e40" providerId="LiveId" clId="{92BCE72D-3399-4CFD-AE4D-397DE1D598B0}" dt="2020-10-22T21:19:14.113" v="1204" actId="478"/>
          <ac:cxnSpMkLst>
            <pc:docMk/>
            <pc:sldMk cId="1728515736" sldId="287"/>
            <ac:cxnSpMk id="11" creationId="{4068FC39-29E0-4F9C-BB43-A68C24B779EF}"/>
          </ac:cxnSpMkLst>
        </pc:cxnChg>
      </pc:sldChg>
      <pc:sldChg chg="addSp delSp modSp mod ord">
        <pc:chgData name="Aaron Cyr" userId="f710c333df2a0e40" providerId="LiveId" clId="{92BCE72D-3399-4CFD-AE4D-397DE1D598B0}" dt="2020-10-22T21:22:09.759" v="1286"/>
        <pc:sldMkLst>
          <pc:docMk/>
          <pc:sldMk cId="3849373017" sldId="288"/>
        </pc:sldMkLst>
        <pc:spChg chg="mod">
          <ac:chgData name="Aaron Cyr" userId="f710c333df2a0e40" providerId="LiveId" clId="{92BCE72D-3399-4CFD-AE4D-397DE1D598B0}" dt="2020-10-22T21:21:58.033" v="1279" actId="5793"/>
          <ac:spMkLst>
            <pc:docMk/>
            <pc:sldMk cId="3849373017" sldId="288"/>
            <ac:spMk id="4" creationId="{BD16C4B2-AF9F-47F8-B3D8-E451C87F11DE}"/>
          </ac:spMkLst>
        </pc:spChg>
        <pc:spChg chg="mod">
          <ac:chgData name="Aaron Cyr" userId="f710c333df2a0e40" providerId="LiveId" clId="{92BCE72D-3399-4CFD-AE4D-397DE1D598B0}" dt="2020-10-22T21:22:01.350" v="1281" actId="1076"/>
          <ac:spMkLst>
            <pc:docMk/>
            <pc:sldMk cId="3849373017" sldId="288"/>
            <ac:spMk id="10" creationId="{7B27596A-C21C-43A7-8D28-02000DC4403A}"/>
          </ac:spMkLst>
        </pc:spChg>
        <pc:spChg chg="del">
          <ac:chgData name="Aaron Cyr" userId="f710c333df2a0e40" providerId="LiveId" clId="{92BCE72D-3399-4CFD-AE4D-397DE1D598B0}" dt="2020-10-22T21:22:03.673" v="1282" actId="478"/>
          <ac:spMkLst>
            <pc:docMk/>
            <pc:sldMk cId="3849373017" sldId="288"/>
            <ac:spMk id="22" creationId="{8D319336-5297-4C64-933A-77893F31C2C4}"/>
          </ac:spMkLst>
        </pc:spChg>
        <pc:spChg chg="del">
          <ac:chgData name="Aaron Cyr" userId="f710c333df2a0e40" providerId="LiveId" clId="{92BCE72D-3399-4CFD-AE4D-397DE1D598B0}" dt="2020-10-22T21:22:03.673" v="1282" actId="478"/>
          <ac:spMkLst>
            <pc:docMk/>
            <pc:sldMk cId="3849373017" sldId="288"/>
            <ac:spMk id="24" creationId="{532614C4-6325-41D9-AF9E-5275DD590233}"/>
          </ac:spMkLst>
        </pc:spChg>
        <pc:picChg chg="add">
          <ac:chgData name="Aaron Cyr" userId="f710c333df2a0e40" providerId="LiveId" clId="{92BCE72D-3399-4CFD-AE4D-397DE1D598B0}" dt="2020-10-22T21:22:05.305" v="1284" actId="22"/>
          <ac:picMkLst>
            <pc:docMk/>
            <pc:sldMk cId="3849373017" sldId="288"/>
            <ac:picMk id="3" creationId="{34220B28-E6E9-4C95-A183-5E63FB2E079E}"/>
          </ac:picMkLst>
        </pc:picChg>
        <pc:picChg chg="del">
          <ac:chgData name="Aaron Cyr" userId="f710c333df2a0e40" providerId="LiveId" clId="{92BCE72D-3399-4CFD-AE4D-397DE1D598B0}" dt="2020-10-22T21:22:03.673" v="1282" actId="478"/>
          <ac:picMkLst>
            <pc:docMk/>
            <pc:sldMk cId="3849373017" sldId="288"/>
            <ac:picMk id="6" creationId="{F0E7DF33-C70A-4137-86DF-1AECF261A24B}"/>
          </ac:picMkLst>
        </pc:picChg>
        <pc:picChg chg="del">
          <ac:chgData name="Aaron Cyr" userId="f710c333df2a0e40" providerId="LiveId" clId="{92BCE72D-3399-4CFD-AE4D-397DE1D598B0}" dt="2020-10-22T21:22:03.673" v="1282" actId="478"/>
          <ac:picMkLst>
            <pc:docMk/>
            <pc:sldMk cId="3849373017" sldId="288"/>
            <ac:picMk id="12" creationId="{978F3A86-89DE-4F5E-BB93-96D3CD942899}"/>
          </ac:picMkLst>
        </pc:picChg>
        <pc:picChg chg="del">
          <ac:chgData name="Aaron Cyr" userId="f710c333df2a0e40" providerId="LiveId" clId="{92BCE72D-3399-4CFD-AE4D-397DE1D598B0}" dt="2020-10-22T21:22:03.673" v="1282" actId="478"/>
          <ac:picMkLst>
            <pc:docMk/>
            <pc:sldMk cId="3849373017" sldId="288"/>
            <ac:picMk id="14" creationId="{DE78C7F1-2A10-478D-B72F-F003B80DA4E1}"/>
          </ac:picMkLst>
        </pc:picChg>
        <pc:picChg chg="del">
          <ac:chgData name="Aaron Cyr" userId="f710c333df2a0e40" providerId="LiveId" clId="{92BCE72D-3399-4CFD-AE4D-397DE1D598B0}" dt="2020-10-22T21:22:03.673" v="1282" actId="478"/>
          <ac:picMkLst>
            <pc:docMk/>
            <pc:sldMk cId="3849373017" sldId="288"/>
            <ac:picMk id="16" creationId="{EEF2BFCC-4780-4B4B-B6B7-961667D1A019}"/>
          </ac:picMkLst>
        </pc:picChg>
        <pc:picChg chg="del">
          <ac:chgData name="Aaron Cyr" userId="f710c333df2a0e40" providerId="LiveId" clId="{92BCE72D-3399-4CFD-AE4D-397DE1D598B0}" dt="2020-10-22T21:22:03.673" v="1282" actId="478"/>
          <ac:picMkLst>
            <pc:docMk/>
            <pc:sldMk cId="3849373017" sldId="288"/>
            <ac:picMk id="18" creationId="{382F77CB-AA5C-41C7-AF77-F3ABE823B399}"/>
          </ac:picMkLst>
        </pc:picChg>
        <pc:picChg chg="del">
          <ac:chgData name="Aaron Cyr" userId="f710c333df2a0e40" providerId="LiveId" clId="{92BCE72D-3399-4CFD-AE4D-397DE1D598B0}" dt="2020-10-22T21:22:04.368" v="1283" actId="478"/>
          <ac:picMkLst>
            <pc:docMk/>
            <pc:sldMk cId="3849373017" sldId="288"/>
            <ac:picMk id="20" creationId="{0A4E8475-771E-48E6-8848-2264404F6413}"/>
          </ac:picMkLst>
        </pc:picChg>
        <pc:cxnChg chg="del">
          <ac:chgData name="Aaron Cyr" userId="f710c333df2a0e40" providerId="LiveId" clId="{92BCE72D-3399-4CFD-AE4D-397DE1D598B0}" dt="2020-10-22T21:22:03.673" v="1282" actId="478"/>
          <ac:cxnSpMkLst>
            <pc:docMk/>
            <pc:sldMk cId="3849373017" sldId="288"/>
            <ac:cxnSpMk id="11" creationId="{06AC7546-814A-46BD-AA68-6C60F2E5613D}"/>
          </ac:cxnSpMkLst>
        </pc:cxnChg>
      </pc:sldChg>
      <pc:sldChg chg="addSp delSp modSp mod ord">
        <pc:chgData name="Aaron Cyr" userId="f710c333df2a0e40" providerId="LiveId" clId="{92BCE72D-3399-4CFD-AE4D-397DE1D598B0}" dt="2020-10-22T21:31:04.926" v="1490" actId="1076"/>
        <pc:sldMkLst>
          <pc:docMk/>
          <pc:sldMk cId="49853463" sldId="289"/>
        </pc:sldMkLst>
        <pc:spChg chg="mod">
          <ac:chgData name="Aaron Cyr" userId="f710c333df2a0e40" providerId="LiveId" clId="{92BCE72D-3399-4CFD-AE4D-397DE1D598B0}" dt="2020-10-22T21:22:26.297" v="1290" actId="20577"/>
          <ac:spMkLst>
            <pc:docMk/>
            <pc:sldMk cId="49853463" sldId="289"/>
            <ac:spMk id="4" creationId="{BD16C4B2-AF9F-47F8-B3D8-E451C87F11DE}"/>
          </ac:spMkLst>
        </pc:spChg>
        <pc:spChg chg="add mod">
          <ac:chgData name="Aaron Cyr" userId="f710c333df2a0e40" providerId="LiveId" clId="{92BCE72D-3399-4CFD-AE4D-397DE1D598B0}" dt="2020-10-22T21:30:53.261" v="1476" actId="1076"/>
          <ac:spMkLst>
            <pc:docMk/>
            <pc:sldMk cId="49853463" sldId="289"/>
            <ac:spMk id="12" creationId="{CD831411-A685-4E30-A2F7-7B5C1F143D99}"/>
          </ac:spMkLst>
        </pc:spChg>
        <pc:spChg chg="add mod">
          <ac:chgData name="Aaron Cyr" userId="f710c333df2a0e40" providerId="LiveId" clId="{92BCE72D-3399-4CFD-AE4D-397DE1D598B0}" dt="2020-10-22T21:30:58.090" v="1488" actId="20577"/>
          <ac:spMkLst>
            <pc:docMk/>
            <pc:sldMk cId="49853463" sldId="289"/>
            <ac:spMk id="13" creationId="{CADE027D-8383-412D-95A0-3C4B5CCF15BB}"/>
          </ac:spMkLst>
        </pc:spChg>
        <pc:picChg chg="del">
          <ac:chgData name="Aaron Cyr" userId="f710c333df2a0e40" providerId="LiveId" clId="{92BCE72D-3399-4CFD-AE4D-397DE1D598B0}" dt="2020-10-22T21:22:27.959" v="1291" actId="478"/>
          <ac:picMkLst>
            <pc:docMk/>
            <pc:sldMk cId="49853463" sldId="289"/>
            <ac:picMk id="3" creationId="{52076C4F-F787-43B3-8815-51D58C0F8ADC}"/>
          </ac:picMkLst>
        </pc:picChg>
        <pc:picChg chg="add del mod">
          <ac:chgData name="Aaron Cyr" userId="f710c333df2a0e40" providerId="LiveId" clId="{92BCE72D-3399-4CFD-AE4D-397DE1D598B0}" dt="2020-10-22T21:23:08.873" v="1298" actId="478"/>
          <ac:picMkLst>
            <pc:docMk/>
            <pc:sldMk cId="49853463" sldId="289"/>
            <ac:picMk id="5" creationId="{9A1AA584-CB40-4F4D-9A36-8B7760B6349B}"/>
          </ac:picMkLst>
        </pc:picChg>
        <pc:picChg chg="add mod">
          <ac:chgData name="Aaron Cyr" userId="f710c333df2a0e40" providerId="LiveId" clId="{92BCE72D-3399-4CFD-AE4D-397DE1D598B0}" dt="2020-10-22T21:23:10.839" v="1300" actId="1076"/>
          <ac:picMkLst>
            <pc:docMk/>
            <pc:sldMk cId="49853463" sldId="289"/>
            <ac:picMk id="7" creationId="{94B951F1-EB3C-41A6-BA4F-5FAE02617BDA}"/>
          </ac:picMkLst>
        </pc:picChg>
        <pc:picChg chg="add mod">
          <ac:chgData name="Aaron Cyr" userId="f710c333df2a0e40" providerId="LiveId" clId="{92BCE72D-3399-4CFD-AE4D-397DE1D598B0}" dt="2020-10-22T21:24:14.830" v="1306" actId="1076"/>
          <ac:picMkLst>
            <pc:docMk/>
            <pc:sldMk cId="49853463" sldId="289"/>
            <ac:picMk id="9" creationId="{B0BF478A-605E-4A6A-934A-2AF4E4E2640D}"/>
          </ac:picMkLst>
        </pc:picChg>
        <pc:picChg chg="add mod">
          <ac:chgData name="Aaron Cyr" userId="f710c333df2a0e40" providerId="LiveId" clId="{92BCE72D-3399-4CFD-AE4D-397DE1D598B0}" dt="2020-10-22T21:24:11.609" v="1305" actId="1076"/>
          <ac:picMkLst>
            <pc:docMk/>
            <pc:sldMk cId="49853463" sldId="289"/>
            <ac:picMk id="11" creationId="{3E9CE68D-F341-437F-B8FC-27360C2E0794}"/>
          </ac:picMkLst>
        </pc:picChg>
        <pc:picChg chg="del">
          <ac:chgData name="Aaron Cyr" userId="f710c333df2a0e40" providerId="LiveId" clId="{92BCE72D-3399-4CFD-AE4D-397DE1D598B0}" dt="2020-10-22T21:22:29.177" v="1293" actId="478"/>
          <ac:picMkLst>
            <pc:docMk/>
            <pc:sldMk cId="49853463" sldId="289"/>
            <ac:picMk id="14" creationId="{15CF5442-B832-4505-80EF-5780F70D7D38}"/>
          </ac:picMkLst>
        </pc:picChg>
        <pc:picChg chg="del">
          <ac:chgData name="Aaron Cyr" userId="f710c333df2a0e40" providerId="LiveId" clId="{92BCE72D-3399-4CFD-AE4D-397DE1D598B0}" dt="2020-10-22T21:22:29.839" v="1294" actId="478"/>
          <ac:picMkLst>
            <pc:docMk/>
            <pc:sldMk cId="49853463" sldId="289"/>
            <ac:picMk id="19" creationId="{7EEA2DEA-8B48-425E-A4D5-F4312E6D8075}"/>
          </ac:picMkLst>
        </pc:picChg>
        <pc:picChg chg="del">
          <ac:chgData name="Aaron Cyr" userId="f710c333df2a0e40" providerId="LiveId" clId="{92BCE72D-3399-4CFD-AE4D-397DE1D598B0}" dt="2020-10-22T21:22:30.215" v="1295" actId="478"/>
          <ac:picMkLst>
            <pc:docMk/>
            <pc:sldMk cId="49853463" sldId="289"/>
            <ac:picMk id="22" creationId="{DA714385-9926-47A4-84DB-8632A792E027}"/>
          </ac:picMkLst>
        </pc:picChg>
        <pc:picChg chg="del">
          <ac:chgData name="Aaron Cyr" userId="f710c333df2a0e40" providerId="LiveId" clId="{92BCE72D-3399-4CFD-AE4D-397DE1D598B0}" dt="2020-10-22T21:22:28.681" v="1292" actId="478"/>
          <ac:picMkLst>
            <pc:docMk/>
            <pc:sldMk cId="49853463" sldId="289"/>
            <ac:picMk id="24" creationId="{A93C32CE-E64B-4AC6-ACE6-81AE61B02C3E}"/>
          </ac:picMkLst>
        </pc:picChg>
        <pc:cxnChg chg="add mod">
          <ac:chgData name="Aaron Cyr" userId="f710c333df2a0e40" providerId="LiveId" clId="{92BCE72D-3399-4CFD-AE4D-397DE1D598B0}" dt="2020-10-22T21:31:04.926" v="1490" actId="1076"/>
          <ac:cxnSpMkLst>
            <pc:docMk/>
            <pc:sldMk cId="49853463" sldId="289"/>
            <ac:cxnSpMk id="21" creationId="{A40328EC-7EB6-4070-B70B-3890F24AC247}"/>
          </ac:cxnSpMkLst>
        </pc:cxnChg>
      </pc:sldChg>
      <pc:sldChg chg="del">
        <pc:chgData name="Aaron Cyr" userId="f710c333df2a0e40" providerId="LiveId" clId="{92BCE72D-3399-4CFD-AE4D-397DE1D598B0}" dt="2020-10-22T21:24:19.164" v="1307" actId="47"/>
        <pc:sldMkLst>
          <pc:docMk/>
          <pc:sldMk cId="729728580" sldId="290"/>
        </pc:sldMkLst>
      </pc:sldChg>
      <pc:sldChg chg="del">
        <pc:chgData name="Aaron Cyr" userId="f710c333df2a0e40" providerId="LiveId" clId="{92BCE72D-3399-4CFD-AE4D-397DE1D598B0}" dt="2020-10-22T21:24:19.164" v="1307" actId="47"/>
        <pc:sldMkLst>
          <pc:docMk/>
          <pc:sldMk cId="12875643" sldId="292"/>
        </pc:sldMkLst>
      </pc:sldChg>
      <pc:sldChg chg="del">
        <pc:chgData name="Aaron Cyr" userId="f710c333df2a0e40" providerId="LiveId" clId="{92BCE72D-3399-4CFD-AE4D-397DE1D598B0}" dt="2020-10-22T21:24:19.164" v="1307" actId="47"/>
        <pc:sldMkLst>
          <pc:docMk/>
          <pc:sldMk cId="2219421785" sldId="293"/>
        </pc:sldMkLst>
      </pc:sldChg>
      <pc:sldChg chg="del">
        <pc:chgData name="Aaron Cyr" userId="f710c333df2a0e40" providerId="LiveId" clId="{92BCE72D-3399-4CFD-AE4D-397DE1D598B0}" dt="2020-10-22T21:24:19.164" v="1307" actId="47"/>
        <pc:sldMkLst>
          <pc:docMk/>
          <pc:sldMk cId="1472723410" sldId="294"/>
        </pc:sldMkLst>
      </pc:sldChg>
      <pc:sldChg chg="del">
        <pc:chgData name="Aaron Cyr" userId="f710c333df2a0e40" providerId="LiveId" clId="{92BCE72D-3399-4CFD-AE4D-397DE1D598B0}" dt="2020-10-22T21:24:19.164" v="1307" actId="47"/>
        <pc:sldMkLst>
          <pc:docMk/>
          <pc:sldMk cId="2447303640" sldId="295"/>
        </pc:sldMkLst>
      </pc:sldChg>
      <pc:sldChg chg="del">
        <pc:chgData name="Aaron Cyr" userId="f710c333df2a0e40" providerId="LiveId" clId="{92BCE72D-3399-4CFD-AE4D-397DE1D598B0}" dt="2020-10-22T21:24:19.164" v="1307" actId="47"/>
        <pc:sldMkLst>
          <pc:docMk/>
          <pc:sldMk cId="155276176" sldId="296"/>
        </pc:sldMkLst>
      </pc:sldChg>
      <pc:sldChg chg="del">
        <pc:chgData name="Aaron Cyr" userId="f710c333df2a0e40" providerId="LiveId" clId="{92BCE72D-3399-4CFD-AE4D-397DE1D598B0}" dt="2020-10-22T21:24:19.164" v="1307" actId="47"/>
        <pc:sldMkLst>
          <pc:docMk/>
          <pc:sldMk cId="3012447027" sldId="299"/>
        </pc:sldMkLst>
      </pc:sldChg>
      <pc:sldChg chg="del">
        <pc:chgData name="Aaron Cyr" userId="f710c333df2a0e40" providerId="LiveId" clId="{92BCE72D-3399-4CFD-AE4D-397DE1D598B0}" dt="2020-10-22T21:24:19.164" v="1307" actId="47"/>
        <pc:sldMkLst>
          <pc:docMk/>
          <pc:sldMk cId="1561382015" sldId="300"/>
        </pc:sldMkLst>
      </pc:sldChg>
      <pc:sldChg chg="del">
        <pc:chgData name="Aaron Cyr" userId="f710c333df2a0e40" providerId="LiveId" clId="{92BCE72D-3399-4CFD-AE4D-397DE1D598B0}" dt="2020-10-22T21:24:19.164" v="1307" actId="47"/>
        <pc:sldMkLst>
          <pc:docMk/>
          <pc:sldMk cId="2966161753" sldId="301"/>
        </pc:sldMkLst>
      </pc:sldChg>
      <pc:sldChg chg="del">
        <pc:chgData name="Aaron Cyr" userId="f710c333df2a0e40" providerId="LiveId" clId="{92BCE72D-3399-4CFD-AE4D-397DE1D598B0}" dt="2020-10-22T21:24:19.164" v="1307" actId="47"/>
        <pc:sldMkLst>
          <pc:docMk/>
          <pc:sldMk cId="4182052779" sldId="302"/>
        </pc:sldMkLst>
      </pc:sldChg>
      <pc:sldChg chg="del">
        <pc:chgData name="Aaron Cyr" userId="f710c333df2a0e40" providerId="LiveId" clId="{92BCE72D-3399-4CFD-AE4D-397DE1D598B0}" dt="2020-10-22T21:24:19.164" v="1307" actId="47"/>
        <pc:sldMkLst>
          <pc:docMk/>
          <pc:sldMk cId="55410363" sldId="303"/>
        </pc:sldMkLst>
      </pc:sldChg>
      <pc:sldChg chg="del">
        <pc:chgData name="Aaron Cyr" userId="f710c333df2a0e40" providerId="LiveId" clId="{92BCE72D-3399-4CFD-AE4D-397DE1D598B0}" dt="2020-10-22T21:24:19.164" v="1307" actId="47"/>
        <pc:sldMkLst>
          <pc:docMk/>
          <pc:sldMk cId="4117048186" sldId="304"/>
        </pc:sldMkLst>
      </pc:sldChg>
      <pc:sldChg chg="del">
        <pc:chgData name="Aaron Cyr" userId="f710c333df2a0e40" providerId="LiveId" clId="{92BCE72D-3399-4CFD-AE4D-397DE1D598B0}" dt="2020-10-22T21:24:19.164" v="1307" actId="47"/>
        <pc:sldMkLst>
          <pc:docMk/>
          <pc:sldMk cId="4218762634" sldId="305"/>
        </pc:sldMkLst>
      </pc:sldChg>
      <pc:sldChg chg="del">
        <pc:chgData name="Aaron Cyr" userId="f710c333df2a0e40" providerId="LiveId" clId="{92BCE72D-3399-4CFD-AE4D-397DE1D598B0}" dt="2020-10-22T21:24:19.164" v="1307" actId="47"/>
        <pc:sldMkLst>
          <pc:docMk/>
          <pc:sldMk cId="3043648483" sldId="306"/>
        </pc:sldMkLst>
      </pc:sldChg>
      <pc:sldChg chg="del">
        <pc:chgData name="Aaron Cyr" userId="f710c333df2a0e40" providerId="LiveId" clId="{92BCE72D-3399-4CFD-AE4D-397DE1D598B0}" dt="2020-10-22T21:24:19.164" v="1307" actId="47"/>
        <pc:sldMkLst>
          <pc:docMk/>
          <pc:sldMk cId="325720322" sldId="307"/>
        </pc:sldMkLst>
      </pc:sldChg>
      <pc:sldChg chg="del">
        <pc:chgData name="Aaron Cyr" userId="f710c333df2a0e40" providerId="LiveId" clId="{92BCE72D-3399-4CFD-AE4D-397DE1D598B0}" dt="2020-10-22T21:24:19.164" v="1307" actId="47"/>
        <pc:sldMkLst>
          <pc:docMk/>
          <pc:sldMk cId="3955647051" sldId="308"/>
        </pc:sldMkLst>
      </pc:sldChg>
      <pc:sldChg chg="del">
        <pc:chgData name="Aaron Cyr" userId="f710c333df2a0e40" providerId="LiveId" clId="{92BCE72D-3399-4CFD-AE4D-397DE1D598B0}" dt="2020-10-22T21:24:19.164" v="1307" actId="47"/>
        <pc:sldMkLst>
          <pc:docMk/>
          <pc:sldMk cId="2108414427" sldId="309"/>
        </pc:sldMkLst>
      </pc:sldChg>
      <pc:sldChg chg="del">
        <pc:chgData name="Aaron Cyr" userId="f710c333df2a0e40" providerId="LiveId" clId="{92BCE72D-3399-4CFD-AE4D-397DE1D598B0}" dt="2020-10-22T21:24:19.164" v="1307" actId="47"/>
        <pc:sldMkLst>
          <pc:docMk/>
          <pc:sldMk cId="3361310253" sldId="310"/>
        </pc:sldMkLst>
      </pc:sldChg>
      <pc:sldChg chg="del">
        <pc:chgData name="Aaron Cyr" userId="f710c333df2a0e40" providerId="LiveId" clId="{92BCE72D-3399-4CFD-AE4D-397DE1D598B0}" dt="2020-10-22T21:24:19.164" v="1307" actId="47"/>
        <pc:sldMkLst>
          <pc:docMk/>
          <pc:sldMk cId="922608438" sldId="311"/>
        </pc:sldMkLst>
      </pc:sldChg>
      <pc:sldChg chg="del">
        <pc:chgData name="Aaron Cyr" userId="f710c333df2a0e40" providerId="LiveId" clId="{92BCE72D-3399-4CFD-AE4D-397DE1D598B0}" dt="2020-10-22T21:24:19.164" v="1307" actId="47"/>
        <pc:sldMkLst>
          <pc:docMk/>
          <pc:sldMk cId="1303230361" sldId="312"/>
        </pc:sldMkLst>
      </pc:sldChg>
      <pc:sldChg chg="del">
        <pc:chgData name="Aaron Cyr" userId="f710c333df2a0e40" providerId="LiveId" clId="{92BCE72D-3399-4CFD-AE4D-397DE1D598B0}" dt="2020-10-22T21:24:19.164" v="1307" actId="47"/>
        <pc:sldMkLst>
          <pc:docMk/>
          <pc:sldMk cId="438981592" sldId="313"/>
        </pc:sldMkLst>
      </pc:sldChg>
      <pc:sldChg chg="del">
        <pc:chgData name="Aaron Cyr" userId="f710c333df2a0e40" providerId="LiveId" clId="{92BCE72D-3399-4CFD-AE4D-397DE1D598B0}" dt="2020-10-22T21:24:19.164" v="1307" actId="47"/>
        <pc:sldMkLst>
          <pc:docMk/>
          <pc:sldMk cId="2340310396" sldId="314"/>
        </pc:sldMkLst>
      </pc:sldChg>
      <pc:sldChg chg="del">
        <pc:chgData name="Aaron Cyr" userId="f710c333df2a0e40" providerId="LiveId" clId="{92BCE72D-3399-4CFD-AE4D-397DE1D598B0}" dt="2020-10-22T21:24:19.164" v="1307" actId="47"/>
        <pc:sldMkLst>
          <pc:docMk/>
          <pc:sldMk cId="876727280" sldId="315"/>
        </pc:sldMkLst>
      </pc:sldChg>
      <pc:sldChg chg="del">
        <pc:chgData name="Aaron Cyr" userId="f710c333df2a0e40" providerId="LiveId" clId="{92BCE72D-3399-4CFD-AE4D-397DE1D598B0}" dt="2020-10-22T21:24:19.164" v="1307" actId="47"/>
        <pc:sldMkLst>
          <pc:docMk/>
          <pc:sldMk cId="1950182860" sldId="316"/>
        </pc:sldMkLst>
      </pc:sldChg>
      <pc:sldChg chg="del">
        <pc:chgData name="Aaron Cyr" userId="f710c333df2a0e40" providerId="LiveId" clId="{92BCE72D-3399-4CFD-AE4D-397DE1D598B0}" dt="2020-10-22T21:24:19.164" v="1307" actId="47"/>
        <pc:sldMkLst>
          <pc:docMk/>
          <pc:sldMk cId="3617109760" sldId="317"/>
        </pc:sldMkLst>
      </pc:sldChg>
      <pc:sldChg chg="del">
        <pc:chgData name="Aaron Cyr" userId="f710c333df2a0e40" providerId="LiveId" clId="{92BCE72D-3399-4CFD-AE4D-397DE1D598B0}" dt="2020-10-22T21:24:19.164" v="1307" actId="47"/>
        <pc:sldMkLst>
          <pc:docMk/>
          <pc:sldMk cId="3405614148" sldId="318"/>
        </pc:sldMkLst>
      </pc:sldChg>
      <pc:sldChg chg="del">
        <pc:chgData name="Aaron Cyr" userId="f710c333df2a0e40" providerId="LiveId" clId="{92BCE72D-3399-4CFD-AE4D-397DE1D598B0}" dt="2020-10-22T21:24:19.164" v="1307" actId="47"/>
        <pc:sldMkLst>
          <pc:docMk/>
          <pc:sldMk cId="956503805" sldId="319"/>
        </pc:sldMkLst>
      </pc:sldChg>
      <pc:sldChg chg="del">
        <pc:chgData name="Aaron Cyr" userId="f710c333df2a0e40" providerId="LiveId" clId="{92BCE72D-3399-4CFD-AE4D-397DE1D598B0}" dt="2020-10-22T21:24:19.164" v="1307" actId="47"/>
        <pc:sldMkLst>
          <pc:docMk/>
          <pc:sldMk cId="3107508729" sldId="320"/>
        </pc:sldMkLst>
      </pc:sldChg>
      <pc:sldChg chg="del">
        <pc:chgData name="Aaron Cyr" userId="f710c333df2a0e40" providerId="LiveId" clId="{92BCE72D-3399-4CFD-AE4D-397DE1D598B0}" dt="2020-10-22T21:24:19.164" v="1307" actId="47"/>
        <pc:sldMkLst>
          <pc:docMk/>
          <pc:sldMk cId="871426007" sldId="321"/>
        </pc:sldMkLst>
      </pc:sldChg>
      <pc:sldChg chg="addSp delSp modSp mod">
        <pc:chgData name="Aaron Cyr" userId="f710c333df2a0e40" providerId="LiveId" clId="{92BCE72D-3399-4CFD-AE4D-397DE1D598B0}" dt="2020-10-20T21:47:13.625" v="55" actId="1076"/>
        <pc:sldMkLst>
          <pc:docMk/>
          <pc:sldMk cId="89830321" sldId="345"/>
        </pc:sldMkLst>
        <pc:spChg chg="mod">
          <ac:chgData name="Aaron Cyr" userId="f710c333df2a0e40" providerId="LiveId" clId="{92BCE72D-3399-4CFD-AE4D-397DE1D598B0}" dt="2020-10-20T21:45:38.056" v="43" actId="20577"/>
          <ac:spMkLst>
            <pc:docMk/>
            <pc:sldMk cId="89830321" sldId="345"/>
            <ac:spMk id="2" creationId="{9C911CAE-4545-49C6-A593-FDF843DC339E}"/>
          </ac:spMkLst>
        </pc:spChg>
        <pc:spChg chg="add del mod">
          <ac:chgData name="Aaron Cyr" userId="f710c333df2a0e40" providerId="LiveId" clId="{92BCE72D-3399-4CFD-AE4D-397DE1D598B0}" dt="2020-10-20T21:46:45.281" v="47" actId="22"/>
          <ac:spMkLst>
            <pc:docMk/>
            <pc:sldMk cId="89830321" sldId="345"/>
            <ac:spMk id="4" creationId="{FCECD94D-27A9-4F55-9ACE-526F3B029E99}"/>
          </ac:spMkLst>
        </pc:spChg>
        <pc:picChg chg="del">
          <ac:chgData name="Aaron Cyr" userId="f710c333df2a0e40" providerId="LiveId" clId="{92BCE72D-3399-4CFD-AE4D-397DE1D598B0}" dt="2020-10-20T21:45:39.930" v="44" actId="478"/>
          <ac:picMkLst>
            <pc:docMk/>
            <pc:sldMk cId="89830321" sldId="345"/>
            <ac:picMk id="7" creationId="{4EE316DD-D7F7-41D4-BE71-CC651F95A2F7}"/>
          </ac:picMkLst>
        </pc:picChg>
        <pc:picChg chg="add mod">
          <ac:chgData name="Aaron Cyr" userId="f710c333df2a0e40" providerId="LiveId" clId="{92BCE72D-3399-4CFD-AE4D-397DE1D598B0}" dt="2020-10-20T21:47:13.625" v="55" actId="1076"/>
          <ac:picMkLst>
            <pc:docMk/>
            <pc:sldMk cId="89830321" sldId="345"/>
            <ac:picMk id="8" creationId="{C94E1720-31E8-4F1A-BE21-88FBEFBB46B0}"/>
          </ac:picMkLst>
        </pc:picChg>
        <pc:picChg chg="add mod ord">
          <ac:chgData name="Aaron Cyr" userId="f710c333df2a0e40" providerId="LiveId" clId="{92BCE72D-3399-4CFD-AE4D-397DE1D598B0}" dt="2020-10-20T21:47:10.648" v="53" actId="1076"/>
          <ac:picMkLst>
            <pc:docMk/>
            <pc:sldMk cId="89830321" sldId="345"/>
            <ac:picMk id="10" creationId="{C84F3B63-4200-47FC-AC41-2653282FF931}"/>
          </ac:picMkLst>
        </pc:picChg>
        <pc:picChg chg="add mod">
          <ac:chgData name="Aaron Cyr" userId="f710c333df2a0e40" providerId="LiveId" clId="{92BCE72D-3399-4CFD-AE4D-397DE1D598B0}" dt="2020-10-20T21:47:10.648" v="53" actId="1076"/>
          <ac:picMkLst>
            <pc:docMk/>
            <pc:sldMk cId="89830321" sldId="345"/>
            <ac:picMk id="12" creationId="{6B4AC533-382B-4634-92F6-1051F320805B}"/>
          </ac:picMkLst>
        </pc:picChg>
      </pc:sldChg>
      <pc:sldChg chg="addSp delSp modSp mod">
        <pc:chgData name="Aaron Cyr" userId="f710c333df2a0e40" providerId="LiveId" clId="{92BCE72D-3399-4CFD-AE4D-397DE1D598B0}" dt="2020-10-20T21:51:57.550" v="109" actId="20577"/>
        <pc:sldMkLst>
          <pc:docMk/>
          <pc:sldMk cId="1448703158" sldId="346"/>
        </pc:sldMkLst>
        <pc:spChg chg="add del mod">
          <ac:chgData name="Aaron Cyr" userId="f710c333df2a0e40" providerId="LiveId" clId="{92BCE72D-3399-4CFD-AE4D-397DE1D598B0}" dt="2020-10-20T21:51:54.445" v="99" actId="22"/>
          <ac:spMkLst>
            <pc:docMk/>
            <pc:sldMk cId="1448703158" sldId="346"/>
            <ac:spMk id="3" creationId="{5BAE7655-D435-452A-8A5B-5354FA0245AA}"/>
          </ac:spMkLst>
        </pc:spChg>
        <pc:spChg chg="mod">
          <ac:chgData name="Aaron Cyr" userId="f710c333df2a0e40" providerId="LiveId" clId="{92BCE72D-3399-4CFD-AE4D-397DE1D598B0}" dt="2020-10-20T21:51:57.550" v="109" actId="20577"/>
          <ac:spMkLst>
            <pc:docMk/>
            <pc:sldMk cId="1448703158" sldId="346"/>
            <ac:spMk id="6" creationId="{E71439C6-BCE4-40C9-820D-6FC1659E12D1}"/>
          </ac:spMkLst>
        </pc:spChg>
        <pc:picChg chg="del">
          <ac:chgData name="Aaron Cyr" userId="f710c333df2a0e40" providerId="LiveId" clId="{92BCE72D-3399-4CFD-AE4D-397DE1D598B0}" dt="2020-10-20T21:51:53.157" v="98" actId="478"/>
          <ac:picMkLst>
            <pc:docMk/>
            <pc:sldMk cId="1448703158" sldId="346"/>
            <ac:picMk id="5" creationId="{3A28FDC6-7E32-40D8-A97E-742BFACB6896}"/>
          </ac:picMkLst>
        </pc:picChg>
        <pc:picChg chg="add mod ord">
          <ac:chgData name="Aaron Cyr" userId="f710c333df2a0e40" providerId="LiveId" clId="{92BCE72D-3399-4CFD-AE4D-397DE1D598B0}" dt="2020-10-20T21:51:54.445" v="99" actId="22"/>
          <ac:picMkLst>
            <pc:docMk/>
            <pc:sldMk cId="1448703158" sldId="346"/>
            <ac:picMk id="7" creationId="{651E1049-1494-46B6-8BE8-7F9317E99ACA}"/>
          </ac:picMkLst>
        </pc:picChg>
      </pc:sldChg>
      <pc:sldChg chg="addSp delSp modSp mod">
        <pc:chgData name="Aaron Cyr" userId="f710c333df2a0e40" providerId="LiveId" clId="{92BCE72D-3399-4CFD-AE4D-397DE1D598B0}" dt="2020-10-20T22:23:05.701" v="451" actId="164"/>
        <pc:sldMkLst>
          <pc:docMk/>
          <pc:sldMk cId="2829927072" sldId="347"/>
        </pc:sldMkLst>
        <pc:spChg chg="mod">
          <ac:chgData name="Aaron Cyr" userId="f710c333df2a0e40" providerId="LiveId" clId="{92BCE72D-3399-4CFD-AE4D-397DE1D598B0}" dt="2020-10-20T22:20:40.987" v="419" actId="6549"/>
          <ac:spMkLst>
            <pc:docMk/>
            <pc:sldMk cId="2829927072" sldId="347"/>
            <ac:spMk id="6" creationId="{E59E6303-5A5C-4DEA-977E-49827056625E}"/>
          </ac:spMkLst>
        </pc:spChg>
        <pc:grpChg chg="add mod">
          <ac:chgData name="Aaron Cyr" userId="f710c333df2a0e40" providerId="LiveId" clId="{92BCE72D-3399-4CFD-AE4D-397DE1D598B0}" dt="2020-10-20T22:22:47.015" v="441" actId="164"/>
          <ac:grpSpMkLst>
            <pc:docMk/>
            <pc:sldMk cId="2829927072" sldId="347"/>
            <ac:grpSpMk id="14" creationId="{F9A332F9-A75A-41B2-9D95-C6BB1CC3FE1D}"/>
          </ac:grpSpMkLst>
        </pc:grpChg>
        <pc:grpChg chg="add mod">
          <ac:chgData name="Aaron Cyr" userId="f710c333df2a0e40" providerId="LiveId" clId="{92BCE72D-3399-4CFD-AE4D-397DE1D598B0}" dt="2020-10-20T22:23:05.701" v="451" actId="164"/>
          <ac:grpSpMkLst>
            <pc:docMk/>
            <pc:sldMk cId="2829927072" sldId="347"/>
            <ac:grpSpMk id="15" creationId="{BFD04209-2CD9-4519-869E-8EAD309628E7}"/>
          </ac:grpSpMkLst>
        </pc:grpChg>
        <pc:picChg chg="del">
          <ac:chgData name="Aaron Cyr" userId="f710c333df2a0e40" providerId="LiveId" clId="{92BCE72D-3399-4CFD-AE4D-397DE1D598B0}" dt="2020-10-20T22:20:43.994" v="420" actId="478"/>
          <ac:picMkLst>
            <pc:docMk/>
            <pc:sldMk cId="2829927072" sldId="347"/>
            <ac:picMk id="3" creationId="{39E8E1FA-7BEF-48D6-BB7B-C088AF5D275F}"/>
          </ac:picMkLst>
        </pc:picChg>
        <pc:picChg chg="add del">
          <ac:chgData name="Aaron Cyr" userId="f710c333df2a0e40" providerId="LiveId" clId="{92BCE72D-3399-4CFD-AE4D-397DE1D598B0}" dt="2020-10-20T22:21:24.788" v="423" actId="22"/>
          <ac:picMkLst>
            <pc:docMk/>
            <pc:sldMk cId="2829927072" sldId="347"/>
            <ac:picMk id="5" creationId="{04DE1A34-3079-4043-AC91-2B3AAE5817D7}"/>
          </ac:picMkLst>
        </pc:picChg>
        <pc:picChg chg="del">
          <ac:chgData name="Aaron Cyr" userId="f710c333df2a0e40" providerId="LiveId" clId="{92BCE72D-3399-4CFD-AE4D-397DE1D598B0}" dt="2020-10-20T22:20:44.440" v="421" actId="478"/>
          <ac:picMkLst>
            <pc:docMk/>
            <pc:sldMk cId="2829927072" sldId="347"/>
            <ac:picMk id="8" creationId="{FA00EF95-F539-4ABA-A0A5-3F416732DC65}"/>
          </ac:picMkLst>
        </pc:picChg>
        <pc:picChg chg="add mod">
          <ac:chgData name="Aaron Cyr" userId="f710c333df2a0e40" providerId="LiveId" clId="{92BCE72D-3399-4CFD-AE4D-397DE1D598B0}" dt="2020-10-20T22:22:47.015" v="441" actId="164"/>
          <ac:picMkLst>
            <pc:docMk/>
            <pc:sldMk cId="2829927072" sldId="347"/>
            <ac:picMk id="9" creationId="{63EC27A8-768D-40EC-BDCA-FA529F471B79}"/>
          </ac:picMkLst>
        </pc:picChg>
        <pc:picChg chg="add mod">
          <ac:chgData name="Aaron Cyr" userId="f710c333df2a0e40" providerId="LiveId" clId="{92BCE72D-3399-4CFD-AE4D-397DE1D598B0}" dt="2020-10-20T22:23:05.701" v="451" actId="164"/>
          <ac:picMkLst>
            <pc:docMk/>
            <pc:sldMk cId="2829927072" sldId="347"/>
            <ac:picMk id="11" creationId="{AE7BA1ED-D488-46A3-9BB1-0BF3D2EB83E8}"/>
          </ac:picMkLst>
        </pc:picChg>
        <pc:picChg chg="add mod">
          <ac:chgData name="Aaron Cyr" userId="f710c333df2a0e40" providerId="LiveId" clId="{92BCE72D-3399-4CFD-AE4D-397DE1D598B0}" dt="2020-10-20T22:23:05.701" v="451" actId="164"/>
          <ac:picMkLst>
            <pc:docMk/>
            <pc:sldMk cId="2829927072" sldId="347"/>
            <ac:picMk id="13" creationId="{C39F322D-7E67-480F-94D5-399DCAE68AA7}"/>
          </ac:picMkLst>
        </pc:picChg>
      </pc:sldChg>
      <pc:sldChg chg="addSp delSp modSp mod">
        <pc:chgData name="Aaron Cyr" userId="f710c333df2a0e40" providerId="LiveId" clId="{92BCE72D-3399-4CFD-AE4D-397DE1D598B0}" dt="2020-10-22T21:27:33.439" v="1376" actId="1076"/>
        <pc:sldMkLst>
          <pc:docMk/>
          <pc:sldMk cId="3113479177" sldId="348"/>
        </pc:sldMkLst>
        <pc:spChg chg="mod">
          <ac:chgData name="Aaron Cyr" userId="f710c333df2a0e40" providerId="LiveId" clId="{92BCE72D-3399-4CFD-AE4D-397DE1D598B0}" dt="2020-10-20T22:23:46.537" v="453" actId="20577"/>
          <ac:spMkLst>
            <pc:docMk/>
            <pc:sldMk cId="3113479177" sldId="348"/>
            <ac:spMk id="6" creationId="{E59E6303-5A5C-4DEA-977E-49827056625E}"/>
          </ac:spMkLst>
        </pc:spChg>
        <pc:spChg chg="add mod">
          <ac:chgData name="Aaron Cyr" userId="f710c333df2a0e40" providerId="LiveId" clId="{92BCE72D-3399-4CFD-AE4D-397DE1D598B0}" dt="2020-10-22T21:26:54.320" v="1351" actId="20577"/>
          <ac:spMkLst>
            <pc:docMk/>
            <pc:sldMk cId="3113479177" sldId="348"/>
            <ac:spMk id="11" creationId="{B94C9DB7-D07E-4983-81CA-FFB85A51BA4E}"/>
          </ac:spMkLst>
        </pc:spChg>
        <pc:spChg chg="add mod">
          <ac:chgData name="Aaron Cyr" userId="f710c333df2a0e40" providerId="LiveId" clId="{92BCE72D-3399-4CFD-AE4D-397DE1D598B0}" dt="2020-10-22T21:27:21.566" v="1374" actId="1076"/>
          <ac:spMkLst>
            <pc:docMk/>
            <pc:sldMk cId="3113479177" sldId="348"/>
            <ac:spMk id="13" creationId="{F4B2ABD0-BADF-49FD-9C05-C7C6E17534B1}"/>
          </ac:spMkLst>
        </pc:spChg>
        <pc:grpChg chg="add mod ord">
          <ac:chgData name="Aaron Cyr" userId="f710c333df2a0e40" providerId="LiveId" clId="{92BCE72D-3399-4CFD-AE4D-397DE1D598B0}" dt="2020-10-22T21:27:18.862" v="1373" actId="167"/>
          <ac:grpSpMkLst>
            <pc:docMk/>
            <pc:sldMk cId="3113479177" sldId="348"/>
            <ac:grpSpMk id="16" creationId="{9EF1DA30-3825-40F2-B744-7791843B49EB}"/>
          </ac:grpSpMkLst>
        </pc:grpChg>
        <pc:picChg chg="add mod">
          <ac:chgData name="Aaron Cyr" userId="f710c333df2a0e40" providerId="LiveId" clId="{92BCE72D-3399-4CFD-AE4D-397DE1D598B0}" dt="2020-10-20T22:24:43.979" v="460" actId="1076"/>
          <ac:picMkLst>
            <pc:docMk/>
            <pc:sldMk cId="3113479177" sldId="348"/>
            <ac:picMk id="3" creationId="{F660BCE2-AF83-48AA-8CE5-236C36CDA7CA}"/>
          </ac:picMkLst>
        </pc:picChg>
        <pc:picChg chg="del">
          <ac:chgData name="Aaron Cyr" userId="f710c333df2a0e40" providerId="LiveId" clId="{92BCE72D-3399-4CFD-AE4D-397DE1D598B0}" dt="2020-10-20T22:24:02.518" v="454" actId="478"/>
          <ac:picMkLst>
            <pc:docMk/>
            <pc:sldMk cId="3113479177" sldId="348"/>
            <ac:picMk id="5" creationId="{6229338C-E6FF-4655-9E52-C3822B3DB2A9}"/>
          </ac:picMkLst>
        </pc:picChg>
        <pc:picChg chg="add mod">
          <ac:chgData name="Aaron Cyr" userId="f710c333df2a0e40" providerId="LiveId" clId="{92BCE72D-3399-4CFD-AE4D-397DE1D598B0}" dt="2020-10-22T21:27:14.883" v="1372" actId="164"/>
          <ac:picMkLst>
            <pc:docMk/>
            <pc:sldMk cId="3113479177" sldId="348"/>
            <ac:picMk id="8" creationId="{2E213B40-E19D-4D72-84C1-4141B31B0076}"/>
          </ac:picMkLst>
        </pc:picChg>
        <pc:picChg chg="del">
          <ac:chgData name="Aaron Cyr" userId="f710c333df2a0e40" providerId="LiveId" clId="{92BCE72D-3399-4CFD-AE4D-397DE1D598B0}" dt="2020-10-20T22:24:04.206" v="456" actId="478"/>
          <ac:picMkLst>
            <pc:docMk/>
            <pc:sldMk cId="3113479177" sldId="348"/>
            <ac:picMk id="9" creationId="{3880A6D9-7680-40FB-8C1A-B807462A1A6B}"/>
          </ac:picMkLst>
        </pc:picChg>
        <pc:picChg chg="add mod">
          <ac:chgData name="Aaron Cyr" userId="f710c333df2a0e40" providerId="LiveId" clId="{92BCE72D-3399-4CFD-AE4D-397DE1D598B0}" dt="2020-10-22T21:27:14.883" v="1372" actId="164"/>
          <ac:picMkLst>
            <pc:docMk/>
            <pc:sldMk cId="3113479177" sldId="348"/>
            <ac:picMk id="15" creationId="{34510679-79FC-4454-AABC-E11BBC50B1B1}"/>
          </ac:picMkLst>
        </pc:picChg>
        <pc:cxnChg chg="add mod">
          <ac:chgData name="Aaron Cyr" userId="f710c333df2a0e40" providerId="LiveId" clId="{92BCE72D-3399-4CFD-AE4D-397DE1D598B0}" dt="2020-10-22T21:27:33.439" v="1376" actId="1076"/>
          <ac:cxnSpMkLst>
            <pc:docMk/>
            <pc:sldMk cId="3113479177" sldId="348"/>
            <ac:cxnSpMk id="17" creationId="{B26FCA45-E370-45A2-95C8-7C66CF3FCD04}"/>
          </ac:cxnSpMkLst>
        </pc:cxnChg>
      </pc:sldChg>
      <pc:sldChg chg="addSp delSp mod ord">
        <pc:chgData name="Aaron Cyr" userId="f710c333df2a0e40" providerId="LiveId" clId="{92BCE72D-3399-4CFD-AE4D-397DE1D598B0}" dt="2020-10-20T22:25:32.919" v="467"/>
        <pc:sldMkLst>
          <pc:docMk/>
          <pc:sldMk cId="2002108797" sldId="350"/>
        </pc:sldMkLst>
        <pc:spChg chg="del">
          <ac:chgData name="Aaron Cyr" userId="f710c333df2a0e40" providerId="LiveId" clId="{92BCE72D-3399-4CFD-AE4D-397DE1D598B0}" dt="2020-10-20T22:25:30.291" v="465" actId="478"/>
          <ac:spMkLst>
            <pc:docMk/>
            <pc:sldMk cId="2002108797" sldId="350"/>
            <ac:spMk id="10" creationId="{5A174F0A-EA7A-4008-9962-A2F41F2184F7}"/>
          </ac:spMkLst>
        </pc:spChg>
        <pc:picChg chg="del">
          <ac:chgData name="Aaron Cyr" userId="f710c333df2a0e40" providerId="LiveId" clId="{92BCE72D-3399-4CFD-AE4D-397DE1D598B0}" dt="2020-10-20T22:25:26.280" v="462" actId="478"/>
          <ac:picMkLst>
            <pc:docMk/>
            <pc:sldMk cId="2002108797" sldId="350"/>
            <ac:picMk id="3" creationId="{CA30C1AC-68F7-4EF0-9596-1E645280DCBC}"/>
          </ac:picMkLst>
        </pc:picChg>
        <pc:picChg chg="add">
          <ac:chgData name="Aaron Cyr" userId="f710c333df2a0e40" providerId="LiveId" clId="{92BCE72D-3399-4CFD-AE4D-397DE1D598B0}" dt="2020-10-20T22:25:26.938" v="463" actId="22"/>
          <ac:picMkLst>
            <pc:docMk/>
            <pc:sldMk cId="2002108797" sldId="350"/>
            <ac:picMk id="5" creationId="{FDA02494-AADE-44B4-9ADA-F5D5852268B0}"/>
          </ac:picMkLst>
        </pc:picChg>
        <pc:picChg chg="del">
          <ac:chgData name="Aaron Cyr" userId="f710c333df2a0e40" providerId="LiveId" clId="{92BCE72D-3399-4CFD-AE4D-397DE1D598B0}" dt="2020-10-20T22:25:28.603" v="464" actId="478"/>
          <ac:picMkLst>
            <pc:docMk/>
            <pc:sldMk cId="2002108797" sldId="350"/>
            <ac:picMk id="8" creationId="{B47EB90A-6118-48DE-A7CC-A99CCBEA1264}"/>
          </ac:picMkLst>
        </pc:picChg>
      </pc:sldChg>
      <pc:sldChg chg="addSp delSp modSp mod">
        <pc:chgData name="Aaron Cyr" userId="f710c333df2a0e40" providerId="LiveId" clId="{92BCE72D-3399-4CFD-AE4D-397DE1D598B0}" dt="2020-10-20T22:36:40.794" v="702" actId="20577"/>
        <pc:sldMkLst>
          <pc:docMk/>
          <pc:sldMk cId="695834793" sldId="351"/>
        </pc:sldMkLst>
        <pc:spChg chg="mod">
          <ac:chgData name="Aaron Cyr" userId="f710c333df2a0e40" providerId="LiveId" clId="{92BCE72D-3399-4CFD-AE4D-397DE1D598B0}" dt="2020-10-20T22:36:40.794" v="702" actId="20577"/>
          <ac:spMkLst>
            <pc:docMk/>
            <pc:sldMk cId="695834793" sldId="351"/>
            <ac:spMk id="6" creationId="{E59E6303-5A5C-4DEA-977E-49827056625E}"/>
          </ac:spMkLst>
        </pc:spChg>
        <pc:picChg chg="add">
          <ac:chgData name="Aaron Cyr" userId="f710c333df2a0e40" providerId="LiveId" clId="{92BCE72D-3399-4CFD-AE4D-397DE1D598B0}" dt="2020-10-20T22:36:38.286" v="692" actId="22"/>
          <ac:picMkLst>
            <pc:docMk/>
            <pc:sldMk cId="695834793" sldId="351"/>
            <ac:picMk id="3" creationId="{7420490D-F9F3-4B13-B76C-65A4172F996C}"/>
          </ac:picMkLst>
        </pc:picChg>
        <pc:picChg chg="del">
          <ac:chgData name="Aaron Cyr" userId="f710c333df2a0e40" providerId="LiveId" clId="{92BCE72D-3399-4CFD-AE4D-397DE1D598B0}" dt="2020-10-20T22:36:37.896" v="691" actId="478"/>
          <ac:picMkLst>
            <pc:docMk/>
            <pc:sldMk cId="695834793" sldId="351"/>
            <ac:picMk id="5" creationId="{38335544-CF6C-4CC4-85F3-7EDB049212D3}"/>
          </ac:picMkLst>
        </pc:picChg>
      </pc:sldChg>
      <pc:sldChg chg="addSp delSp modSp mod">
        <pc:chgData name="Aaron Cyr" userId="f710c333df2a0e40" providerId="LiveId" clId="{92BCE72D-3399-4CFD-AE4D-397DE1D598B0}" dt="2020-10-22T21:29:28.102" v="1401" actId="1076"/>
        <pc:sldMkLst>
          <pc:docMk/>
          <pc:sldMk cId="1579901341" sldId="352"/>
        </pc:sldMkLst>
        <pc:spChg chg="mod">
          <ac:chgData name="Aaron Cyr" userId="f710c333df2a0e40" providerId="LiveId" clId="{92BCE72D-3399-4CFD-AE4D-397DE1D598B0}" dt="2020-10-20T22:36:57.527" v="712" actId="20577"/>
          <ac:spMkLst>
            <pc:docMk/>
            <pc:sldMk cId="1579901341" sldId="352"/>
            <ac:spMk id="6" creationId="{E59E6303-5A5C-4DEA-977E-49827056625E}"/>
          </ac:spMkLst>
        </pc:spChg>
        <pc:spChg chg="add mod">
          <ac:chgData name="Aaron Cyr" userId="f710c333df2a0e40" providerId="LiveId" clId="{92BCE72D-3399-4CFD-AE4D-397DE1D598B0}" dt="2020-10-20T22:42:29.536" v="746" actId="1076"/>
          <ac:spMkLst>
            <pc:docMk/>
            <pc:sldMk cId="1579901341" sldId="352"/>
            <ac:spMk id="12" creationId="{64290F59-F6A6-48AF-9D11-1D3BC76857DC}"/>
          </ac:spMkLst>
        </pc:spChg>
        <pc:spChg chg="add mod">
          <ac:chgData name="Aaron Cyr" userId="f710c333df2a0e40" providerId="LiveId" clId="{92BCE72D-3399-4CFD-AE4D-397DE1D598B0}" dt="2020-10-20T22:44:01.681" v="762" actId="1076"/>
          <ac:spMkLst>
            <pc:docMk/>
            <pc:sldMk cId="1579901341" sldId="352"/>
            <ac:spMk id="16" creationId="{FA503DBB-1DCC-46F1-B3A4-337F799E4339}"/>
          </ac:spMkLst>
        </pc:spChg>
        <pc:spChg chg="add mod">
          <ac:chgData name="Aaron Cyr" userId="f710c333df2a0e40" providerId="LiveId" clId="{92BCE72D-3399-4CFD-AE4D-397DE1D598B0}" dt="2020-10-22T21:29:28.102" v="1401" actId="1076"/>
          <ac:spMkLst>
            <pc:docMk/>
            <pc:sldMk cId="1579901341" sldId="352"/>
            <ac:spMk id="18" creationId="{3FC1581C-1F35-4CB4-A232-ED63B9F5C4B4}"/>
          </ac:spMkLst>
        </pc:spChg>
        <pc:grpChg chg="add mod">
          <ac:chgData name="Aaron Cyr" userId="f710c333df2a0e40" providerId="LiveId" clId="{92BCE72D-3399-4CFD-AE4D-397DE1D598B0}" dt="2020-10-22T21:29:25.562" v="1400" actId="164"/>
          <ac:grpSpMkLst>
            <pc:docMk/>
            <pc:sldMk cId="1579901341" sldId="352"/>
            <ac:grpSpMk id="21" creationId="{EDAFDDB8-7450-4E2D-899B-D101FD8C294E}"/>
          </ac:grpSpMkLst>
        </pc:grpChg>
        <pc:picChg chg="add del mod ord">
          <ac:chgData name="Aaron Cyr" userId="f710c333df2a0e40" providerId="LiveId" clId="{92BCE72D-3399-4CFD-AE4D-397DE1D598B0}" dt="2020-10-20T22:43:28.504" v="747" actId="478"/>
          <ac:picMkLst>
            <pc:docMk/>
            <pc:sldMk cId="1579901341" sldId="352"/>
            <ac:picMk id="3" creationId="{1F37C0BF-9701-463A-AE8B-D34DF28112B6}"/>
          </ac:picMkLst>
        </pc:picChg>
        <pc:picChg chg="del">
          <ac:chgData name="Aaron Cyr" userId="f710c333df2a0e40" providerId="LiveId" clId="{92BCE72D-3399-4CFD-AE4D-397DE1D598B0}" dt="2020-10-20T22:36:58.808" v="713" actId="478"/>
          <ac:picMkLst>
            <pc:docMk/>
            <pc:sldMk cId="1579901341" sldId="352"/>
            <ac:picMk id="5" creationId="{38335544-CF6C-4CC4-85F3-7EDB049212D3}"/>
          </ac:picMkLst>
        </pc:picChg>
        <pc:picChg chg="add mod">
          <ac:chgData name="Aaron Cyr" userId="f710c333df2a0e40" providerId="LiveId" clId="{92BCE72D-3399-4CFD-AE4D-397DE1D598B0}" dt="2020-10-22T21:29:25.562" v="1400" actId="164"/>
          <ac:picMkLst>
            <pc:docMk/>
            <pc:sldMk cId="1579901341" sldId="352"/>
            <ac:picMk id="8" creationId="{FBA2E306-878D-48B7-B6A9-E104FB05AB71}"/>
          </ac:picMkLst>
        </pc:picChg>
        <pc:picChg chg="add mod">
          <ac:chgData name="Aaron Cyr" userId="f710c333df2a0e40" providerId="LiveId" clId="{92BCE72D-3399-4CFD-AE4D-397DE1D598B0}" dt="2020-10-20T22:41:46.450" v="727" actId="1076"/>
          <ac:picMkLst>
            <pc:docMk/>
            <pc:sldMk cId="1579901341" sldId="352"/>
            <ac:picMk id="10" creationId="{BB097115-6224-4EC8-86FC-015E5CB843F2}"/>
          </ac:picMkLst>
        </pc:picChg>
        <pc:picChg chg="add mod">
          <ac:chgData name="Aaron Cyr" userId="f710c333df2a0e40" providerId="LiveId" clId="{92BCE72D-3399-4CFD-AE4D-397DE1D598B0}" dt="2020-10-20T22:43:59.795" v="761" actId="1076"/>
          <ac:picMkLst>
            <pc:docMk/>
            <pc:sldMk cId="1579901341" sldId="352"/>
            <ac:picMk id="14" creationId="{3EDC64D4-5ED4-4709-80C7-7C9F06155D52}"/>
          </ac:picMkLst>
        </pc:picChg>
        <pc:picChg chg="add mod">
          <ac:chgData name="Aaron Cyr" userId="f710c333df2a0e40" providerId="LiveId" clId="{92BCE72D-3399-4CFD-AE4D-397DE1D598B0}" dt="2020-10-22T21:29:25.562" v="1400" actId="164"/>
          <ac:picMkLst>
            <pc:docMk/>
            <pc:sldMk cId="1579901341" sldId="352"/>
            <ac:picMk id="20" creationId="{959A8919-908F-4D1A-8E87-3437C6587C51}"/>
          </ac:picMkLst>
        </pc:picChg>
        <pc:cxnChg chg="add mod">
          <ac:chgData name="Aaron Cyr" userId="f710c333df2a0e40" providerId="LiveId" clId="{92BCE72D-3399-4CFD-AE4D-397DE1D598B0}" dt="2020-10-20T22:41:40.330" v="725" actId="1076"/>
          <ac:cxnSpMkLst>
            <pc:docMk/>
            <pc:sldMk cId="1579901341" sldId="352"/>
            <ac:cxnSpMk id="11" creationId="{703248B4-64D1-424C-94CB-058607FDD00D}"/>
          </ac:cxnSpMkLst>
        </pc:cxnChg>
      </pc:sldChg>
      <pc:sldChg chg="addSp delSp modSp mod">
        <pc:chgData name="Aaron Cyr" userId="f710c333df2a0e40" providerId="LiveId" clId="{92BCE72D-3399-4CFD-AE4D-397DE1D598B0}" dt="2020-10-20T22:44:48.295" v="776" actId="20577"/>
        <pc:sldMkLst>
          <pc:docMk/>
          <pc:sldMk cId="1332196019" sldId="353"/>
        </pc:sldMkLst>
        <pc:spChg chg="mod">
          <ac:chgData name="Aaron Cyr" userId="f710c333df2a0e40" providerId="LiveId" clId="{92BCE72D-3399-4CFD-AE4D-397DE1D598B0}" dt="2020-10-20T22:44:48.295" v="776" actId="20577"/>
          <ac:spMkLst>
            <pc:docMk/>
            <pc:sldMk cId="1332196019" sldId="353"/>
            <ac:spMk id="6" creationId="{E59E6303-5A5C-4DEA-977E-49827056625E}"/>
          </ac:spMkLst>
        </pc:spChg>
        <pc:picChg chg="del">
          <ac:chgData name="Aaron Cyr" userId="f710c333df2a0e40" providerId="LiveId" clId="{92BCE72D-3399-4CFD-AE4D-397DE1D598B0}" dt="2020-10-20T22:44:16.822" v="764" actId="478"/>
          <ac:picMkLst>
            <pc:docMk/>
            <pc:sldMk cId="1332196019" sldId="353"/>
            <ac:picMk id="2" creationId="{21624374-7C7B-4207-ACFA-D2DD16058954}"/>
          </ac:picMkLst>
        </pc:picChg>
        <pc:picChg chg="add mod">
          <ac:chgData name="Aaron Cyr" userId="f710c333df2a0e40" providerId="LiveId" clId="{92BCE72D-3399-4CFD-AE4D-397DE1D598B0}" dt="2020-10-20T22:44:45.400" v="766" actId="1076"/>
          <ac:picMkLst>
            <pc:docMk/>
            <pc:sldMk cId="1332196019" sldId="353"/>
            <ac:picMk id="5" creationId="{E662BF60-EABF-43C4-AFAF-B6B333C8B818}"/>
          </ac:picMkLst>
        </pc:picChg>
        <pc:picChg chg="del">
          <ac:chgData name="Aaron Cyr" userId="f710c333df2a0e40" providerId="LiveId" clId="{92BCE72D-3399-4CFD-AE4D-397DE1D598B0}" dt="2020-10-20T22:44:16.113" v="763" actId="478"/>
          <ac:picMkLst>
            <pc:docMk/>
            <pc:sldMk cId="1332196019" sldId="353"/>
            <ac:picMk id="8" creationId="{9287B3AA-B55A-4E25-82CB-EB1C4C81917C}"/>
          </ac:picMkLst>
        </pc:picChg>
      </pc:sldChg>
      <pc:sldChg chg="addSp delSp modSp mod ord">
        <pc:chgData name="Aaron Cyr" userId="f710c333df2a0e40" providerId="LiveId" clId="{92BCE72D-3399-4CFD-AE4D-397DE1D598B0}" dt="2020-10-20T22:50:32.975" v="833" actId="1076"/>
        <pc:sldMkLst>
          <pc:docMk/>
          <pc:sldMk cId="1321240776" sldId="354"/>
        </pc:sldMkLst>
        <pc:spChg chg="mod">
          <ac:chgData name="Aaron Cyr" userId="f710c333df2a0e40" providerId="LiveId" clId="{92BCE72D-3399-4CFD-AE4D-397DE1D598B0}" dt="2020-10-20T22:45:15.793" v="780" actId="20577"/>
          <ac:spMkLst>
            <pc:docMk/>
            <pc:sldMk cId="1321240776" sldId="354"/>
            <ac:spMk id="2" creationId="{BB221BF7-58C9-4977-B499-6BECA023FCD2}"/>
          </ac:spMkLst>
        </pc:spChg>
        <pc:spChg chg="mod">
          <ac:chgData name="Aaron Cyr" userId="f710c333df2a0e40" providerId="LiveId" clId="{92BCE72D-3399-4CFD-AE4D-397DE1D598B0}" dt="2020-10-20T22:50:32.975" v="833" actId="1076"/>
          <ac:spMkLst>
            <pc:docMk/>
            <pc:sldMk cId="1321240776" sldId="354"/>
            <ac:spMk id="17" creationId="{256721BB-B98C-4F3C-A7EA-EA99FC8189E6}"/>
          </ac:spMkLst>
        </pc:spChg>
        <pc:grpChg chg="add mod">
          <ac:chgData name="Aaron Cyr" userId="f710c333df2a0e40" providerId="LiveId" clId="{92BCE72D-3399-4CFD-AE4D-397DE1D598B0}" dt="2020-10-20T22:50:24.855" v="829" actId="1076"/>
          <ac:grpSpMkLst>
            <pc:docMk/>
            <pc:sldMk cId="1321240776" sldId="354"/>
            <ac:grpSpMk id="20" creationId="{552594B0-22F2-480B-8768-F0A7F29A3483}"/>
          </ac:grpSpMkLst>
        </pc:grpChg>
        <pc:picChg chg="add mod ord">
          <ac:chgData name="Aaron Cyr" userId="f710c333df2a0e40" providerId="LiveId" clId="{92BCE72D-3399-4CFD-AE4D-397DE1D598B0}" dt="2020-10-20T22:50:20.834" v="828" actId="167"/>
          <ac:picMkLst>
            <pc:docMk/>
            <pc:sldMk cId="1321240776" sldId="354"/>
            <ac:picMk id="4" creationId="{CF589F47-30CC-4D97-A99C-EA0304959953}"/>
          </ac:picMkLst>
        </pc:picChg>
        <pc:picChg chg="add mod">
          <ac:chgData name="Aaron Cyr" userId="f710c333df2a0e40" providerId="LiveId" clId="{92BCE72D-3399-4CFD-AE4D-397DE1D598B0}" dt="2020-10-20T22:50:26.657" v="830" actId="1076"/>
          <ac:picMkLst>
            <pc:docMk/>
            <pc:sldMk cId="1321240776" sldId="354"/>
            <ac:picMk id="7" creationId="{4C65F1E8-EAEC-4B5A-BE2D-6EC1D0051C0E}"/>
          </ac:picMkLst>
        </pc:picChg>
        <pc:picChg chg="add mod">
          <ac:chgData name="Aaron Cyr" userId="f710c333df2a0e40" providerId="LiveId" clId="{92BCE72D-3399-4CFD-AE4D-397DE1D598B0}" dt="2020-10-20T22:49:10.801" v="818" actId="164"/>
          <ac:picMkLst>
            <pc:docMk/>
            <pc:sldMk cId="1321240776" sldId="354"/>
            <ac:picMk id="9" creationId="{46669B74-2896-430E-A284-E7EA71A0794C}"/>
          </ac:picMkLst>
        </pc:picChg>
        <pc:picChg chg="del">
          <ac:chgData name="Aaron Cyr" userId="f710c333df2a0e40" providerId="LiveId" clId="{92BCE72D-3399-4CFD-AE4D-397DE1D598B0}" dt="2020-10-20T22:45:20.791" v="782" actId="478"/>
          <ac:picMkLst>
            <pc:docMk/>
            <pc:sldMk cId="1321240776" sldId="354"/>
            <ac:picMk id="11" creationId="{BA85C6D9-42F8-4643-9503-F83FC11A66CB}"/>
          </ac:picMkLst>
        </pc:picChg>
        <pc:picChg chg="add del mod">
          <ac:chgData name="Aaron Cyr" userId="f710c333df2a0e40" providerId="LiveId" clId="{92BCE72D-3399-4CFD-AE4D-397DE1D598B0}" dt="2020-10-20T22:48:55.247" v="804" actId="478"/>
          <ac:picMkLst>
            <pc:docMk/>
            <pc:sldMk cId="1321240776" sldId="354"/>
            <ac:picMk id="12" creationId="{709E2D3B-AB8C-491E-99BB-E0BDC6E335C1}"/>
          </ac:picMkLst>
        </pc:picChg>
        <pc:picChg chg="del">
          <ac:chgData name="Aaron Cyr" userId="f710c333df2a0e40" providerId="LiveId" clId="{92BCE72D-3399-4CFD-AE4D-397DE1D598B0}" dt="2020-10-20T22:45:21.383" v="783" actId="478"/>
          <ac:picMkLst>
            <pc:docMk/>
            <pc:sldMk cId="1321240776" sldId="354"/>
            <ac:picMk id="13" creationId="{045D574E-4057-4654-8D35-D3A3D8BB6F4E}"/>
          </ac:picMkLst>
        </pc:picChg>
        <pc:picChg chg="del">
          <ac:chgData name="Aaron Cyr" userId="f710c333df2a0e40" providerId="LiveId" clId="{92BCE72D-3399-4CFD-AE4D-397DE1D598B0}" dt="2020-10-20T22:45:19.462" v="781" actId="478"/>
          <ac:picMkLst>
            <pc:docMk/>
            <pc:sldMk cId="1321240776" sldId="354"/>
            <ac:picMk id="15" creationId="{D8D5CB79-A87A-4D81-B39A-BFC004238D2C}"/>
          </ac:picMkLst>
        </pc:picChg>
        <pc:picChg chg="add mod">
          <ac:chgData name="Aaron Cyr" userId="f710c333df2a0e40" providerId="LiveId" clId="{92BCE72D-3399-4CFD-AE4D-397DE1D598B0}" dt="2020-10-20T22:49:10.801" v="818" actId="164"/>
          <ac:picMkLst>
            <pc:docMk/>
            <pc:sldMk cId="1321240776" sldId="354"/>
            <ac:picMk id="18" creationId="{C6B7874E-2362-4CE1-B1E9-1C5F8EAEA8A1}"/>
          </ac:picMkLst>
        </pc:picChg>
        <pc:picChg chg="add del mod">
          <ac:chgData name="Aaron Cyr" userId="f710c333df2a0e40" providerId="LiveId" clId="{92BCE72D-3399-4CFD-AE4D-397DE1D598B0}" dt="2020-10-20T22:49:56.856" v="821" actId="478"/>
          <ac:picMkLst>
            <pc:docMk/>
            <pc:sldMk cId="1321240776" sldId="354"/>
            <ac:picMk id="22" creationId="{60A64EFE-471E-4541-B0CE-B435F4D199B1}"/>
          </ac:picMkLst>
        </pc:picChg>
        <pc:picChg chg="add mod">
          <ac:chgData name="Aaron Cyr" userId="f710c333df2a0e40" providerId="LiveId" clId="{92BCE72D-3399-4CFD-AE4D-397DE1D598B0}" dt="2020-10-20T22:50:29.463" v="832" actId="1076"/>
          <ac:picMkLst>
            <pc:docMk/>
            <pc:sldMk cId="1321240776" sldId="354"/>
            <ac:picMk id="24" creationId="{C4E6C536-D717-43F1-968C-26CA5F425567}"/>
          </ac:picMkLst>
        </pc:picChg>
        <pc:picChg chg="add mod">
          <ac:chgData name="Aaron Cyr" userId="f710c333df2a0e40" providerId="LiveId" clId="{92BCE72D-3399-4CFD-AE4D-397DE1D598B0}" dt="2020-10-20T22:50:28.208" v="831" actId="1076"/>
          <ac:picMkLst>
            <pc:docMk/>
            <pc:sldMk cId="1321240776" sldId="354"/>
            <ac:picMk id="26" creationId="{8A7440AF-52A9-4CFB-8539-7E4E9938C389}"/>
          </ac:picMkLst>
        </pc:picChg>
        <pc:cxnChg chg="mod">
          <ac:chgData name="Aaron Cyr" userId="f710c333df2a0e40" providerId="LiveId" clId="{92BCE72D-3399-4CFD-AE4D-397DE1D598B0}" dt="2020-10-20T22:50:13.651" v="826" actId="1076"/>
          <ac:cxnSpMkLst>
            <pc:docMk/>
            <pc:sldMk cId="1321240776" sldId="354"/>
            <ac:cxnSpMk id="16" creationId="{24478C7C-C54F-4C81-85BB-1079CE674CAB}"/>
          </ac:cxnSpMkLst>
        </pc:cxnChg>
      </pc:sldChg>
      <pc:sldChg chg="del">
        <pc:chgData name="Aaron Cyr" userId="f710c333df2a0e40" providerId="LiveId" clId="{92BCE72D-3399-4CFD-AE4D-397DE1D598B0}" dt="2020-10-22T21:24:19.164" v="1307" actId="47"/>
        <pc:sldMkLst>
          <pc:docMk/>
          <pc:sldMk cId="3929518673" sldId="355"/>
        </pc:sldMkLst>
      </pc:sldChg>
      <pc:sldChg chg="del">
        <pc:chgData name="Aaron Cyr" userId="f710c333df2a0e40" providerId="LiveId" clId="{92BCE72D-3399-4CFD-AE4D-397DE1D598B0}" dt="2020-10-22T21:24:19.164" v="1307" actId="47"/>
        <pc:sldMkLst>
          <pc:docMk/>
          <pc:sldMk cId="2336325299" sldId="356"/>
        </pc:sldMkLst>
      </pc:sldChg>
      <pc:sldChg chg="del">
        <pc:chgData name="Aaron Cyr" userId="f710c333df2a0e40" providerId="LiveId" clId="{92BCE72D-3399-4CFD-AE4D-397DE1D598B0}" dt="2020-10-22T21:24:19.164" v="1307" actId="47"/>
        <pc:sldMkLst>
          <pc:docMk/>
          <pc:sldMk cId="3347961712" sldId="357"/>
        </pc:sldMkLst>
      </pc:sldChg>
      <pc:sldChg chg="del">
        <pc:chgData name="Aaron Cyr" userId="f710c333df2a0e40" providerId="LiveId" clId="{92BCE72D-3399-4CFD-AE4D-397DE1D598B0}" dt="2020-10-22T21:24:19.164" v="1307" actId="47"/>
        <pc:sldMkLst>
          <pc:docMk/>
          <pc:sldMk cId="2037470184" sldId="358"/>
        </pc:sldMkLst>
      </pc:sldChg>
      <pc:sldChg chg="modSp add mod ord">
        <pc:chgData name="Aaron Cyr" userId="f710c333df2a0e40" providerId="LiveId" clId="{92BCE72D-3399-4CFD-AE4D-397DE1D598B0}" dt="2020-10-20T22:17:15.986" v="377" actId="20577"/>
        <pc:sldMkLst>
          <pc:docMk/>
          <pc:sldMk cId="1826359442" sldId="359"/>
        </pc:sldMkLst>
        <pc:spChg chg="mod">
          <ac:chgData name="Aaron Cyr" userId="f710c333df2a0e40" providerId="LiveId" clId="{92BCE72D-3399-4CFD-AE4D-397DE1D598B0}" dt="2020-10-20T22:17:15.986" v="377" actId="20577"/>
          <ac:spMkLst>
            <pc:docMk/>
            <pc:sldMk cId="1826359442" sldId="359"/>
            <ac:spMk id="2" creationId="{69D78755-8513-40C1-9A58-6390D844D3E0}"/>
          </ac:spMkLst>
        </pc:spChg>
      </pc:sldChg>
      <pc:sldChg chg="addSp delSp modSp add mod ord">
        <pc:chgData name="Aaron Cyr" userId="f710c333df2a0e40" providerId="LiveId" clId="{92BCE72D-3399-4CFD-AE4D-397DE1D598B0}" dt="2020-10-22T21:28:21.685" v="1381" actId="167"/>
        <pc:sldMkLst>
          <pc:docMk/>
          <pc:sldMk cId="3741168787" sldId="360"/>
        </pc:sldMkLst>
        <pc:spChg chg="add del mod">
          <ac:chgData name="Aaron Cyr" userId="f710c333df2a0e40" providerId="LiveId" clId="{92BCE72D-3399-4CFD-AE4D-397DE1D598B0}" dt="2020-10-22T21:27:54.976" v="1378" actId="478"/>
          <ac:spMkLst>
            <pc:docMk/>
            <pc:sldMk cId="3741168787" sldId="360"/>
            <ac:spMk id="10" creationId="{ED2C2EDF-CD7E-4FAF-B2B6-2AC066C9DD97}"/>
          </ac:spMkLst>
        </pc:spChg>
        <pc:spChg chg="add mod">
          <ac:chgData name="Aaron Cyr" userId="f710c333df2a0e40" providerId="LiveId" clId="{92BCE72D-3399-4CFD-AE4D-397DE1D598B0}" dt="2020-10-20T22:33:53.752" v="633" actId="1036"/>
          <ac:spMkLst>
            <pc:docMk/>
            <pc:sldMk cId="3741168787" sldId="360"/>
            <ac:spMk id="12" creationId="{A3476FE3-62AE-4C29-A31F-AB647D1CCAEB}"/>
          </ac:spMkLst>
        </pc:spChg>
        <pc:spChg chg="add mod">
          <ac:chgData name="Aaron Cyr" userId="f710c333df2a0e40" providerId="LiveId" clId="{92BCE72D-3399-4CFD-AE4D-397DE1D598B0}" dt="2020-10-22T21:28:00.450" v="1380" actId="207"/>
          <ac:spMkLst>
            <pc:docMk/>
            <pc:sldMk cId="3741168787" sldId="360"/>
            <ac:spMk id="13" creationId="{9E26DA2D-7160-4920-B95D-118DA26F5E58}"/>
          </ac:spMkLst>
        </pc:spChg>
        <pc:picChg chg="mod ord">
          <ac:chgData name="Aaron Cyr" userId="f710c333df2a0e40" providerId="LiveId" clId="{92BCE72D-3399-4CFD-AE4D-397DE1D598B0}" dt="2020-10-22T21:28:21.685" v="1381" actId="167"/>
          <ac:picMkLst>
            <pc:docMk/>
            <pc:sldMk cId="3741168787" sldId="360"/>
            <ac:picMk id="3" creationId="{68FDCF94-D38B-4095-B969-DCABFC54113E}"/>
          </ac:picMkLst>
        </pc:picChg>
        <pc:picChg chg="add del mod">
          <ac:chgData name="Aaron Cyr" userId="f710c333df2a0e40" providerId="LiveId" clId="{92BCE72D-3399-4CFD-AE4D-397DE1D598B0}" dt="2020-10-20T22:32:25.026" v="502" actId="478"/>
          <ac:picMkLst>
            <pc:docMk/>
            <pc:sldMk cId="3741168787" sldId="360"/>
            <ac:picMk id="7" creationId="{1BA04B27-FD6E-43B7-953F-4D95090BEA8C}"/>
          </ac:picMkLst>
        </pc:picChg>
        <pc:picChg chg="add mod">
          <ac:chgData name="Aaron Cyr" userId="f710c333df2a0e40" providerId="LiveId" clId="{92BCE72D-3399-4CFD-AE4D-397DE1D598B0}" dt="2020-10-20T22:32:53.716" v="579" actId="1035"/>
          <ac:picMkLst>
            <pc:docMk/>
            <pc:sldMk cId="3741168787" sldId="360"/>
            <ac:picMk id="9" creationId="{51BF9C8E-E1D6-4DCE-8692-AB227A460152}"/>
          </ac:picMkLst>
        </pc:picChg>
        <pc:cxnChg chg="add mod">
          <ac:chgData name="Aaron Cyr" userId="f710c333df2a0e40" providerId="LiveId" clId="{92BCE72D-3399-4CFD-AE4D-397DE1D598B0}" dt="2020-10-20T22:32:55.217" v="581" actId="1035"/>
          <ac:cxnSpMkLst>
            <pc:docMk/>
            <pc:sldMk cId="3741168787" sldId="360"/>
            <ac:cxnSpMk id="5" creationId="{F70F2A20-7DCE-45FA-9B77-387B187F8BE1}"/>
          </ac:cxnSpMkLst>
        </pc:cxnChg>
      </pc:sldChg>
      <pc:sldChg chg="addSp delSp modSp add mod">
        <pc:chgData name="Aaron Cyr" userId="f710c333df2a0e40" providerId="LiveId" clId="{92BCE72D-3399-4CFD-AE4D-397DE1D598B0}" dt="2020-10-22T21:29:04.743" v="1393" actId="1076"/>
        <pc:sldMkLst>
          <pc:docMk/>
          <pc:sldMk cId="1706156570" sldId="361"/>
        </pc:sldMkLst>
        <pc:spChg chg="mod">
          <ac:chgData name="Aaron Cyr" userId="f710c333df2a0e40" providerId="LiveId" clId="{92BCE72D-3399-4CFD-AE4D-397DE1D598B0}" dt="2020-10-20T22:34:34.577" v="643" actId="1076"/>
          <ac:spMkLst>
            <pc:docMk/>
            <pc:sldMk cId="1706156570" sldId="361"/>
            <ac:spMk id="6" creationId="{E59E6303-5A5C-4DEA-977E-49827056625E}"/>
          </ac:spMkLst>
        </pc:spChg>
        <pc:spChg chg="add mod">
          <ac:chgData name="Aaron Cyr" userId="f710c333df2a0e40" providerId="LiveId" clId="{92BCE72D-3399-4CFD-AE4D-397DE1D598B0}" dt="2020-10-20T22:34:41.683" v="646" actId="1076"/>
          <ac:spMkLst>
            <pc:docMk/>
            <pc:sldMk cId="1706156570" sldId="361"/>
            <ac:spMk id="10" creationId="{C0319363-8407-4544-94E0-B45BA747D8F8}"/>
          </ac:spMkLst>
        </pc:spChg>
        <pc:spChg chg="add del mod">
          <ac:chgData name="Aaron Cyr" userId="f710c333df2a0e40" providerId="LiveId" clId="{92BCE72D-3399-4CFD-AE4D-397DE1D598B0}" dt="2020-10-22T21:28:25.298" v="1382" actId="478"/>
          <ac:spMkLst>
            <pc:docMk/>
            <pc:sldMk cId="1706156570" sldId="361"/>
            <ac:spMk id="12" creationId="{A2DAA1E1-415B-4EAC-BDEC-10BD90A103C5}"/>
          </ac:spMkLst>
        </pc:spChg>
        <pc:spChg chg="add mod">
          <ac:chgData name="Aaron Cyr" userId="f710c333df2a0e40" providerId="LiveId" clId="{92BCE72D-3399-4CFD-AE4D-397DE1D598B0}" dt="2020-10-22T21:28:35.010" v="1387" actId="14100"/>
          <ac:spMkLst>
            <pc:docMk/>
            <pc:sldMk cId="1706156570" sldId="361"/>
            <ac:spMk id="14" creationId="{96D11F56-CCC7-46BA-A86B-D4B309D86D78}"/>
          </ac:spMkLst>
        </pc:spChg>
        <pc:spChg chg="add mod">
          <ac:chgData name="Aaron Cyr" userId="f710c333df2a0e40" providerId="LiveId" clId="{92BCE72D-3399-4CFD-AE4D-397DE1D598B0}" dt="2020-10-22T21:29:04.743" v="1393" actId="1076"/>
          <ac:spMkLst>
            <pc:docMk/>
            <pc:sldMk cId="1706156570" sldId="361"/>
            <ac:spMk id="16" creationId="{5EEF6AD7-E557-479F-B295-D0B49068CEE7}"/>
          </ac:spMkLst>
        </pc:spChg>
        <pc:picChg chg="mod">
          <ac:chgData name="Aaron Cyr" userId="f710c333df2a0e40" providerId="LiveId" clId="{92BCE72D-3399-4CFD-AE4D-397DE1D598B0}" dt="2020-10-20T22:34:30.639" v="639" actId="1076"/>
          <ac:picMkLst>
            <pc:docMk/>
            <pc:sldMk cId="1706156570" sldId="361"/>
            <ac:picMk id="3" creationId="{68FDCF94-D38B-4095-B969-DCABFC54113E}"/>
          </ac:picMkLst>
        </pc:picChg>
        <pc:picChg chg="del">
          <ac:chgData name="Aaron Cyr" userId="f710c333df2a0e40" providerId="LiveId" clId="{92BCE72D-3399-4CFD-AE4D-397DE1D598B0}" dt="2020-10-20T22:31:31.905" v="501" actId="478"/>
          <ac:picMkLst>
            <pc:docMk/>
            <pc:sldMk cId="1706156570" sldId="361"/>
            <ac:picMk id="7" creationId="{1BA04B27-FD6E-43B7-953F-4D95090BEA8C}"/>
          </ac:picMkLst>
        </pc:picChg>
        <pc:picChg chg="add mod">
          <ac:chgData name="Aaron Cyr" userId="f710c333df2a0e40" providerId="LiveId" clId="{92BCE72D-3399-4CFD-AE4D-397DE1D598B0}" dt="2020-10-20T22:34:24.122" v="635" actId="1076"/>
          <ac:picMkLst>
            <pc:docMk/>
            <pc:sldMk cId="1706156570" sldId="361"/>
            <ac:picMk id="8" creationId="{EDECE570-A8C9-4551-B26B-7DCC86A160C9}"/>
          </ac:picMkLst>
        </pc:picChg>
      </pc:sldChg>
      <pc:sldChg chg="addSp delSp modSp add mod">
        <pc:chgData name="Aaron Cyr" userId="f710c333df2a0e40" providerId="LiveId" clId="{92BCE72D-3399-4CFD-AE4D-397DE1D598B0}" dt="2020-10-22T21:29:08.813" v="1395" actId="1076"/>
        <pc:sldMkLst>
          <pc:docMk/>
          <pc:sldMk cId="643196374" sldId="362"/>
        </pc:sldMkLst>
        <pc:spChg chg="mod">
          <ac:chgData name="Aaron Cyr" userId="f710c333df2a0e40" providerId="LiveId" clId="{92BCE72D-3399-4CFD-AE4D-397DE1D598B0}" dt="2020-10-20T22:35:04.223" v="674" actId="1037"/>
          <ac:spMkLst>
            <pc:docMk/>
            <pc:sldMk cId="643196374" sldId="362"/>
            <ac:spMk id="10" creationId="{C0319363-8407-4544-94E0-B45BA747D8F8}"/>
          </ac:spMkLst>
        </pc:spChg>
        <pc:spChg chg="del">
          <ac:chgData name="Aaron Cyr" userId="f710c333df2a0e40" providerId="LiveId" clId="{92BCE72D-3399-4CFD-AE4D-397DE1D598B0}" dt="2020-10-22T21:28:44.680" v="1388" actId="478"/>
          <ac:spMkLst>
            <pc:docMk/>
            <pc:sldMk cId="643196374" sldId="362"/>
            <ac:spMk id="12" creationId="{A2DAA1E1-415B-4EAC-BDEC-10BD90A103C5}"/>
          </ac:spMkLst>
        </pc:spChg>
        <pc:spChg chg="add del">
          <ac:chgData name="Aaron Cyr" userId="f710c333df2a0e40" providerId="LiveId" clId="{92BCE72D-3399-4CFD-AE4D-397DE1D598B0}" dt="2020-10-22T21:28:45.659" v="1390" actId="22"/>
          <ac:spMkLst>
            <pc:docMk/>
            <pc:sldMk cId="643196374" sldId="362"/>
            <ac:spMk id="14" creationId="{89B980B1-602F-424A-BEC1-03FE89031099}"/>
          </ac:spMkLst>
        </pc:spChg>
        <pc:spChg chg="add">
          <ac:chgData name="Aaron Cyr" userId="f710c333df2a0e40" providerId="LiveId" clId="{92BCE72D-3399-4CFD-AE4D-397DE1D598B0}" dt="2020-10-22T21:28:49.199" v="1391" actId="22"/>
          <ac:spMkLst>
            <pc:docMk/>
            <pc:sldMk cId="643196374" sldId="362"/>
            <ac:spMk id="16" creationId="{9FBC0E9A-A5B3-4CD4-9C23-6A4DA4AE8735}"/>
          </ac:spMkLst>
        </pc:spChg>
        <pc:spChg chg="add mod">
          <ac:chgData name="Aaron Cyr" userId="f710c333df2a0e40" providerId="LiveId" clId="{92BCE72D-3399-4CFD-AE4D-397DE1D598B0}" dt="2020-10-22T21:29:08.813" v="1395" actId="1076"/>
          <ac:spMkLst>
            <pc:docMk/>
            <pc:sldMk cId="643196374" sldId="362"/>
            <ac:spMk id="18" creationId="{AC410D3E-2A44-4F1C-86FD-C84D6666E4E4}"/>
          </ac:spMkLst>
        </pc:spChg>
        <pc:picChg chg="add mod">
          <ac:chgData name="Aaron Cyr" userId="f710c333df2a0e40" providerId="LiveId" clId="{92BCE72D-3399-4CFD-AE4D-397DE1D598B0}" dt="2020-10-20T22:35:21.122" v="677" actId="1076"/>
          <ac:picMkLst>
            <pc:docMk/>
            <pc:sldMk cId="643196374" sldId="362"/>
            <ac:picMk id="7" creationId="{6E1C5EDE-5F6C-436B-966B-C09EA5DEF05F}"/>
          </ac:picMkLst>
        </pc:picChg>
        <pc:picChg chg="del">
          <ac:chgData name="Aaron Cyr" userId="f710c333df2a0e40" providerId="LiveId" clId="{92BCE72D-3399-4CFD-AE4D-397DE1D598B0}" dt="2020-10-20T22:35:05.509" v="675" actId="478"/>
          <ac:picMkLst>
            <pc:docMk/>
            <pc:sldMk cId="643196374" sldId="362"/>
            <ac:picMk id="8" creationId="{EDECE570-A8C9-4551-B26B-7DCC86A160C9}"/>
          </ac:picMkLst>
        </pc:picChg>
        <pc:picChg chg="add mod">
          <ac:chgData name="Aaron Cyr" userId="f710c333df2a0e40" providerId="LiveId" clId="{92BCE72D-3399-4CFD-AE4D-397DE1D598B0}" dt="2020-10-20T22:35:52.871" v="690" actId="1035"/>
          <ac:picMkLst>
            <pc:docMk/>
            <pc:sldMk cId="643196374" sldId="362"/>
            <ac:picMk id="11" creationId="{98B24EC4-E09B-4237-922C-01FE0A83A578}"/>
          </ac:picMkLst>
        </pc:picChg>
      </pc:sldChg>
      <pc:sldChg chg="addSp delSp modSp add mod">
        <pc:chgData name="Aaron Cyr" userId="f710c333df2a0e40" providerId="LiveId" clId="{92BCE72D-3399-4CFD-AE4D-397DE1D598B0}" dt="2020-10-22T21:29:55.046" v="1429" actId="1076"/>
        <pc:sldMkLst>
          <pc:docMk/>
          <pc:sldMk cId="3633727502" sldId="363"/>
        </pc:sldMkLst>
        <pc:spChg chg="mod">
          <ac:chgData name="Aaron Cyr" userId="f710c333df2a0e40" providerId="LiveId" clId="{92BCE72D-3399-4CFD-AE4D-397DE1D598B0}" dt="2020-10-20T22:51:05.567" v="836" actId="20577"/>
          <ac:spMkLst>
            <pc:docMk/>
            <pc:sldMk cId="3633727502" sldId="363"/>
            <ac:spMk id="2" creationId="{BB221BF7-58C9-4977-B499-6BECA023FCD2}"/>
          </ac:spMkLst>
        </pc:spChg>
        <pc:spChg chg="add mod">
          <ac:chgData name="Aaron Cyr" userId="f710c333df2a0e40" providerId="LiveId" clId="{92BCE72D-3399-4CFD-AE4D-397DE1D598B0}" dt="2020-10-22T21:29:55.046" v="1429" actId="1076"/>
          <ac:spMkLst>
            <pc:docMk/>
            <pc:sldMk cId="3633727502" sldId="363"/>
            <ac:spMk id="14" creationId="{8BA6A48D-31EA-45BB-AB68-C67754DAA189}"/>
          </ac:spMkLst>
        </pc:spChg>
        <pc:spChg chg="del mod">
          <ac:chgData name="Aaron Cyr" userId="f710c333df2a0e40" providerId="LiveId" clId="{92BCE72D-3399-4CFD-AE4D-397DE1D598B0}" dt="2020-10-20T22:51:54.565" v="847" actId="478"/>
          <ac:spMkLst>
            <pc:docMk/>
            <pc:sldMk cId="3633727502" sldId="363"/>
            <ac:spMk id="17" creationId="{256721BB-B98C-4F3C-A7EA-EA99FC8189E6}"/>
          </ac:spMkLst>
        </pc:spChg>
        <pc:grpChg chg="add mod">
          <ac:chgData name="Aaron Cyr" userId="f710c333df2a0e40" providerId="LiveId" clId="{92BCE72D-3399-4CFD-AE4D-397DE1D598B0}" dt="2020-10-22T21:29:39.062" v="1404" actId="164"/>
          <ac:grpSpMkLst>
            <pc:docMk/>
            <pc:sldMk cId="3633727502" sldId="363"/>
            <ac:grpSpMk id="13" creationId="{509710BC-EACA-4DEC-B49F-7EA48D54F789}"/>
          </ac:grpSpMkLst>
        </pc:grpChg>
        <pc:grpChg chg="del">
          <ac:chgData name="Aaron Cyr" userId="f710c333df2a0e40" providerId="LiveId" clId="{92BCE72D-3399-4CFD-AE4D-397DE1D598B0}" dt="2020-10-20T22:51:11.088" v="840" actId="478"/>
          <ac:grpSpMkLst>
            <pc:docMk/>
            <pc:sldMk cId="3633727502" sldId="363"/>
            <ac:grpSpMk id="20" creationId="{552594B0-22F2-480B-8768-F0A7F29A3483}"/>
          </ac:grpSpMkLst>
        </pc:grpChg>
        <pc:picChg chg="del">
          <ac:chgData name="Aaron Cyr" userId="f710c333df2a0e40" providerId="LiveId" clId="{92BCE72D-3399-4CFD-AE4D-397DE1D598B0}" dt="2020-10-20T22:51:07.862" v="837" actId="478"/>
          <ac:picMkLst>
            <pc:docMk/>
            <pc:sldMk cId="3633727502" sldId="363"/>
            <ac:picMk id="4" creationId="{CF589F47-30CC-4D97-A99C-EA0304959953}"/>
          </ac:picMkLst>
        </pc:picChg>
        <pc:picChg chg="add mod ord">
          <ac:chgData name="Aaron Cyr" userId="f710c333df2a0e40" providerId="LiveId" clId="{92BCE72D-3399-4CFD-AE4D-397DE1D598B0}" dt="2020-10-22T21:29:43.138" v="1407" actId="1076"/>
          <ac:picMkLst>
            <pc:docMk/>
            <pc:sldMk cId="3633727502" sldId="363"/>
            <ac:picMk id="6" creationId="{243563A8-65A0-4695-998F-8CFB0FB0C697}"/>
          </ac:picMkLst>
        </pc:picChg>
        <pc:picChg chg="del">
          <ac:chgData name="Aaron Cyr" userId="f710c333df2a0e40" providerId="LiveId" clId="{92BCE72D-3399-4CFD-AE4D-397DE1D598B0}" dt="2020-10-20T22:51:11.725" v="841" actId="478"/>
          <ac:picMkLst>
            <pc:docMk/>
            <pc:sldMk cId="3633727502" sldId="363"/>
            <ac:picMk id="7" creationId="{4C65F1E8-EAEC-4B5A-BE2D-6EC1D0051C0E}"/>
          </ac:picMkLst>
        </pc:picChg>
        <pc:picChg chg="add mod">
          <ac:chgData name="Aaron Cyr" userId="f710c333df2a0e40" providerId="LiveId" clId="{92BCE72D-3399-4CFD-AE4D-397DE1D598B0}" dt="2020-10-22T21:29:39.062" v="1404" actId="164"/>
          <ac:picMkLst>
            <pc:docMk/>
            <pc:sldMk cId="3633727502" sldId="363"/>
            <ac:picMk id="10" creationId="{37EF9505-C6C7-4E03-A904-A15F29CB9EE1}"/>
          </ac:picMkLst>
        </pc:picChg>
        <pc:picChg chg="add mod">
          <ac:chgData name="Aaron Cyr" userId="f710c333df2a0e40" providerId="LiveId" clId="{92BCE72D-3399-4CFD-AE4D-397DE1D598B0}" dt="2020-10-22T21:29:39.062" v="1404" actId="164"/>
          <ac:picMkLst>
            <pc:docMk/>
            <pc:sldMk cId="3633727502" sldId="363"/>
            <ac:picMk id="12" creationId="{2B349252-37D4-465F-9AAD-D6FB9DE08710}"/>
          </ac:picMkLst>
        </pc:picChg>
        <pc:picChg chg="del">
          <ac:chgData name="Aaron Cyr" userId="f710c333df2a0e40" providerId="LiveId" clId="{92BCE72D-3399-4CFD-AE4D-397DE1D598B0}" dt="2020-10-20T22:51:09.727" v="838" actId="478"/>
          <ac:picMkLst>
            <pc:docMk/>
            <pc:sldMk cId="3633727502" sldId="363"/>
            <ac:picMk id="24" creationId="{C4E6C536-D717-43F1-968C-26CA5F425567}"/>
          </ac:picMkLst>
        </pc:picChg>
        <pc:picChg chg="del">
          <ac:chgData name="Aaron Cyr" userId="f710c333df2a0e40" providerId="LiveId" clId="{92BCE72D-3399-4CFD-AE4D-397DE1D598B0}" dt="2020-10-20T22:51:10.702" v="839" actId="478"/>
          <ac:picMkLst>
            <pc:docMk/>
            <pc:sldMk cId="3633727502" sldId="363"/>
            <ac:picMk id="26" creationId="{8A7440AF-52A9-4CFB-8539-7E4E9938C389}"/>
          </ac:picMkLst>
        </pc:picChg>
      </pc:sldChg>
      <pc:sldChg chg="addSp delSp modSp add mod">
        <pc:chgData name="Aaron Cyr" userId="f710c333df2a0e40" providerId="LiveId" clId="{92BCE72D-3399-4CFD-AE4D-397DE1D598B0}" dt="2020-10-22T21:30:15.015" v="1455" actId="20577"/>
        <pc:sldMkLst>
          <pc:docMk/>
          <pc:sldMk cId="1274242442" sldId="364"/>
        </pc:sldMkLst>
        <pc:spChg chg="mod">
          <ac:chgData name="Aaron Cyr" userId="f710c333df2a0e40" providerId="LiveId" clId="{92BCE72D-3399-4CFD-AE4D-397DE1D598B0}" dt="2020-10-20T22:55:41.318" v="938" actId="20577"/>
          <ac:spMkLst>
            <pc:docMk/>
            <pc:sldMk cId="1274242442" sldId="364"/>
            <ac:spMk id="2" creationId="{BB221BF7-58C9-4977-B499-6BECA023FCD2}"/>
          </ac:spMkLst>
        </pc:spChg>
        <pc:spChg chg="add mod">
          <ac:chgData name="Aaron Cyr" userId="f710c333df2a0e40" providerId="LiveId" clId="{92BCE72D-3399-4CFD-AE4D-397DE1D598B0}" dt="2020-10-22T21:08:31.729" v="1126" actId="1076"/>
          <ac:spMkLst>
            <pc:docMk/>
            <pc:sldMk cId="1274242442" sldId="364"/>
            <ac:spMk id="18" creationId="{EB73D59B-F0D6-4451-A245-1F9863D59CE5}"/>
          </ac:spMkLst>
        </pc:spChg>
        <pc:spChg chg="add mod">
          <ac:chgData name="Aaron Cyr" userId="f710c333df2a0e40" providerId="LiveId" clId="{92BCE72D-3399-4CFD-AE4D-397DE1D598B0}" dt="2020-10-22T21:08:49.016" v="1128" actId="1076"/>
          <ac:spMkLst>
            <pc:docMk/>
            <pc:sldMk cId="1274242442" sldId="364"/>
            <ac:spMk id="20" creationId="{18B61F06-5461-4822-A62C-D70A160D647E}"/>
          </ac:spMkLst>
        </pc:spChg>
        <pc:spChg chg="add mod">
          <ac:chgData name="Aaron Cyr" userId="f710c333df2a0e40" providerId="LiveId" clId="{92BCE72D-3399-4CFD-AE4D-397DE1D598B0}" dt="2020-10-22T21:30:09.142" v="1443" actId="1076"/>
          <ac:spMkLst>
            <pc:docMk/>
            <pc:sldMk cId="1274242442" sldId="364"/>
            <ac:spMk id="24" creationId="{487A6F61-C57E-42C5-A597-20955EDBA9D8}"/>
          </ac:spMkLst>
        </pc:spChg>
        <pc:spChg chg="add mod">
          <ac:chgData name="Aaron Cyr" userId="f710c333df2a0e40" providerId="LiveId" clId="{92BCE72D-3399-4CFD-AE4D-397DE1D598B0}" dt="2020-10-22T21:30:15.015" v="1455" actId="20577"/>
          <ac:spMkLst>
            <pc:docMk/>
            <pc:sldMk cId="1274242442" sldId="364"/>
            <ac:spMk id="26" creationId="{4F5C8BC9-26C6-4AE7-885C-A9014C02E047}"/>
          </ac:spMkLst>
        </pc:spChg>
        <pc:picChg chg="del">
          <ac:chgData name="Aaron Cyr" userId="f710c333df2a0e40" providerId="LiveId" clId="{92BCE72D-3399-4CFD-AE4D-397DE1D598B0}" dt="2020-10-20T22:56:04.326" v="939" actId="478"/>
          <ac:picMkLst>
            <pc:docMk/>
            <pc:sldMk cId="1274242442" sldId="364"/>
            <ac:picMk id="4" creationId="{7341DE82-7285-4DE8-A83C-07048D5E3C24}"/>
          </ac:picMkLst>
        </pc:picChg>
        <pc:picChg chg="add mod">
          <ac:chgData name="Aaron Cyr" userId="f710c333df2a0e40" providerId="LiveId" clId="{92BCE72D-3399-4CFD-AE4D-397DE1D598B0}" dt="2020-10-20T22:56:06.080" v="941" actId="1076"/>
          <ac:picMkLst>
            <pc:docMk/>
            <pc:sldMk cId="1274242442" sldId="364"/>
            <ac:picMk id="6" creationId="{DF1D532B-86CE-4DB8-BF9C-63B67B7C32EA}"/>
          </ac:picMkLst>
        </pc:picChg>
        <pc:picChg chg="add">
          <ac:chgData name="Aaron Cyr" userId="f710c333df2a0e40" providerId="LiveId" clId="{92BCE72D-3399-4CFD-AE4D-397DE1D598B0}" dt="2020-10-20T22:57:01.361" v="943" actId="22"/>
          <ac:picMkLst>
            <pc:docMk/>
            <pc:sldMk cId="1274242442" sldId="364"/>
            <ac:picMk id="8" creationId="{B05E39D7-3FC3-4AE2-89B6-626791E4D865}"/>
          </ac:picMkLst>
        </pc:picChg>
        <pc:picChg chg="del">
          <ac:chgData name="Aaron Cyr" userId="f710c333df2a0e40" providerId="LiveId" clId="{92BCE72D-3399-4CFD-AE4D-397DE1D598B0}" dt="2020-10-20T22:57:01.116" v="942" actId="478"/>
          <ac:picMkLst>
            <pc:docMk/>
            <pc:sldMk cId="1274242442" sldId="364"/>
            <ac:picMk id="9" creationId="{F349DFFC-73E6-494A-AD77-8B9F04F39796}"/>
          </ac:picMkLst>
        </pc:picChg>
        <pc:picChg chg="del">
          <ac:chgData name="Aaron Cyr" userId="f710c333df2a0e40" providerId="LiveId" clId="{92BCE72D-3399-4CFD-AE4D-397DE1D598B0}" dt="2020-10-20T22:57:01.116" v="942" actId="478"/>
          <ac:picMkLst>
            <pc:docMk/>
            <pc:sldMk cId="1274242442" sldId="364"/>
            <ac:picMk id="11" creationId="{10E25F6E-CB74-48E4-8BC7-89B96512969C}"/>
          </ac:picMkLst>
        </pc:picChg>
        <pc:picChg chg="add mod">
          <ac:chgData name="Aaron Cyr" userId="f710c333df2a0e40" providerId="LiveId" clId="{92BCE72D-3399-4CFD-AE4D-397DE1D598B0}" dt="2020-10-20T22:57:37.559" v="957" actId="1076"/>
          <ac:picMkLst>
            <pc:docMk/>
            <pc:sldMk cId="1274242442" sldId="364"/>
            <ac:picMk id="13" creationId="{0CDF9530-F64A-44AF-B08E-2D377BA6C593}"/>
          </ac:picMkLst>
        </pc:picChg>
        <pc:picChg chg="add mod">
          <ac:chgData name="Aaron Cyr" userId="f710c333df2a0e40" providerId="LiveId" clId="{92BCE72D-3399-4CFD-AE4D-397DE1D598B0}" dt="2020-10-20T22:57:49.502" v="959" actId="1076"/>
          <ac:picMkLst>
            <pc:docMk/>
            <pc:sldMk cId="1274242442" sldId="364"/>
            <ac:picMk id="15" creationId="{E57F4D43-5FB7-4363-B0AC-457DA6E88E36}"/>
          </ac:picMkLst>
        </pc:picChg>
        <pc:picChg chg="add mod">
          <ac:chgData name="Aaron Cyr" userId="f710c333df2a0e40" providerId="LiveId" clId="{92BCE72D-3399-4CFD-AE4D-397DE1D598B0}" dt="2020-10-22T21:04:56.067" v="983" actId="1076"/>
          <ac:picMkLst>
            <pc:docMk/>
            <pc:sldMk cId="1274242442" sldId="364"/>
            <ac:picMk id="17" creationId="{368985FC-BCDB-4ED3-8EFE-2B8D160A75B5}"/>
          </ac:picMkLst>
        </pc:picChg>
        <pc:picChg chg="add mod">
          <ac:chgData name="Aaron Cyr" userId="f710c333df2a0e40" providerId="LiveId" clId="{92BCE72D-3399-4CFD-AE4D-397DE1D598B0}" dt="2020-10-22T21:08:49.016" v="1128" actId="1076"/>
          <ac:picMkLst>
            <pc:docMk/>
            <pc:sldMk cId="1274242442" sldId="364"/>
            <ac:picMk id="22" creationId="{24A806C0-1B5B-4A98-9120-2CE2C0FE32B2}"/>
          </ac:picMkLst>
        </pc:picChg>
      </pc:sldChg>
      <pc:sldChg chg="addSp delSp modSp add mod">
        <pc:chgData name="Aaron Cyr" userId="f710c333df2a0e40" providerId="LiveId" clId="{92BCE72D-3399-4CFD-AE4D-397DE1D598B0}" dt="2020-10-22T21:30:42.800" v="1474" actId="478"/>
        <pc:sldMkLst>
          <pc:docMk/>
          <pc:sldMk cId="3973828171" sldId="365"/>
        </pc:sldMkLst>
        <pc:spChg chg="mod">
          <ac:chgData name="Aaron Cyr" userId="f710c333df2a0e40" providerId="LiveId" clId="{92BCE72D-3399-4CFD-AE4D-397DE1D598B0}" dt="2020-10-22T21:20:14.951" v="1251" actId="20577"/>
          <ac:spMkLst>
            <pc:docMk/>
            <pc:sldMk cId="3973828171" sldId="365"/>
            <ac:spMk id="4" creationId="{BD16C4B2-AF9F-47F8-B3D8-E451C87F11DE}"/>
          </ac:spMkLst>
        </pc:spChg>
        <pc:spChg chg="add del mod">
          <ac:chgData name="Aaron Cyr" userId="f710c333df2a0e40" providerId="LiveId" clId="{92BCE72D-3399-4CFD-AE4D-397DE1D598B0}" dt="2020-10-22T21:30:42.800" v="1474" actId="478"/>
          <ac:spMkLst>
            <pc:docMk/>
            <pc:sldMk cId="3973828171" sldId="365"/>
            <ac:spMk id="12" creationId="{6E017DFB-23F3-4D5D-B8B7-DC3CB57E81C8}"/>
          </ac:spMkLst>
        </pc:spChg>
        <pc:picChg chg="del">
          <ac:chgData name="Aaron Cyr" userId="f710c333df2a0e40" providerId="LiveId" clId="{92BCE72D-3399-4CFD-AE4D-397DE1D598B0}" dt="2020-10-22T21:20:17.055" v="1252" actId="478"/>
          <ac:picMkLst>
            <pc:docMk/>
            <pc:sldMk cId="3973828171" sldId="365"/>
            <ac:picMk id="3" creationId="{85ED6255-187A-4C92-91BB-B8DD97DC015F}"/>
          </ac:picMkLst>
        </pc:picChg>
        <pc:picChg chg="add mod">
          <ac:chgData name="Aaron Cyr" userId="f710c333df2a0e40" providerId="LiveId" clId="{92BCE72D-3399-4CFD-AE4D-397DE1D598B0}" dt="2020-10-22T21:20:39.503" v="1254" actId="1076"/>
          <ac:picMkLst>
            <pc:docMk/>
            <pc:sldMk cId="3973828171" sldId="365"/>
            <ac:picMk id="5" creationId="{047DCF58-CB9E-486D-90EE-2065BF52167E}"/>
          </ac:picMkLst>
        </pc:picChg>
        <pc:picChg chg="add">
          <ac:chgData name="Aaron Cyr" userId="f710c333df2a0e40" providerId="LiveId" clId="{92BCE72D-3399-4CFD-AE4D-397DE1D598B0}" dt="2020-10-22T21:20:51.198" v="1255" actId="22"/>
          <ac:picMkLst>
            <pc:docMk/>
            <pc:sldMk cId="3973828171" sldId="365"/>
            <ac:picMk id="7" creationId="{8F37AD5B-45ED-431F-8C2E-F65C6BE9330C}"/>
          </ac:picMkLst>
        </pc:picChg>
        <pc:picChg chg="add mod">
          <ac:chgData name="Aaron Cyr" userId="f710c333df2a0e40" providerId="LiveId" clId="{92BCE72D-3399-4CFD-AE4D-397DE1D598B0}" dt="2020-10-22T21:21:10.439" v="1257" actId="1076"/>
          <ac:picMkLst>
            <pc:docMk/>
            <pc:sldMk cId="3973828171" sldId="365"/>
            <ac:picMk id="9" creationId="{3E605E6E-BDA4-416B-A800-E82B386365E0}"/>
          </ac:picMkLst>
        </pc:picChg>
        <pc:picChg chg="add mod">
          <ac:chgData name="Aaron Cyr" userId="f710c333df2a0e40" providerId="LiveId" clId="{92BCE72D-3399-4CFD-AE4D-397DE1D598B0}" dt="2020-10-22T21:21:27.400" v="1259" actId="1076"/>
          <ac:picMkLst>
            <pc:docMk/>
            <pc:sldMk cId="3973828171" sldId="365"/>
            <ac:picMk id="11" creationId="{C3C654D1-0A27-46DA-966A-0A06F33184B1}"/>
          </ac:picMkLst>
        </pc:picChg>
      </pc:sldChg>
      <pc:sldChg chg="add del">
        <pc:chgData name="Aaron Cyr" userId="f710c333df2a0e40" providerId="LiveId" clId="{92BCE72D-3399-4CFD-AE4D-397DE1D598B0}" dt="2020-10-22T21:26:22.248" v="1340"/>
        <pc:sldMkLst>
          <pc:docMk/>
          <pc:sldMk cId="734457558" sldId="366"/>
        </pc:sldMkLst>
      </pc:sldChg>
      <pc:sldChg chg="add del">
        <pc:chgData name="Aaron Cyr" userId="f710c333df2a0e40" providerId="LiveId" clId="{92BCE72D-3399-4CFD-AE4D-397DE1D598B0}" dt="2020-10-22T21:26:38.694" v="1342"/>
        <pc:sldMkLst>
          <pc:docMk/>
          <pc:sldMk cId="3233737699" sldId="366"/>
        </pc:sldMkLst>
      </pc:sldChg>
    </pc:docChg>
  </pc:docChgLst>
  <pc:docChgLst>
    <pc:chgData name="Aaron Cyr" userId="f710c333df2a0e40" providerId="LiveId" clId="{A03BB898-8A07-4767-BB05-B0A247932A52}"/>
    <pc:docChg chg="undo custSel addSld delSld modSld">
      <pc:chgData name="Aaron Cyr" userId="f710c333df2a0e40" providerId="LiveId" clId="{A03BB898-8A07-4767-BB05-B0A247932A52}" dt="2020-10-20T21:42:10.226" v="2756" actId="1036"/>
      <pc:docMkLst>
        <pc:docMk/>
      </pc:docMkLst>
      <pc:sldChg chg="modSp mod">
        <pc:chgData name="Aaron Cyr" userId="f710c333df2a0e40" providerId="LiveId" clId="{A03BB898-8A07-4767-BB05-B0A247932A52}" dt="2020-10-13T22:24:04.948" v="1" actId="20577"/>
        <pc:sldMkLst>
          <pc:docMk/>
          <pc:sldMk cId="2098746533" sldId="256"/>
        </pc:sldMkLst>
        <pc:spChg chg="mod">
          <ac:chgData name="Aaron Cyr" userId="f710c333df2a0e40" providerId="LiveId" clId="{A03BB898-8A07-4767-BB05-B0A247932A52}" dt="2020-10-13T22:24:04.948" v="1" actId="20577"/>
          <ac:spMkLst>
            <pc:docMk/>
            <pc:sldMk cId="2098746533" sldId="256"/>
            <ac:spMk id="2" creationId="{69D78755-8513-40C1-9A58-6390D844D3E0}"/>
          </ac:spMkLst>
        </pc:spChg>
      </pc:sldChg>
      <pc:sldChg chg="addSp delSp modSp mod">
        <pc:chgData name="Aaron Cyr" userId="f710c333df2a0e40" providerId="LiveId" clId="{A03BB898-8A07-4767-BB05-B0A247932A52}" dt="2020-10-13T22:26:52.210" v="66" actId="20577"/>
        <pc:sldMkLst>
          <pc:docMk/>
          <pc:sldMk cId="481095146" sldId="257"/>
        </pc:sldMkLst>
        <pc:spChg chg="mod">
          <ac:chgData name="Aaron Cyr" userId="f710c333df2a0e40" providerId="LiveId" clId="{A03BB898-8A07-4767-BB05-B0A247932A52}" dt="2020-10-13T22:26:52.210" v="66" actId="20577"/>
          <ac:spMkLst>
            <pc:docMk/>
            <pc:sldMk cId="481095146" sldId="257"/>
            <ac:spMk id="2" creationId="{BB221BF7-58C9-4977-B499-6BECA023FCD2}"/>
          </ac:spMkLst>
        </pc:spChg>
        <pc:spChg chg="del">
          <ac:chgData name="Aaron Cyr" userId="f710c333df2a0e40" providerId="LiveId" clId="{A03BB898-8A07-4767-BB05-B0A247932A52}" dt="2020-10-13T22:26:41.226" v="51" actId="478"/>
          <ac:spMkLst>
            <pc:docMk/>
            <pc:sldMk cId="481095146" sldId="257"/>
            <ac:spMk id="3" creationId="{4EA7950D-C7EA-4566-89B8-7677B9946DD8}"/>
          </ac:spMkLst>
        </pc:spChg>
        <pc:spChg chg="add del mod">
          <ac:chgData name="Aaron Cyr" userId="f710c333df2a0e40" providerId="LiveId" clId="{A03BB898-8A07-4767-BB05-B0A247932A52}" dt="2020-10-13T22:26:42.447" v="52" actId="22"/>
          <ac:spMkLst>
            <pc:docMk/>
            <pc:sldMk cId="481095146" sldId="257"/>
            <ac:spMk id="6" creationId="{D6A1982E-7C4D-4D62-B3D9-5D3D17EEE799}"/>
          </ac:spMkLst>
        </pc:spChg>
        <pc:picChg chg="add mod ord">
          <ac:chgData name="Aaron Cyr" userId="f710c333df2a0e40" providerId="LiveId" clId="{A03BB898-8A07-4767-BB05-B0A247932A52}" dt="2020-10-13T22:26:48.835" v="56" actId="1076"/>
          <ac:picMkLst>
            <pc:docMk/>
            <pc:sldMk cId="481095146" sldId="257"/>
            <ac:picMk id="8" creationId="{CE22AD13-8B48-47CE-8837-4496C501817D}"/>
          </ac:picMkLst>
        </pc:picChg>
      </pc:sldChg>
      <pc:sldChg chg="addSp delSp modSp mod">
        <pc:chgData name="Aaron Cyr" userId="f710c333df2a0e40" providerId="LiveId" clId="{A03BB898-8A07-4767-BB05-B0A247932A52}" dt="2020-10-13T22:31:43.538" v="84" actId="20577"/>
        <pc:sldMkLst>
          <pc:docMk/>
          <pc:sldMk cId="4088391903" sldId="258"/>
        </pc:sldMkLst>
        <pc:spChg chg="mod">
          <ac:chgData name="Aaron Cyr" userId="f710c333df2a0e40" providerId="LiveId" clId="{A03BB898-8A07-4767-BB05-B0A247932A52}" dt="2020-10-13T22:31:43.538" v="84" actId="20577"/>
          <ac:spMkLst>
            <pc:docMk/>
            <pc:sldMk cId="4088391903" sldId="258"/>
            <ac:spMk id="2" creationId="{9C911CAE-4545-49C6-A593-FDF843DC339E}"/>
          </ac:spMkLst>
        </pc:spChg>
        <pc:spChg chg="del mod">
          <ac:chgData name="Aaron Cyr" userId="f710c333df2a0e40" providerId="LiveId" clId="{A03BB898-8A07-4767-BB05-B0A247932A52}" dt="2020-10-13T22:31:30.600" v="69" actId="478"/>
          <ac:spMkLst>
            <pc:docMk/>
            <pc:sldMk cId="4088391903" sldId="258"/>
            <ac:spMk id="3" creationId="{DCC3EAA1-5543-4791-9831-9EA395267181}"/>
          </ac:spMkLst>
        </pc:spChg>
        <pc:spChg chg="add del mod">
          <ac:chgData name="Aaron Cyr" userId="f710c333df2a0e40" providerId="LiveId" clId="{A03BB898-8A07-4767-BB05-B0A247932A52}" dt="2020-10-13T22:31:32.910" v="72" actId="22"/>
          <ac:spMkLst>
            <pc:docMk/>
            <pc:sldMk cId="4088391903" sldId="258"/>
            <ac:spMk id="5" creationId="{5F98F1CA-0742-4962-8F08-8DDA2B5E57CB}"/>
          </ac:spMkLst>
        </pc:spChg>
        <pc:picChg chg="add del">
          <ac:chgData name="Aaron Cyr" userId="f710c333df2a0e40" providerId="LiveId" clId="{A03BB898-8A07-4767-BB05-B0A247932A52}" dt="2020-10-13T22:31:32.324" v="71" actId="22"/>
          <ac:picMkLst>
            <pc:docMk/>
            <pc:sldMk cId="4088391903" sldId="258"/>
            <ac:picMk id="8" creationId="{E3DC6813-E237-4639-80C1-211951BBF588}"/>
          </ac:picMkLst>
        </pc:picChg>
        <pc:picChg chg="add mod ord">
          <ac:chgData name="Aaron Cyr" userId="f710c333df2a0e40" providerId="LiveId" clId="{A03BB898-8A07-4767-BB05-B0A247932A52}" dt="2020-10-13T22:31:39.747" v="74" actId="1076"/>
          <ac:picMkLst>
            <pc:docMk/>
            <pc:sldMk cId="4088391903" sldId="258"/>
            <ac:picMk id="10" creationId="{C73057F0-4B86-48D4-9D55-A442904EDBD8}"/>
          </ac:picMkLst>
        </pc:picChg>
      </pc:sldChg>
      <pc:sldChg chg="addSp delSp modSp mod">
        <pc:chgData name="Aaron Cyr" userId="f710c333df2a0e40" providerId="LiveId" clId="{A03BB898-8A07-4767-BB05-B0A247932A52}" dt="2020-10-13T22:33:24.460" v="105" actId="1076"/>
        <pc:sldMkLst>
          <pc:docMk/>
          <pc:sldMk cId="1104465828" sldId="259"/>
        </pc:sldMkLst>
        <pc:spChg chg="del">
          <ac:chgData name="Aaron Cyr" userId="f710c333df2a0e40" providerId="LiveId" clId="{A03BB898-8A07-4767-BB05-B0A247932A52}" dt="2020-10-13T22:33:12.177" v="92" actId="478"/>
          <ac:spMkLst>
            <pc:docMk/>
            <pc:sldMk cId="1104465828" sldId="259"/>
            <ac:spMk id="3" creationId="{74EFEE55-4A47-4DD5-9436-953C5B1A472D}"/>
          </ac:spMkLst>
        </pc:spChg>
        <pc:spChg chg="add del mod">
          <ac:chgData name="Aaron Cyr" userId="f710c333df2a0e40" providerId="LiveId" clId="{A03BB898-8A07-4767-BB05-B0A247932A52}" dt="2020-10-13T22:33:13.169" v="93" actId="22"/>
          <ac:spMkLst>
            <pc:docMk/>
            <pc:sldMk cId="1104465828" sldId="259"/>
            <ac:spMk id="4" creationId="{F9ABD8E0-FD04-4513-86A7-E4FE4FF7FFE9}"/>
          </ac:spMkLst>
        </pc:spChg>
        <pc:spChg chg="mod">
          <ac:chgData name="Aaron Cyr" userId="f710c333df2a0e40" providerId="LiveId" clId="{A03BB898-8A07-4767-BB05-B0A247932A52}" dt="2020-10-13T22:33:17.244" v="103" actId="20577"/>
          <ac:spMkLst>
            <pc:docMk/>
            <pc:sldMk cId="1104465828" sldId="259"/>
            <ac:spMk id="6" creationId="{E71439C6-BCE4-40C9-820D-6FC1659E12D1}"/>
          </ac:spMkLst>
        </pc:spChg>
        <pc:picChg chg="add mod ord">
          <ac:chgData name="Aaron Cyr" userId="f710c333df2a0e40" providerId="LiveId" clId="{A03BB898-8A07-4767-BB05-B0A247932A52}" dt="2020-10-13T22:33:24.460" v="105" actId="1076"/>
          <ac:picMkLst>
            <pc:docMk/>
            <pc:sldMk cId="1104465828" sldId="259"/>
            <ac:picMk id="7" creationId="{9DAA8A6A-F0B1-48F7-99EC-CB5205B26C8C}"/>
          </ac:picMkLst>
        </pc:picChg>
      </pc:sldChg>
      <pc:sldChg chg="addSp delSp modSp mod">
        <pc:chgData name="Aaron Cyr" userId="f710c333df2a0e40" providerId="LiveId" clId="{A03BB898-8A07-4767-BB05-B0A247932A52}" dt="2020-10-20T12:50:54.397" v="741" actId="1076"/>
        <pc:sldMkLst>
          <pc:docMk/>
          <pc:sldMk cId="2455423919" sldId="260"/>
        </pc:sldMkLst>
        <pc:spChg chg="mod">
          <ac:chgData name="Aaron Cyr" userId="f710c333df2a0e40" providerId="LiveId" clId="{A03BB898-8A07-4767-BB05-B0A247932A52}" dt="2020-10-13T22:34:33.780" v="132" actId="6549"/>
          <ac:spMkLst>
            <pc:docMk/>
            <pc:sldMk cId="2455423919" sldId="260"/>
            <ac:spMk id="2" creationId="{C39B2BAF-C864-43B4-8121-6AF6C308937B}"/>
          </ac:spMkLst>
        </pc:spChg>
        <pc:spChg chg="del">
          <ac:chgData name="Aaron Cyr" userId="f710c333df2a0e40" providerId="LiveId" clId="{A03BB898-8A07-4767-BB05-B0A247932A52}" dt="2020-10-13T22:34:36.617" v="133" actId="478"/>
          <ac:spMkLst>
            <pc:docMk/>
            <pc:sldMk cId="2455423919" sldId="260"/>
            <ac:spMk id="3" creationId="{925FD9A3-E2B8-4D9E-8FFB-EAAB68F6190E}"/>
          </ac:spMkLst>
        </pc:spChg>
        <pc:spChg chg="add del mod">
          <ac:chgData name="Aaron Cyr" userId="f710c333df2a0e40" providerId="LiveId" clId="{A03BB898-8A07-4767-BB05-B0A247932A52}" dt="2020-10-13T22:34:51.065" v="134" actId="22"/>
          <ac:spMkLst>
            <pc:docMk/>
            <pc:sldMk cId="2455423919" sldId="260"/>
            <ac:spMk id="6" creationId="{1F2C0E1B-3AB7-4E22-BDFC-77242745022A}"/>
          </ac:spMkLst>
        </pc:spChg>
        <pc:picChg chg="add mod">
          <ac:chgData name="Aaron Cyr" userId="f710c333df2a0e40" providerId="LiveId" clId="{A03BB898-8A07-4767-BB05-B0A247932A52}" dt="2020-10-20T12:50:50.736" v="739" actId="1076"/>
          <ac:picMkLst>
            <pc:docMk/>
            <pc:sldMk cId="2455423919" sldId="260"/>
            <ac:picMk id="5" creationId="{C7031783-1A07-4480-BA1F-399A9BDE7AA8}"/>
          </ac:picMkLst>
        </pc:picChg>
        <pc:picChg chg="add mod">
          <ac:chgData name="Aaron Cyr" userId="f710c333df2a0e40" providerId="LiveId" clId="{A03BB898-8A07-4767-BB05-B0A247932A52}" dt="2020-10-20T12:50:54.397" v="741" actId="1076"/>
          <ac:picMkLst>
            <pc:docMk/>
            <pc:sldMk cId="2455423919" sldId="260"/>
            <ac:picMk id="7" creationId="{A5813102-7E55-4B41-890E-5B50652267E6}"/>
          </ac:picMkLst>
        </pc:picChg>
        <pc:picChg chg="add mod ord">
          <ac:chgData name="Aaron Cyr" userId="f710c333df2a0e40" providerId="LiveId" clId="{A03BB898-8A07-4767-BB05-B0A247932A52}" dt="2020-10-20T12:50:48.757" v="738" actId="1076"/>
          <ac:picMkLst>
            <pc:docMk/>
            <pc:sldMk cId="2455423919" sldId="260"/>
            <ac:picMk id="8" creationId="{2EFFF201-8873-43B0-A252-14775B1CBB70}"/>
          </ac:picMkLst>
        </pc:picChg>
      </pc:sldChg>
      <pc:sldChg chg="addSp delSp modSp del mod">
        <pc:chgData name="Aaron Cyr" userId="f710c333df2a0e40" providerId="LiveId" clId="{A03BB898-8A07-4767-BB05-B0A247932A52}" dt="2020-10-13T22:37:34.371" v="172" actId="47"/>
        <pc:sldMkLst>
          <pc:docMk/>
          <pc:sldMk cId="1258813868" sldId="261"/>
        </pc:sldMkLst>
        <pc:spChg chg="mod">
          <ac:chgData name="Aaron Cyr" userId="f710c333df2a0e40" providerId="LiveId" clId="{A03BB898-8A07-4767-BB05-B0A247932A52}" dt="2020-10-13T22:35:46.188" v="161" actId="20577"/>
          <ac:spMkLst>
            <pc:docMk/>
            <pc:sldMk cId="1258813868" sldId="261"/>
            <ac:spMk id="3" creationId="{8CBD2AF5-A3AA-4EB5-A0ED-998B79E310CF}"/>
          </ac:spMkLst>
        </pc:spChg>
        <pc:picChg chg="del">
          <ac:chgData name="Aaron Cyr" userId="f710c333df2a0e40" providerId="LiveId" clId="{A03BB898-8A07-4767-BB05-B0A247932A52}" dt="2020-10-13T22:35:38.427" v="139" actId="478"/>
          <ac:picMkLst>
            <pc:docMk/>
            <pc:sldMk cId="1258813868" sldId="261"/>
            <ac:picMk id="5" creationId="{0CA5AF29-402F-48EC-ACC1-22B1F5E29B40}"/>
          </ac:picMkLst>
        </pc:picChg>
        <pc:picChg chg="add del">
          <ac:chgData name="Aaron Cyr" userId="f710c333df2a0e40" providerId="LiveId" clId="{A03BB898-8A07-4767-BB05-B0A247932A52}" dt="2020-10-13T22:35:36.988" v="138" actId="22"/>
          <ac:picMkLst>
            <pc:docMk/>
            <pc:sldMk cId="1258813868" sldId="261"/>
            <ac:picMk id="6" creationId="{B20BAE63-3804-4B51-9039-5D10281A6E23}"/>
          </ac:picMkLst>
        </pc:picChg>
        <pc:picChg chg="add mod">
          <ac:chgData name="Aaron Cyr" userId="f710c333df2a0e40" providerId="LiveId" clId="{A03BB898-8A07-4767-BB05-B0A247932A52}" dt="2020-10-13T22:37:05.692" v="169" actId="1076"/>
          <ac:picMkLst>
            <pc:docMk/>
            <pc:sldMk cId="1258813868" sldId="261"/>
            <ac:picMk id="8" creationId="{9033856F-9CB2-4AB3-982B-8394F296AC04}"/>
          </ac:picMkLst>
        </pc:picChg>
        <pc:picChg chg="add mod">
          <ac:chgData name="Aaron Cyr" userId="f710c333df2a0e40" providerId="LiveId" clId="{A03BB898-8A07-4767-BB05-B0A247932A52}" dt="2020-10-13T22:37:08.147" v="170" actId="1076"/>
          <ac:picMkLst>
            <pc:docMk/>
            <pc:sldMk cId="1258813868" sldId="261"/>
            <ac:picMk id="10" creationId="{7EC1C14F-E4EA-4F5D-9E4F-C8549D744F89}"/>
          </ac:picMkLst>
        </pc:picChg>
        <pc:picChg chg="add mod">
          <ac:chgData name="Aaron Cyr" userId="f710c333df2a0e40" providerId="LiveId" clId="{A03BB898-8A07-4767-BB05-B0A247932A52}" dt="2020-10-13T22:37:10.555" v="171" actId="1076"/>
          <ac:picMkLst>
            <pc:docMk/>
            <pc:sldMk cId="1258813868" sldId="261"/>
            <ac:picMk id="12" creationId="{94D2578C-8811-469F-987E-AECA9598DC10}"/>
          </ac:picMkLst>
        </pc:picChg>
        <pc:picChg chg="add mod">
          <ac:chgData name="Aaron Cyr" userId="f710c333df2a0e40" providerId="LiveId" clId="{A03BB898-8A07-4767-BB05-B0A247932A52}" dt="2020-10-13T22:37:01.821" v="168" actId="1076"/>
          <ac:picMkLst>
            <pc:docMk/>
            <pc:sldMk cId="1258813868" sldId="261"/>
            <ac:picMk id="14" creationId="{E41C6B7D-C484-4746-8FF5-5AFB2C70A237}"/>
          </ac:picMkLst>
        </pc:picChg>
      </pc:sldChg>
      <pc:sldChg chg="del">
        <pc:chgData name="Aaron Cyr" userId="f710c333df2a0e40" providerId="LiveId" clId="{A03BB898-8A07-4767-BB05-B0A247932A52}" dt="2020-10-13T22:37:35.416" v="173" actId="47"/>
        <pc:sldMkLst>
          <pc:docMk/>
          <pc:sldMk cId="2468806724" sldId="262"/>
        </pc:sldMkLst>
      </pc:sldChg>
      <pc:sldChg chg="del">
        <pc:chgData name="Aaron Cyr" userId="f710c333df2a0e40" providerId="LiveId" clId="{A03BB898-8A07-4767-BB05-B0A247932A52}" dt="2020-10-13T22:37:36.151" v="174" actId="47"/>
        <pc:sldMkLst>
          <pc:docMk/>
          <pc:sldMk cId="2852081479" sldId="263"/>
        </pc:sldMkLst>
      </pc:sldChg>
      <pc:sldChg chg="modSp mod">
        <pc:chgData name="Aaron Cyr" userId="f710c333df2a0e40" providerId="LiveId" clId="{A03BB898-8A07-4767-BB05-B0A247932A52}" dt="2020-10-13T22:25:12.604" v="44" actId="20577"/>
        <pc:sldMkLst>
          <pc:docMk/>
          <pc:sldMk cId="1194441255" sldId="265"/>
        </pc:sldMkLst>
        <pc:spChg chg="mod">
          <ac:chgData name="Aaron Cyr" userId="f710c333df2a0e40" providerId="LiveId" clId="{A03BB898-8A07-4767-BB05-B0A247932A52}" dt="2020-10-13T22:25:12.604" v="44" actId="20577"/>
          <ac:spMkLst>
            <pc:docMk/>
            <pc:sldMk cId="1194441255" sldId="265"/>
            <ac:spMk id="2" creationId="{69D78755-8513-40C1-9A58-6390D844D3E0}"/>
          </ac:spMkLst>
        </pc:spChg>
      </pc:sldChg>
      <pc:sldChg chg="modSp mod">
        <pc:chgData name="Aaron Cyr" userId="f710c333df2a0e40" providerId="LiveId" clId="{A03BB898-8A07-4767-BB05-B0A247932A52}" dt="2020-10-13T22:37:58.539" v="201" actId="20577"/>
        <pc:sldMkLst>
          <pc:docMk/>
          <pc:sldMk cId="1240468712" sldId="266"/>
        </pc:sldMkLst>
        <pc:spChg chg="mod">
          <ac:chgData name="Aaron Cyr" userId="f710c333df2a0e40" providerId="LiveId" clId="{A03BB898-8A07-4767-BB05-B0A247932A52}" dt="2020-10-13T22:37:58.539" v="201" actId="20577"/>
          <ac:spMkLst>
            <pc:docMk/>
            <pc:sldMk cId="1240468712" sldId="266"/>
            <ac:spMk id="2" creationId="{69D78755-8513-40C1-9A58-6390D844D3E0}"/>
          </ac:spMkLst>
        </pc:spChg>
      </pc:sldChg>
      <pc:sldChg chg="addSp delSp modSp mod">
        <pc:chgData name="Aaron Cyr" userId="f710c333df2a0e40" providerId="LiveId" clId="{A03BB898-8A07-4767-BB05-B0A247932A52}" dt="2020-10-13T22:39:16.797" v="223" actId="1076"/>
        <pc:sldMkLst>
          <pc:docMk/>
          <pc:sldMk cId="968063133" sldId="267"/>
        </pc:sldMkLst>
        <pc:spChg chg="del">
          <ac:chgData name="Aaron Cyr" userId="f710c333df2a0e40" providerId="LiveId" clId="{A03BB898-8A07-4767-BB05-B0A247932A52}" dt="2020-10-13T22:38:55.340" v="206" actId="478"/>
          <ac:spMkLst>
            <pc:docMk/>
            <pc:sldMk cId="968063133" sldId="267"/>
            <ac:spMk id="2" creationId="{CD4BAEA9-A25E-454B-BD09-2B25538A23D4}"/>
          </ac:spMkLst>
        </pc:spChg>
        <pc:spChg chg="del">
          <ac:chgData name="Aaron Cyr" userId="f710c333df2a0e40" providerId="LiveId" clId="{A03BB898-8A07-4767-BB05-B0A247932A52}" dt="2020-10-13T22:38:53.956" v="204" actId="478"/>
          <ac:spMkLst>
            <pc:docMk/>
            <pc:sldMk cId="968063133" sldId="267"/>
            <ac:spMk id="6" creationId="{4E2A1CBD-76C3-4F06-AE1F-0E269492F92E}"/>
          </ac:spMkLst>
        </pc:spChg>
        <pc:spChg chg="mod">
          <ac:chgData name="Aaron Cyr" userId="f710c333df2a0e40" providerId="LiveId" clId="{A03BB898-8A07-4767-BB05-B0A247932A52}" dt="2020-10-13T22:39:02.307" v="219" actId="20577"/>
          <ac:spMkLst>
            <pc:docMk/>
            <pc:sldMk cId="968063133" sldId="267"/>
            <ac:spMk id="15" creationId="{BF764B13-E109-4754-B06E-525B352852DC}"/>
          </ac:spMkLst>
        </pc:spChg>
        <pc:spChg chg="del mod">
          <ac:chgData name="Aaron Cyr" userId="f710c333df2a0e40" providerId="LiveId" clId="{A03BB898-8A07-4767-BB05-B0A247932A52}" dt="2020-10-13T22:38:56.856" v="208" actId="478"/>
          <ac:spMkLst>
            <pc:docMk/>
            <pc:sldMk cId="968063133" sldId="267"/>
            <ac:spMk id="16" creationId="{A2058A42-51F2-4F21-B923-D714562D1B78}"/>
          </ac:spMkLst>
        </pc:spChg>
        <pc:picChg chg="add mod">
          <ac:chgData name="Aaron Cyr" userId="f710c333df2a0e40" providerId="LiveId" clId="{A03BB898-8A07-4767-BB05-B0A247932A52}" dt="2020-10-13T22:39:16.797" v="223" actId="1076"/>
          <ac:picMkLst>
            <pc:docMk/>
            <pc:sldMk cId="968063133" sldId="267"/>
            <ac:picMk id="4" creationId="{75D7F48C-71C6-4803-9FE1-80F977F27A71}"/>
          </ac:picMkLst>
        </pc:picChg>
        <pc:picChg chg="del">
          <ac:chgData name="Aaron Cyr" userId="f710c333df2a0e40" providerId="LiveId" clId="{A03BB898-8A07-4767-BB05-B0A247932A52}" dt="2020-10-13T22:38:53.021" v="203" actId="478"/>
          <ac:picMkLst>
            <pc:docMk/>
            <pc:sldMk cId="968063133" sldId="267"/>
            <ac:picMk id="5" creationId="{542352DA-28F2-412F-989E-B4AEE8D65857}"/>
          </ac:picMkLst>
        </pc:picChg>
        <pc:picChg chg="del">
          <ac:chgData name="Aaron Cyr" userId="f710c333df2a0e40" providerId="LiveId" clId="{A03BB898-8A07-4767-BB05-B0A247932A52}" dt="2020-10-13T22:38:54.308" v="205" actId="478"/>
          <ac:picMkLst>
            <pc:docMk/>
            <pc:sldMk cId="968063133" sldId="267"/>
            <ac:picMk id="12" creationId="{31977646-8700-4C4D-B87A-A5D809D00510}"/>
          </ac:picMkLst>
        </pc:picChg>
      </pc:sldChg>
      <pc:sldChg chg="addSp delSp modSp mod">
        <pc:chgData name="Aaron Cyr" userId="f710c333df2a0e40" providerId="LiveId" clId="{A03BB898-8A07-4767-BB05-B0A247932A52}" dt="2020-10-13T22:40:19.748" v="242" actId="1076"/>
        <pc:sldMkLst>
          <pc:docMk/>
          <pc:sldMk cId="4085681885" sldId="268"/>
        </pc:sldMkLst>
        <pc:spChg chg="mod">
          <ac:chgData name="Aaron Cyr" userId="f710c333df2a0e40" providerId="LiveId" clId="{A03BB898-8A07-4767-BB05-B0A247932A52}" dt="2020-10-13T22:40:09.170" v="240" actId="20577"/>
          <ac:spMkLst>
            <pc:docMk/>
            <pc:sldMk cId="4085681885" sldId="268"/>
            <ac:spMk id="2" creationId="{B1A7FF14-2187-422B-ABC2-5CF935DADD9B}"/>
          </ac:spMkLst>
        </pc:spChg>
        <pc:spChg chg="add del mod">
          <ac:chgData name="Aaron Cyr" userId="f710c333df2a0e40" providerId="LiveId" clId="{A03BB898-8A07-4767-BB05-B0A247932A52}" dt="2020-10-13T22:40:03.509" v="230" actId="22"/>
          <ac:spMkLst>
            <pc:docMk/>
            <pc:sldMk cId="4085681885" sldId="268"/>
            <ac:spMk id="9" creationId="{148C2498-6698-4177-A612-AF8315CDA829}"/>
          </ac:spMkLst>
        </pc:spChg>
        <pc:picChg chg="add del">
          <ac:chgData name="Aaron Cyr" userId="f710c333df2a0e40" providerId="LiveId" clId="{A03BB898-8A07-4767-BB05-B0A247932A52}" dt="2020-10-13T22:39:59.667" v="226" actId="22"/>
          <ac:picMkLst>
            <pc:docMk/>
            <pc:sldMk cId="4085681885" sldId="268"/>
            <ac:picMk id="4" creationId="{0B21AB98-AFFF-448F-A8DE-0E52A58564B3}"/>
          </ac:picMkLst>
        </pc:picChg>
        <pc:picChg chg="del">
          <ac:chgData name="Aaron Cyr" userId="f710c333df2a0e40" providerId="LiveId" clId="{A03BB898-8A07-4767-BB05-B0A247932A52}" dt="2020-10-13T22:39:58.683" v="224" actId="478"/>
          <ac:picMkLst>
            <pc:docMk/>
            <pc:sldMk cId="4085681885" sldId="268"/>
            <ac:picMk id="5" creationId="{AEA1BF5B-B987-4E94-AF53-4D6867024D56}"/>
          </ac:picMkLst>
        </pc:picChg>
        <pc:picChg chg="del">
          <ac:chgData name="Aaron Cyr" userId="f710c333df2a0e40" providerId="LiveId" clId="{A03BB898-8A07-4767-BB05-B0A247932A52}" dt="2020-10-13T22:40:01.398" v="227" actId="478"/>
          <ac:picMkLst>
            <pc:docMk/>
            <pc:sldMk cId="4085681885" sldId="268"/>
            <ac:picMk id="7" creationId="{8FBDB2F4-0E79-4285-8899-7ACA7CABD144}"/>
          </ac:picMkLst>
        </pc:picChg>
        <pc:picChg chg="add del">
          <ac:chgData name="Aaron Cyr" userId="f710c333df2a0e40" providerId="LiveId" clId="{A03BB898-8A07-4767-BB05-B0A247932A52}" dt="2020-10-13T22:40:02.543" v="229" actId="22"/>
          <ac:picMkLst>
            <pc:docMk/>
            <pc:sldMk cId="4085681885" sldId="268"/>
            <ac:picMk id="11" creationId="{662C1D30-CB9E-4B0A-B2DA-33AA212F2A65}"/>
          </ac:picMkLst>
        </pc:picChg>
        <pc:picChg chg="add mod ord">
          <ac:chgData name="Aaron Cyr" userId="f710c333df2a0e40" providerId="LiveId" clId="{A03BB898-8A07-4767-BB05-B0A247932A52}" dt="2020-10-13T22:40:19.748" v="242" actId="1076"/>
          <ac:picMkLst>
            <pc:docMk/>
            <pc:sldMk cId="4085681885" sldId="268"/>
            <ac:picMk id="13" creationId="{6DB83D96-0ADA-4504-9710-1DBC150E600F}"/>
          </ac:picMkLst>
        </pc:picChg>
      </pc:sldChg>
      <pc:sldChg chg="addSp delSp modSp mod">
        <pc:chgData name="Aaron Cyr" userId="f710c333df2a0e40" providerId="LiveId" clId="{A03BB898-8A07-4767-BB05-B0A247932A52}" dt="2020-10-13T22:41:21.963" v="260" actId="1076"/>
        <pc:sldMkLst>
          <pc:docMk/>
          <pc:sldMk cId="3418905094" sldId="269"/>
        </pc:sldMkLst>
        <pc:spChg chg="mod">
          <ac:chgData name="Aaron Cyr" userId="f710c333df2a0e40" providerId="LiveId" clId="{A03BB898-8A07-4767-BB05-B0A247932A52}" dt="2020-10-13T22:40:44.555" v="254" actId="20577"/>
          <ac:spMkLst>
            <pc:docMk/>
            <pc:sldMk cId="3418905094" sldId="269"/>
            <ac:spMk id="2" creationId="{5DE6906F-13D1-45C3-A92D-EDACD77D2F69}"/>
          </ac:spMkLst>
        </pc:spChg>
        <pc:spChg chg="del">
          <ac:chgData name="Aaron Cyr" userId="f710c333df2a0e40" providerId="LiveId" clId="{A03BB898-8A07-4767-BB05-B0A247932A52}" dt="2020-10-13T22:40:47.479" v="255" actId="478"/>
          <ac:spMkLst>
            <pc:docMk/>
            <pc:sldMk cId="3418905094" sldId="269"/>
            <ac:spMk id="4" creationId="{B9EE924C-DA42-4113-A028-90BE90DBC047}"/>
          </ac:spMkLst>
        </pc:spChg>
        <pc:spChg chg="add del mod">
          <ac:chgData name="Aaron Cyr" userId="f710c333df2a0e40" providerId="LiveId" clId="{A03BB898-8A07-4767-BB05-B0A247932A52}" dt="2020-10-13T22:41:16.544" v="256" actId="22"/>
          <ac:spMkLst>
            <pc:docMk/>
            <pc:sldMk cId="3418905094" sldId="269"/>
            <ac:spMk id="6" creationId="{BBFA0795-D26F-406D-B68A-EE4539A19320}"/>
          </ac:spMkLst>
        </pc:spChg>
        <pc:picChg chg="add mod ord">
          <ac:chgData name="Aaron Cyr" userId="f710c333df2a0e40" providerId="LiveId" clId="{A03BB898-8A07-4767-BB05-B0A247932A52}" dt="2020-10-13T22:41:21.963" v="260" actId="1076"/>
          <ac:picMkLst>
            <pc:docMk/>
            <pc:sldMk cId="3418905094" sldId="269"/>
            <ac:picMk id="8" creationId="{70FA211A-4C8A-4243-8A65-DD1F2594B47B}"/>
          </ac:picMkLst>
        </pc:picChg>
      </pc:sldChg>
      <pc:sldChg chg="addSp delSp modSp mod">
        <pc:chgData name="Aaron Cyr" userId="f710c333df2a0e40" providerId="LiveId" clId="{A03BB898-8A07-4767-BB05-B0A247932A52}" dt="2020-10-13T22:43:09.210" v="295" actId="1037"/>
        <pc:sldMkLst>
          <pc:docMk/>
          <pc:sldMk cId="3661336024" sldId="270"/>
        </pc:sldMkLst>
        <pc:spChg chg="mod">
          <ac:chgData name="Aaron Cyr" userId="f710c333df2a0e40" providerId="LiveId" clId="{A03BB898-8A07-4767-BB05-B0A247932A52}" dt="2020-10-13T22:41:28.043" v="265" actId="20577"/>
          <ac:spMkLst>
            <pc:docMk/>
            <pc:sldMk cId="3661336024" sldId="270"/>
            <ac:spMk id="4" creationId="{1A54B6D1-3404-47DB-A983-2C857D421EDF}"/>
          </ac:spMkLst>
        </pc:spChg>
        <pc:picChg chg="add del mod">
          <ac:chgData name="Aaron Cyr" userId="f710c333df2a0e40" providerId="LiveId" clId="{A03BB898-8A07-4767-BB05-B0A247932A52}" dt="2020-10-13T22:42:45.122" v="273" actId="478"/>
          <ac:picMkLst>
            <pc:docMk/>
            <pc:sldMk cId="3661336024" sldId="270"/>
            <ac:picMk id="5" creationId="{615BFC40-3EA0-474B-AF4A-AA47BBB1A111}"/>
          </ac:picMkLst>
        </pc:picChg>
        <pc:picChg chg="add mod">
          <ac:chgData name="Aaron Cyr" userId="f710c333df2a0e40" providerId="LiveId" clId="{A03BB898-8A07-4767-BB05-B0A247932A52}" dt="2020-10-13T22:42:15.843" v="271" actId="1076"/>
          <ac:picMkLst>
            <pc:docMk/>
            <pc:sldMk cId="3661336024" sldId="270"/>
            <ac:picMk id="7" creationId="{B12C97D1-0B60-43BB-8D26-810AFDB793CF}"/>
          </ac:picMkLst>
        </pc:picChg>
        <pc:picChg chg="del">
          <ac:chgData name="Aaron Cyr" userId="f710c333df2a0e40" providerId="LiveId" clId="{A03BB898-8A07-4767-BB05-B0A247932A52}" dt="2020-10-13T22:41:30.123" v="266" actId="478"/>
          <ac:picMkLst>
            <pc:docMk/>
            <pc:sldMk cId="3661336024" sldId="270"/>
            <ac:picMk id="9" creationId="{4A64B130-CFAE-4607-A80C-7735C0EF074D}"/>
          </ac:picMkLst>
        </pc:picChg>
        <pc:picChg chg="add mod">
          <ac:chgData name="Aaron Cyr" userId="f710c333df2a0e40" providerId="LiveId" clId="{A03BB898-8A07-4767-BB05-B0A247932A52}" dt="2020-10-13T22:43:09.210" v="295" actId="1037"/>
          <ac:picMkLst>
            <pc:docMk/>
            <pc:sldMk cId="3661336024" sldId="270"/>
            <ac:picMk id="10" creationId="{9711523D-B9DF-460B-A79E-4C8E9369B031}"/>
          </ac:picMkLst>
        </pc:picChg>
      </pc:sldChg>
      <pc:sldChg chg="addSp delSp modSp mod">
        <pc:chgData name="Aaron Cyr" userId="f710c333df2a0e40" providerId="LiveId" clId="{A03BB898-8A07-4767-BB05-B0A247932A52}" dt="2020-10-13T22:43:56.764" v="337" actId="1076"/>
        <pc:sldMkLst>
          <pc:docMk/>
          <pc:sldMk cId="3569272306" sldId="271"/>
        </pc:sldMkLst>
        <pc:spChg chg="mod">
          <ac:chgData name="Aaron Cyr" userId="f710c333df2a0e40" providerId="LiveId" clId="{A03BB898-8A07-4767-BB05-B0A247932A52}" dt="2020-10-13T22:43:48.387" v="332" actId="20577"/>
          <ac:spMkLst>
            <pc:docMk/>
            <pc:sldMk cId="3569272306" sldId="271"/>
            <ac:spMk id="3" creationId="{AAFB6F9F-E0D8-488E-AC65-7BBA916FA7EE}"/>
          </ac:spMkLst>
        </pc:spChg>
        <pc:spChg chg="del">
          <ac:chgData name="Aaron Cyr" userId="f710c333df2a0e40" providerId="LiveId" clId="{A03BB898-8A07-4767-BB05-B0A247932A52}" dt="2020-10-13T22:43:52.929" v="334" actId="478"/>
          <ac:spMkLst>
            <pc:docMk/>
            <pc:sldMk cId="3569272306" sldId="271"/>
            <ac:spMk id="11" creationId="{759549ED-BFA3-4070-AE08-9C972D9C7B9E}"/>
          </ac:spMkLst>
        </pc:spChg>
        <pc:grpChg chg="del">
          <ac:chgData name="Aaron Cyr" userId="f710c333df2a0e40" providerId="LiveId" clId="{A03BB898-8A07-4767-BB05-B0A247932A52}" dt="2020-10-13T22:43:50.475" v="333" actId="478"/>
          <ac:grpSpMkLst>
            <pc:docMk/>
            <pc:sldMk cId="3569272306" sldId="271"/>
            <ac:grpSpMk id="8" creationId="{599AC662-C94E-4D5D-9CF0-3F91DDEDBB80}"/>
          </ac:grpSpMkLst>
        </pc:grpChg>
        <pc:picChg chg="add mod">
          <ac:chgData name="Aaron Cyr" userId="f710c333df2a0e40" providerId="LiveId" clId="{A03BB898-8A07-4767-BB05-B0A247932A52}" dt="2020-10-13T22:43:56.764" v="337" actId="1076"/>
          <ac:picMkLst>
            <pc:docMk/>
            <pc:sldMk cId="3569272306" sldId="271"/>
            <ac:picMk id="4" creationId="{C388AE9A-F0F5-44ED-9914-1EDA50FD8D7A}"/>
          </ac:picMkLst>
        </pc:picChg>
      </pc:sldChg>
      <pc:sldChg chg="addSp delSp modSp mod">
        <pc:chgData name="Aaron Cyr" userId="f710c333df2a0e40" providerId="LiveId" clId="{A03BB898-8A07-4767-BB05-B0A247932A52}" dt="2020-10-13T22:46:43.099" v="400" actId="1038"/>
        <pc:sldMkLst>
          <pc:docMk/>
          <pc:sldMk cId="4147130780" sldId="272"/>
        </pc:sldMkLst>
        <pc:spChg chg="mod">
          <ac:chgData name="Aaron Cyr" userId="f710c333df2a0e40" providerId="LiveId" clId="{A03BB898-8A07-4767-BB05-B0A247932A52}" dt="2020-10-13T22:44:42.626" v="364" actId="20577"/>
          <ac:spMkLst>
            <pc:docMk/>
            <pc:sldMk cId="4147130780" sldId="272"/>
            <ac:spMk id="2" creationId="{BFB4131C-534B-4DD6-8773-4393DA521F51}"/>
          </ac:spMkLst>
        </pc:spChg>
        <pc:spChg chg="add mod">
          <ac:chgData name="Aaron Cyr" userId="f710c333df2a0e40" providerId="LiveId" clId="{A03BB898-8A07-4767-BB05-B0A247932A52}" dt="2020-10-13T22:46:43.099" v="400" actId="1038"/>
          <ac:spMkLst>
            <pc:docMk/>
            <pc:sldMk cId="4147130780" sldId="272"/>
            <ac:spMk id="11" creationId="{BA78C1ED-97BF-41E3-A312-300B6AEDE80E}"/>
          </ac:spMkLst>
        </pc:spChg>
        <pc:picChg chg="add mod">
          <ac:chgData name="Aaron Cyr" userId="f710c333df2a0e40" providerId="LiveId" clId="{A03BB898-8A07-4767-BB05-B0A247932A52}" dt="2020-10-13T22:45:10.491" v="367" actId="1076"/>
          <ac:picMkLst>
            <pc:docMk/>
            <pc:sldMk cId="4147130780" sldId="272"/>
            <ac:picMk id="4" creationId="{5D3B0D9A-0011-4409-B284-AF8F9EBB76C5}"/>
          </ac:picMkLst>
        </pc:picChg>
        <pc:picChg chg="del">
          <ac:chgData name="Aaron Cyr" userId="f710c333df2a0e40" providerId="LiveId" clId="{A03BB898-8A07-4767-BB05-B0A247932A52}" dt="2020-10-13T22:44:44.500" v="365" actId="478"/>
          <ac:picMkLst>
            <pc:docMk/>
            <pc:sldMk cId="4147130780" sldId="272"/>
            <ac:picMk id="7" creationId="{2DEC588B-972F-4EF2-95E0-8CCB7C0699C4}"/>
          </ac:picMkLst>
        </pc:picChg>
        <pc:picChg chg="add mod">
          <ac:chgData name="Aaron Cyr" userId="f710c333df2a0e40" providerId="LiveId" clId="{A03BB898-8A07-4767-BB05-B0A247932A52}" dt="2020-10-13T22:46:04.691" v="369" actId="1076"/>
          <ac:picMkLst>
            <pc:docMk/>
            <pc:sldMk cId="4147130780" sldId="272"/>
            <ac:picMk id="8" creationId="{01650B9A-4C55-457E-A125-DB72F4275A1B}"/>
          </ac:picMkLst>
        </pc:picChg>
        <pc:cxnChg chg="add">
          <ac:chgData name="Aaron Cyr" userId="f710c333df2a0e40" providerId="LiveId" clId="{A03BB898-8A07-4767-BB05-B0A247932A52}" dt="2020-10-13T22:46:21.740" v="370" actId="11529"/>
          <ac:cxnSpMkLst>
            <pc:docMk/>
            <pc:sldMk cId="4147130780" sldId="272"/>
            <ac:cxnSpMk id="10" creationId="{BD1528E0-E162-46AB-AD25-10D36A7776B3}"/>
          </ac:cxnSpMkLst>
        </pc:cxnChg>
      </pc:sldChg>
      <pc:sldChg chg="addSp delSp modSp del mod">
        <pc:chgData name="Aaron Cyr" userId="f710c333df2a0e40" providerId="LiveId" clId="{A03BB898-8A07-4767-BB05-B0A247932A52}" dt="2020-10-20T12:46:35.510" v="727" actId="47"/>
        <pc:sldMkLst>
          <pc:docMk/>
          <pc:sldMk cId="2983882367" sldId="273"/>
        </pc:sldMkLst>
        <pc:spChg chg="mod">
          <ac:chgData name="Aaron Cyr" userId="f710c333df2a0e40" providerId="LiveId" clId="{A03BB898-8A07-4767-BB05-B0A247932A52}" dt="2020-10-13T22:47:08.924" v="412" actId="6549"/>
          <ac:spMkLst>
            <pc:docMk/>
            <pc:sldMk cId="2983882367" sldId="273"/>
            <ac:spMk id="2" creationId="{F4AFDD3C-E5D1-46A0-9AF7-BD53C8AB773E}"/>
          </ac:spMkLst>
        </pc:spChg>
        <pc:picChg chg="add mod">
          <ac:chgData name="Aaron Cyr" userId="f710c333df2a0e40" providerId="LiveId" clId="{A03BB898-8A07-4767-BB05-B0A247932A52}" dt="2020-10-13T22:47:35.812" v="416" actId="1076"/>
          <ac:picMkLst>
            <pc:docMk/>
            <pc:sldMk cId="2983882367" sldId="273"/>
            <ac:picMk id="4" creationId="{F31392F4-98E4-462B-AE83-1D2682EB0D68}"/>
          </ac:picMkLst>
        </pc:picChg>
        <pc:picChg chg="del">
          <ac:chgData name="Aaron Cyr" userId="f710c333df2a0e40" providerId="LiveId" clId="{A03BB898-8A07-4767-BB05-B0A247932A52}" dt="2020-10-13T22:47:10.818" v="413" actId="478"/>
          <ac:picMkLst>
            <pc:docMk/>
            <pc:sldMk cId="2983882367" sldId="273"/>
            <ac:picMk id="5" creationId="{087EDD59-8C10-4A68-B6C3-5848EF07F725}"/>
          </ac:picMkLst>
        </pc:picChg>
      </pc:sldChg>
      <pc:sldChg chg="addSp delSp modSp mod">
        <pc:chgData name="Aaron Cyr" userId="f710c333df2a0e40" providerId="LiveId" clId="{A03BB898-8A07-4767-BB05-B0A247932A52}" dt="2020-10-20T12:46:28.843" v="726" actId="20577"/>
        <pc:sldMkLst>
          <pc:docMk/>
          <pc:sldMk cId="1972953473" sldId="274"/>
        </pc:sldMkLst>
        <pc:spChg chg="mod">
          <ac:chgData name="Aaron Cyr" userId="f710c333df2a0e40" providerId="LiveId" clId="{A03BB898-8A07-4767-BB05-B0A247932A52}" dt="2020-10-20T12:46:28.843" v="726" actId="20577"/>
          <ac:spMkLst>
            <pc:docMk/>
            <pc:sldMk cId="1972953473" sldId="274"/>
            <ac:spMk id="6" creationId="{E59E6303-5A5C-4DEA-977E-49827056625E}"/>
          </ac:spMkLst>
        </pc:spChg>
        <pc:spChg chg="add mod">
          <ac:chgData name="Aaron Cyr" userId="f710c333df2a0e40" providerId="LiveId" clId="{A03BB898-8A07-4767-BB05-B0A247932A52}" dt="2020-10-20T12:46:03.629" v="723" actId="1076"/>
          <ac:spMkLst>
            <pc:docMk/>
            <pc:sldMk cId="1972953473" sldId="274"/>
            <ac:spMk id="10" creationId="{E55B0EC6-AD41-43A3-A805-F4939E10E02E}"/>
          </ac:spMkLst>
        </pc:spChg>
        <pc:grpChg chg="del">
          <ac:chgData name="Aaron Cyr" userId="f710c333df2a0e40" providerId="LiveId" clId="{A03BB898-8A07-4767-BB05-B0A247932A52}" dt="2020-10-13T22:47:45.298" v="425" actId="478"/>
          <ac:grpSpMkLst>
            <pc:docMk/>
            <pc:sldMk cId="1972953473" sldId="274"/>
            <ac:grpSpMk id="15" creationId="{F238C0A4-CD7F-4B32-B03B-9B05D31AFEC7}"/>
          </ac:grpSpMkLst>
        </pc:grpChg>
        <pc:picChg chg="add mod">
          <ac:chgData name="Aaron Cyr" userId="f710c333df2a0e40" providerId="LiveId" clId="{A03BB898-8A07-4767-BB05-B0A247932A52}" dt="2020-10-20T12:46:08.061" v="725" actId="1076"/>
          <ac:picMkLst>
            <pc:docMk/>
            <pc:sldMk cId="1972953473" sldId="274"/>
            <ac:picMk id="2" creationId="{5AB3AA17-99B4-485D-A736-00F9E0A32502}"/>
          </ac:picMkLst>
        </pc:picChg>
        <pc:picChg chg="add mod">
          <ac:chgData name="Aaron Cyr" userId="f710c333df2a0e40" providerId="LiveId" clId="{A03BB898-8A07-4767-BB05-B0A247932A52}" dt="2020-10-20T12:46:03.629" v="723" actId="1076"/>
          <ac:picMkLst>
            <pc:docMk/>
            <pc:sldMk cId="1972953473" sldId="274"/>
            <ac:picMk id="3" creationId="{F3F1D6F2-59EC-424E-AF12-EE34883199D5}"/>
          </ac:picMkLst>
        </pc:picChg>
        <pc:picChg chg="add mod">
          <ac:chgData name="Aaron Cyr" userId="f710c333df2a0e40" providerId="LiveId" clId="{A03BB898-8A07-4767-BB05-B0A247932A52}" dt="2020-10-20T12:46:03.629" v="723" actId="1076"/>
          <ac:picMkLst>
            <pc:docMk/>
            <pc:sldMk cId="1972953473" sldId="274"/>
            <ac:picMk id="7" creationId="{88220721-9909-43F2-8DB0-4BEA06AF1789}"/>
          </ac:picMkLst>
        </pc:picChg>
        <pc:picChg chg="add mod">
          <ac:chgData name="Aaron Cyr" userId="f710c333df2a0e40" providerId="LiveId" clId="{A03BB898-8A07-4767-BB05-B0A247932A52}" dt="2020-10-20T12:46:03.629" v="723" actId="1076"/>
          <ac:picMkLst>
            <pc:docMk/>
            <pc:sldMk cId="1972953473" sldId="274"/>
            <ac:picMk id="9" creationId="{2D3005C3-1505-4EEA-AE38-5EAD897D4D27}"/>
          </ac:picMkLst>
        </pc:picChg>
        <pc:picChg chg="add mod">
          <ac:chgData name="Aaron Cyr" userId="f710c333df2a0e40" providerId="LiveId" clId="{A03BB898-8A07-4767-BB05-B0A247932A52}" dt="2020-10-20T12:46:03.629" v="723" actId="1076"/>
          <ac:picMkLst>
            <pc:docMk/>
            <pc:sldMk cId="1972953473" sldId="274"/>
            <ac:picMk id="12" creationId="{6A9E3B23-13B6-42A5-AE31-880DF4B03EC7}"/>
          </ac:picMkLst>
        </pc:picChg>
      </pc:sldChg>
      <pc:sldChg chg="addSp delSp modSp mod">
        <pc:chgData name="Aaron Cyr" userId="f710c333df2a0e40" providerId="LiveId" clId="{A03BB898-8A07-4767-BB05-B0A247932A52}" dt="2020-10-13T22:53:37.411" v="481" actId="1076"/>
        <pc:sldMkLst>
          <pc:docMk/>
          <pc:sldMk cId="1187696368" sldId="275"/>
        </pc:sldMkLst>
        <pc:spChg chg="mod">
          <ac:chgData name="Aaron Cyr" userId="f710c333df2a0e40" providerId="LiveId" clId="{A03BB898-8A07-4767-BB05-B0A247932A52}" dt="2020-10-13T22:52:43.309" v="472" actId="6549"/>
          <ac:spMkLst>
            <pc:docMk/>
            <pc:sldMk cId="1187696368" sldId="275"/>
            <ac:spMk id="6" creationId="{E59E6303-5A5C-4DEA-977E-49827056625E}"/>
          </ac:spMkLst>
        </pc:spChg>
        <pc:picChg chg="del">
          <ac:chgData name="Aaron Cyr" userId="f710c333df2a0e40" providerId="LiveId" clId="{A03BB898-8A07-4767-BB05-B0A247932A52}" dt="2020-10-13T22:52:29.531" v="452" actId="478"/>
          <ac:picMkLst>
            <pc:docMk/>
            <pc:sldMk cId="1187696368" sldId="275"/>
            <ac:picMk id="2" creationId="{5FE54898-9FFD-48F2-9147-9D96AD2EC66D}"/>
          </ac:picMkLst>
        </pc:picChg>
        <pc:picChg chg="add del">
          <ac:chgData name="Aaron Cyr" userId="f710c333df2a0e40" providerId="LiveId" clId="{A03BB898-8A07-4767-BB05-B0A247932A52}" dt="2020-10-13T22:52:48.826" v="474" actId="478"/>
          <ac:picMkLst>
            <pc:docMk/>
            <pc:sldMk cId="1187696368" sldId="275"/>
            <ac:picMk id="5" creationId="{A1F0A806-B412-47FA-BE15-DD571DCB6568}"/>
          </ac:picMkLst>
        </pc:picChg>
        <pc:picChg chg="add del mod">
          <ac:chgData name="Aaron Cyr" userId="f710c333df2a0e40" providerId="LiveId" clId="{A03BB898-8A07-4767-BB05-B0A247932A52}" dt="2020-10-13T22:53:31.178" v="478" actId="478"/>
          <ac:picMkLst>
            <pc:docMk/>
            <pc:sldMk cId="1187696368" sldId="275"/>
            <ac:picMk id="8" creationId="{C1BEBCB7-F357-4D78-82E3-3245F94BB5FE}"/>
          </ac:picMkLst>
        </pc:picChg>
        <pc:picChg chg="add mod">
          <ac:chgData name="Aaron Cyr" userId="f710c333df2a0e40" providerId="LiveId" clId="{A03BB898-8A07-4767-BB05-B0A247932A52}" dt="2020-10-13T22:53:37.411" v="481" actId="1076"/>
          <ac:picMkLst>
            <pc:docMk/>
            <pc:sldMk cId="1187696368" sldId="275"/>
            <ac:picMk id="10" creationId="{5994373B-D570-4175-82ED-CEE01C8B9F67}"/>
          </ac:picMkLst>
        </pc:picChg>
      </pc:sldChg>
      <pc:sldChg chg="addSp delSp modSp mod">
        <pc:chgData name="Aaron Cyr" userId="f710c333df2a0e40" providerId="LiveId" clId="{A03BB898-8A07-4767-BB05-B0A247932A52}" dt="2020-10-15T21:02:07.910" v="583" actId="164"/>
        <pc:sldMkLst>
          <pc:docMk/>
          <pc:sldMk cId="1986253980" sldId="276"/>
        </pc:sldMkLst>
        <pc:spChg chg="mod">
          <ac:chgData name="Aaron Cyr" userId="f710c333df2a0e40" providerId="LiveId" clId="{A03BB898-8A07-4767-BB05-B0A247932A52}" dt="2020-10-13T22:57:28.449" v="518" actId="20577"/>
          <ac:spMkLst>
            <pc:docMk/>
            <pc:sldMk cId="1986253980" sldId="276"/>
            <ac:spMk id="6" creationId="{E59E6303-5A5C-4DEA-977E-49827056625E}"/>
          </ac:spMkLst>
        </pc:spChg>
        <pc:grpChg chg="del">
          <ac:chgData name="Aaron Cyr" userId="f710c333df2a0e40" providerId="LiveId" clId="{A03BB898-8A07-4767-BB05-B0A247932A52}" dt="2020-10-13T22:55:42.548" v="502" actId="478"/>
          <ac:grpSpMkLst>
            <pc:docMk/>
            <pc:sldMk cId="1986253980" sldId="276"/>
            <ac:grpSpMk id="16" creationId="{D37C2771-5715-43BD-A6FD-2E1120FA8F13}"/>
          </ac:grpSpMkLst>
        </pc:grpChg>
        <pc:grpChg chg="add mod">
          <ac:chgData name="Aaron Cyr" userId="f710c333df2a0e40" providerId="LiveId" clId="{A03BB898-8A07-4767-BB05-B0A247932A52}" dt="2020-10-15T21:02:07.910" v="583" actId="164"/>
          <ac:grpSpMkLst>
            <pc:docMk/>
            <pc:sldMk cId="1986253980" sldId="276"/>
            <ac:grpSpMk id="17" creationId="{7BCA2A88-1F36-4ADF-8972-9D4728375128}"/>
          </ac:grpSpMkLst>
        </pc:grpChg>
        <pc:picChg chg="add del mod">
          <ac:chgData name="Aaron Cyr" userId="f710c333df2a0e40" providerId="LiveId" clId="{A03BB898-8A07-4767-BB05-B0A247932A52}" dt="2020-10-13T22:57:19.386" v="513" actId="478"/>
          <ac:picMkLst>
            <pc:docMk/>
            <pc:sldMk cId="1986253980" sldId="276"/>
            <ac:picMk id="3" creationId="{B9E74E91-7730-4805-AB60-9EB11F5A76C4}"/>
          </ac:picMkLst>
        </pc:picChg>
        <pc:picChg chg="add mod">
          <ac:chgData name="Aaron Cyr" userId="f710c333df2a0e40" providerId="LiveId" clId="{A03BB898-8A07-4767-BB05-B0A247932A52}" dt="2020-10-13T22:57:21.051" v="515" actId="1076"/>
          <ac:picMkLst>
            <pc:docMk/>
            <pc:sldMk cId="1986253980" sldId="276"/>
            <ac:picMk id="7" creationId="{4ADDC6F5-B281-4EDA-8A0C-31491D9B8D22}"/>
          </ac:picMkLst>
        </pc:picChg>
        <pc:picChg chg="add mod">
          <ac:chgData name="Aaron Cyr" userId="f710c333df2a0e40" providerId="LiveId" clId="{A03BB898-8A07-4767-BB05-B0A247932A52}" dt="2020-10-15T21:02:07.910" v="583" actId="164"/>
          <ac:picMkLst>
            <pc:docMk/>
            <pc:sldMk cId="1986253980" sldId="276"/>
            <ac:picMk id="9" creationId="{D57F04F0-47AE-44B0-95C8-53B05DFCB10C}"/>
          </ac:picMkLst>
        </pc:picChg>
        <pc:picChg chg="add del mod ord">
          <ac:chgData name="Aaron Cyr" userId="f710c333df2a0e40" providerId="LiveId" clId="{A03BB898-8A07-4767-BB05-B0A247932A52}" dt="2020-10-15T21:01:53.353" v="567" actId="478"/>
          <ac:picMkLst>
            <pc:docMk/>
            <pc:sldMk cId="1986253980" sldId="276"/>
            <ac:picMk id="11" creationId="{0D2682C0-E841-483D-BCD1-5D540A41E850}"/>
          </ac:picMkLst>
        </pc:picChg>
        <pc:picChg chg="add mod">
          <ac:chgData name="Aaron Cyr" userId="f710c333df2a0e40" providerId="LiveId" clId="{A03BB898-8A07-4767-BB05-B0A247932A52}" dt="2020-10-15T21:02:07.910" v="583" actId="164"/>
          <ac:picMkLst>
            <pc:docMk/>
            <pc:sldMk cId="1986253980" sldId="276"/>
            <ac:picMk id="14" creationId="{0A6D1239-EA43-4F7B-93CF-8410C7ACA2F5}"/>
          </ac:picMkLst>
        </pc:picChg>
      </pc:sldChg>
      <pc:sldChg chg="modSp mod">
        <pc:chgData name="Aaron Cyr" userId="f710c333df2a0e40" providerId="LiveId" clId="{A03BB898-8A07-4767-BB05-B0A247932A52}" dt="2020-10-15T22:53:15.982" v="714" actId="20577"/>
        <pc:sldMkLst>
          <pc:docMk/>
          <pc:sldMk cId="3476494947" sldId="277"/>
        </pc:sldMkLst>
        <pc:spChg chg="mod">
          <ac:chgData name="Aaron Cyr" userId="f710c333df2a0e40" providerId="LiveId" clId="{A03BB898-8A07-4767-BB05-B0A247932A52}" dt="2020-10-15T22:53:15.982" v="714" actId="20577"/>
          <ac:spMkLst>
            <pc:docMk/>
            <pc:sldMk cId="3476494947" sldId="277"/>
            <ac:spMk id="2" creationId="{69D78755-8513-40C1-9A58-6390D844D3E0}"/>
          </ac:spMkLst>
        </pc:spChg>
      </pc:sldChg>
      <pc:sldChg chg="addSp delSp modSp del mod">
        <pc:chgData name="Aaron Cyr" userId="f710c333df2a0e40" providerId="LiveId" clId="{A03BB898-8A07-4767-BB05-B0A247932A52}" dt="2020-10-20T12:47:10.523" v="728" actId="47"/>
        <pc:sldMkLst>
          <pc:docMk/>
          <pc:sldMk cId="2377251727" sldId="278"/>
        </pc:sldMkLst>
        <pc:spChg chg="add del mod">
          <ac:chgData name="Aaron Cyr" userId="f710c333df2a0e40" providerId="LiveId" clId="{A03BB898-8A07-4767-BB05-B0A247932A52}" dt="2020-10-13T22:25:59.785" v="46" actId="22"/>
          <ac:spMkLst>
            <pc:docMk/>
            <pc:sldMk cId="2377251727" sldId="278"/>
            <ac:spMk id="4" creationId="{D9388F04-E57B-46BF-819D-CA181C607CC8}"/>
          </ac:spMkLst>
        </pc:spChg>
        <pc:picChg chg="add mod ord">
          <ac:chgData name="Aaron Cyr" userId="f710c333df2a0e40" providerId="LiveId" clId="{A03BB898-8A07-4767-BB05-B0A247932A52}" dt="2020-10-13T22:26:05.732" v="50" actId="1076"/>
          <ac:picMkLst>
            <pc:docMk/>
            <pc:sldMk cId="2377251727" sldId="278"/>
            <ac:picMk id="7" creationId="{D1FD784A-A38E-47A1-BF9B-B65DCAED45B1}"/>
          </ac:picMkLst>
        </pc:picChg>
        <pc:picChg chg="del">
          <ac:chgData name="Aaron Cyr" userId="f710c333df2a0e40" providerId="LiveId" clId="{A03BB898-8A07-4767-BB05-B0A247932A52}" dt="2020-10-13T22:25:56.959" v="45" actId="478"/>
          <ac:picMkLst>
            <pc:docMk/>
            <pc:sldMk cId="2377251727" sldId="278"/>
            <ac:picMk id="8" creationId="{3DED08FD-3263-4B22-B174-BD7D92AE6090}"/>
          </ac:picMkLst>
        </pc:picChg>
      </pc:sldChg>
      <pc:sldChg chg="addSp delSp modSp mod">
        <pc:chgData name="Aaron Cyr" userId="f710c333df2a0e40" providerId="LiveId" clId="{A03BB898-8A07-4767-BB05-B0A247932A52}" dt="2020-10-20T12:53:14.117" v="767" actId="6549"/>
        <pc:sldMkLst>
          <pc:docMk/>
          <pc:sldMk cId="1213820728" sldId="279"/>
        </pc:sldMkLst>
        <pc:spChg chg="mod">
          <ac:chgData name="Aaron Cyr" userId="f710c333df2a0e40" providerId="LiveId" clId="{A03BB898-8A07-4767-BB05-B0A247932A52}" dt="2020-10-20T12:53:14.117" v="767" actId="6549"/>
          <ac:spMkLst>
            <pc:docMk/>
            <pc:sldMk cId="1213820728" sldId="279"/>
            <ac:spMk id="2" creationId="{BB221BF7-58C9-4977-B499-6BECA023FCD2}"/>
          </ac:spMkLst>
        </pc:spChg>
        <pc:picChg chg="del">
          <ac:chgData name="Aaron Cyr" userId="f710c333df2a0e40" providerId="LiveId" clId="{A03BB898-8A07-4767-BB05-B0A247932A52}" dt="2020-10-20T12:52:00.675" v="742" actId="478"/>
          <ac:picMkLst>
            <pc:docMk/>
            <pc:sldMk cId="1213820728" sldId="279"/>
            <ac:picMk id="4" creationId="{6C6F0921-98B7-45A0-A6FB-802D4E449D9D}"/>
          </ac:picMkLst>
        </pc:picChg>
        <pc:picChg chg="add mod">
          <ac:chgData name="Aaron Cyr" userId="f710c333df2a0e40" providerId="LiveId" clId="{A03BB898-8A07-4767-BB05-B0A247932A52}" dt="2020-10-20T12:53:00.468" v="764" actId="1076"/>
          <ac:picMkLst>
            <pc:docMk/>
            <pc:sldMk cId="1213820728" sldId="279"/>
            <ac:picMk id="6" creationId="{9816CD16-8143-48BF-9F1A-5D6CA725D90A}"/>
          </ac:picMkLst>
        </pc:picChg>
        <pc:picChg chg="add mod">
          <ac:chgData name="Aaron Cyr" userId="f710c333df2a0e40" providerId="LiveId" clId="{A03BB898-8A07-4767-BB05-B0A247932A52}" dt="2020-10-20T12:52:58.781" v="763" actId="1076"/>
          <ac:picMkLst>
            <pc:docMk/>
            <pc:sldMk cId="1213820728" sldId="279"/>
            <ac:picMk id="8" creationId="{152BE348-A87D-4E86-A9C3-011F22DC90C7}"/>
          </ac:picMkLst>
        </pc:picChg>
      </pc:sldChg>
      <pc:sldChg chg="del">
        <pc:chgData name="Aaron Cyr" userId="f710c333df2a0e40" providerId="LiveId" clId="{A03BB898-8A07-4767-BB05-B0A247932A52}" dt="2020-10-13T22:38:01.744" v="202" actId="47"/>
        <pc:sldMkLst>
          <pc:docMk/>
          <pc:sldMk cId="3494859081" sldId="280"/>
        </pc:sldMkLst>
      </pc:sldChg>
      <pc:sldChg chg="addSp delSp modSp mod">
        <pc:chgData name="Aaron Cyr" userId="f710c333df2a0e40" providerId="LiveId" clId="{A03BB898-8A07-4767-BB05-B0A247932A52}" dt="2020-10-20T12:58:07.716" v="858" actId="1076"/>
        <pc:sldMkLst>
          <pc:docMk/>
          <pc:sldMk cId="819864551" sldId="281"/>
        </pc:sldMkLst>
        <pc:spChg chg="mod">
          <ac:chgData name="Aaron Cyr" userId="f710c333df2a0e40" providerId="LiveId" clId="{A03BB898-8A07-4767-BB05-B0A247932A52}" dt="2020-10-20T12:56:58.481" v="849" actId="20577"/>
          <ac:spMkLst>
            <pc:docMk/>
            <pc:sldMk cId="819864551" sldId="281"/>
            <ac:spMk id="2" creationId="{AAF17E65-8BFA-47F4-A3A9-2718B2C05385}"/>
          </ac:spMkLst>
        </pc:spChg>
        <pc:spChg chg="add del mod">
          <ac:chgData name="Aaron Cyr" userId="f710c333df2a0e40" providerId="LiveId" clId="{A03BB898-8A07-4767-BB05-B0A247932A52}" dt="2020-10-20T12:57:02.005" v="850" actId="478"/>
          <ac:spMkLst>
            <pc:docMk/>
            <pc:sldMk cId="819864551" sldId="281"/>
            <ac:spMk id="6" creationId="{5D154778-298F-4C23-B352-DD1CE4392CB2}"/>
          </ac:spMkLst>
        </pc:spChg>
        <pc:spChg chg="del mod">
          <ac:chgData name="Aaron Cyr" userId="f710c333df2a0e40" providerId="LiveId" clId="{A03BB898-8A07-4767-BB05-B0A247932A52}" dt="2020-10-20T12:56:55.141" v="841" actId="478"/>
          <ac:spMkLst>
            <pc:docMk/>
            <pc:sldMk cId="819864551" sldId="281"/>
            <ac:spMk id="7" creationId="{A151D8BC-F3E5-4EE9-A4CE-A48185C4BEDA}"/>
          </ac:spMkLst>
        </pc:spChg>
        <pc:picChg chg="add mod">
          <ac:chgData name="Aaron Cyr" userId="f710c333df2a0e40" providerId="LiveId" clId="{A03BB898-8A07-4767-BB05-B0A247932A52}" dt="2020-10-20T12:58:05.843" v="857" actId="1076"/>
          <ac:picMkLst>
            <pc:docMk/>
            <pc:sldMk cId="819864551" sldId="281"/>
            <ac:picMk id="4" creationId="{5B1BBF50-EBBD-4B9A-9AF4-1871FBF3F18A}"/>
          </ac:picMkLst>
        </pc:picChg>
        <pc:picChg chg="add mod">
          <ac:chgData name="Aaron Cyr" userId="f710c333df2a0e40" providerId="LiveId" clId="{A03BB898-8A07-4767-BB05-B0A247932A52}" dt="2020-10-20T12:58:07.716" v="858" actId="1076"/>
          <ac:picMkLst>
            <pc:docMk/>
            <pc:sldMk cId="819864551" sldId="281"/>
            <ac:picMk id="9" creationId="{B5F29156-F028-46DD-8B24-DD4C6F8E1908}"/>
          </ac:picMkLst>
        </pc:picChg>
      </pc:sldChg>
      <pc:sldChg chg="addSp delSp modSp mod">
        <pc:chgData name="Aaron Cyr" userId="f710c333df2a0e40" providerId="LiveId" clId="{A03BB898-8A07-4767-BB05-B0A247932A52}" dt="2020-10-20T21:41:11.791" v="2722" actId="1076"/>
        <pc:sldMkLst>
          <pc:docMk/>
          <pc:sldMk cId="2731431332" sldId="282"/>
        </pc:sldMkLst>
        <pc:spChg chg="mod">
          <ac:chgData name="Aaron Cyr" userId="f710c333df2a0e40" providerId="LiveId" clId="{A03BB898-8A07-4767-BB05-B0A247932A52}" dt="2020-10-20T12:59:21.914" v="869" actId="20577"/>
          <ac:spMkLst>
            <pc:docMk/>
            <pc:sldMk cId="2731431332" sldId="282"/>
            <ac:spMk id="2" creationId="{AAF17E65-8BFA-47F4-A3A9-2718B2C05385}"/>
          </ac:spMkLst>
        </pc:spChg>
        <pc:spChg chg="add del mod">
          <ac:chgData name="Aaron Cyr" userId="f710c333df2a0e40" providerId="LiveId" clId="{A03BB898-8A07-4767-BB05-B0A247932A52}" dt="2020-10-20T12:59:48.400" v="870" actId="22"/>
          <ac:spMkLst>
            <pc:docMk/>
            <pc:sldMk cId="2731431332" sldId="282"/>
            <ac:spMk id="6" creationId="{B233F8A2-1070-440F-BEBB-5737505A94FB}"/>
          </ac:spMkLst>
        </pc:spChg>
        <pc:spChg chg="add mod">
          <ac:chgData name="Aaron Cyr" userId="f710c333df2a0e40" providerId="LiveId" clId="{A03BB898-8A07-4767-BB05-B0A247932A52}" dt="2020-10-20T21:38:23.752" v="2660" actId="1076"/>
          <ac:spMkLst>
            <pc:docMk/>
            <pc:sldMk cId="2731431332" sldId="282"/>
            <ac:spMk id="17" creationId="{1A6C95DF-7B63-478B-A503-DD3591F7B49E}"/>
          </ac:spMkLst>
        </pc:spChg>
        <pc:spChg chg="add mod">
          <ac:chgData name="Aaron Cyr" userId="f710c333df2a0e40" providerId="LiveId" clId="{A03BB898-8A07-4767-BB05-B0A247932A52}" dt="2020-10-20T21:41:11.791" v="2722" actId="1076"/>
          <ac:spMkLst>
            <pc:docMk/>
            <pc:sldMk cId="2731431332" sldId="282"/>
            <ac:spMk id="19" creationId="{909DC15B-FFAC-4AC4-8B02-5B52B696E54C}"/>
          </ac:spMkLst>
        </pc:spChg>
        <pc:picChg chg="del">
          <ac:chgData name="Aaron Cyr" userId="f710c333df2a0e40" providerId="LiveId" clId="{A03BB898-8A07-4767-BB05-B0A247932A52}" dt="2020-10-20T12:58:16.203" v="859" actId="478"/>
          <ac:picMkLst>
            <pc:docMk/>
            <pc:sldMk cId="2731431332" sldId="282"/>
            <ac:picMk id="5" creationId="{2024178D-A73E-4A4D-B192-8754B82C6625}"/>
          </ac:picMkLst>
        </pc:picChg>
        <pc:picChg chg="add mod ord">
          <ac:chgData name="Aaron Cyr" userId="f710c333df2a0e40" providerId="LiveId" clId="{A03BB898-8A07-4767-BB05-B0A247932A52}" dt="2020-10-20T13:00:30.051" v="880" actId="1076"/>
          <ac:picMkLst>
            <pc:docMk/>
            <pc:sldMk cId="2731431332" sldId="282"/>
            <ac:picMk id="8" creationId="{E9389BF4-7BCE-4B94-96D4-6BBEE0F9F893}"/>
          </ac:picMkLst>
        </pc:picChg>
        <pc:picChg chg="add mod">
          <ac:chgData name="Aaron Cyr" userId="f710c333df2a0e40" providerId="LiveId" clId="{A03BB898-8A07-4767-BB05-B0A247932A52}" dt="2020-10-20T13:00:23.517" v="878" actId="1076"/>
          <ac:picMkLst>
            <pc:docMk/>
            <pc:sldMk cId="2731431332" sldId="282"/>
            <ac:picMk id="10" creationId="{2021B31A-6328-4A26-915A-F3DC208E02A2}"/>
          </ac:picMkLst>
        </pc:picChg>
        <pc:picChg chg="add mod">
          <ac:chgData name="Aaron Cyr" userId="f710c333df2a0e40" providerId="LiveId" clId="{A03BB898-8A07-4767-BB05-B0A247932A52}" dt="2020-10-20T13:00:25.475" v="879" actId="1076"/>
          <ac:picMkLst>
            <pc:docMk/>
            <pc:sldMk cId="2731431332" sldId="282"/>
            <ac:picMk id="12" creationId="{A81B22C5-45A8-4020-9BFF-AF7913092662}"/>
          </ac:picMkLst>
        </pc:picChg>
        <pc:cxnChg chg="add mod">
          <ac:chgData name="Aaron Cyr" userId="f710c333df2a0e40" providerId="LiveId" clId="{A03BB898-8A07-4767-BB05-B0A247932A52}" dt="2020-10-20T13:01:01.943" v="882" actId="14100"/>
          <ac:cxnSpMkLst>
            <pc:docMk/>
            <pc:sldMk cId="2731431332" sldId="282"/>
            <ac:cxnSpMk id="14" creationId="{004A6C53-FE0F-4744-9DDF-1FE981231433}"/>
          </ac:cxnSpMkLst>
        </pc:cxnChg>
      </pc:sldChg>
      <pc:sldChg chg="addSp delSp modSp mod">
        <pc:chgData name="Aaron Cyr" userId="f710c333df2a0e40" providerId="LiveId" clId="{A03BB898-8A07-4767-BB05-B0A247932A52}" dt="2020-10-20T21:41:18.480" v="2726" actId="1076"/>
        <pc:sldMkLst>
          <pc:docMk/>
          <pc:sldMk cId="2033564790" sldId="283"/>
        </pc:sldMkLst>
        <pc:spChg chg="mod">
          <ac:chgData name="Aaron Cyr" userId="f710c333df2a0e40" providerId="LiveId" clId="{A03BB898-8A07-4767-BB05-B0A247932A52}" dt="2020-10-20T13:02:17.310" v="900" actId="20577"/>
          <ac:spMkLst>
            <pc:docMk/>
            <pc:sldMk cId="2033564790" sldId="283"/>
            <ac:spMk id="2" creationId="{ECA987D2-4D3E-483E-ABCD-F72AE529A406}"/>
          </ac:spMkLst>
        </pc:spChg>
        <pc:spChg chg="add del mod">
          <ac:chgData name="Aaron Cyr" userId="f710c333df2a0e40" providerId="LiveId" clId="{A03BB898-8A07-4767-BB05-B0A247932A52}" dt="2020-10-20T21:38:29.138" v="2663" actId="478"/>
          <ac:spMkLst>
            <pc:docMk/>
            <pc:sldMk cId="2033564790" sldId="283"/>
            <ac:spMk id="11" creationId="{36BDFB89-3A78-4D9C-8DB2-5357C681A3E5}"/>
          </ac:spMkLst>
        </pc:spChg>
        <pc:spChg chg="add mod">
          <ac:chgData name="Aaron Cyr" userId="f710c333df2a0e40" providerId="LiveId" clId="{A03BB898-8A07-4767-BB05-B0A247932A52}" dt="2020-10-20T21:41:18.480" v="2726" actId="1076"/>
          <ac:spMkLst>
            <pc:docMk/>
            <pc:sldMk cId="2033564790" sldId="283"/>
            <ac:spMk id="13" creationId="{81FDC0D7-3D8F-4A5D-91A8-E11ABDCA764E}"/>
          </ac:spMkLst>
        </pc:spChg>
        <pc:picChg chg="add mod">
          <ac:chgData name="Aaron Cyr" userId="f710c333df2a0e40" providerId="LiveId" clId="{A03BB898-8A07-4767-BB05-B0A247932A52}" dt="2020-10-20T21:41:16.321" v="2725" actId="1076"/>
          <ac:picMkLst>
            <pc:docMk/>
            <pc:sldMk cId="2033564790" sldId="283"/>
            <ac:picMk id="4" creationId="{441B791A-4C75-491F-8B93-F3E63425B5EC}"/>
          </ac:picMkLst>
        </pc:picChg>
        <pc:picChg chg="del">
          <ac:chgData name="Aaron Cyr" userId="f710c333df2a0e40" providerId="LiveId" clId="{A03BB898-8A07-4767-BB05-B0A247932A52}" dt="2020-10-20T13:02:18.937" v="901" actId="478"/>
          <ac:picMkLst>
            <pc:docMk/>
            <pc:sldMk cId="2033564790" sldId="283"/>
            <ac:picMk id="5" creationId="{9BB16D7E-BF26-42B0-A03F-6D3C32177676}"/>
          </ac:picMkLst>
        </pc:picChg>
        <pc:picChg chg="add mod">
          <ac:chgData name="Aaron Cyr" userId="f710c333df2a0e40" providerId="LiveId" clId="{A03BB898-8A07-4767-BB05-B0A247932A52}" dt="2020-10-20T13:03:31.843" v="905" actId="1076"/>
          <ac:picMkLst>
            <pc:docMk/>
            <pc:sldMk cId="2033564790" sldId="283"/>
            <ac:picMk id="8" creationId="{30C85C31-3802-4601-99D3-B5AD7C21A880}"/>
          </ac:picMkLst>
        </pc:picChg>
        <pc:cxnChg chg="add mod">
          <ac:chgData name="Aaron Cyr" userId="f710c333df2a0e40" providerId="LiveId" clId="{A03BB898-8A07-4767-BB05-B0A247932A52}" dt="2020-10-20T13:03:38.763" v="907" actId="1076"/>
          <ac:cxnSpMkLst>
            <pc:docMk/>
            <pc:sldMk cId="2033564790" sldId="283"/>
            <ac:cxnSpMk id="9" creationId="{3F8354FE-4F5F-4709-918B-A4A84D756453}"/>
          </ac:cxnSpMkLst>
        </pc:cxnChg>
      </pc:sldChg>
      <pc:sldChg chg="addSp delSp modSp mod">
        <pc:chgData name="Aaron Cyr" userId="f710c333df2a0e40" providerId="LiveId" clId="{A03BB898-8A07-4767-BB05-B0A247932A52}" dt="2020-10-20T13:05:29.602" v="918" actId="1076"/>
        <pc:sldMkLst>
          <pc:docMk/>
          <pc:sldMk cId="1355970484" sldId="284"/>
        </pc:sldMkLst>
        <pc:spChg chg="add del mod">
          <ac:chgData name="Aaron Cyr" userId="f710c333df2a0e40" providerId="LiveId" clId="{A03BB898-8A07-4767-BB05-B0A247932A52}" dt="2020-10-20T13:05:15.803" v="910" actId="22"/>
          <ac:spMkLst>
            <pc:docMk/>
            <pc:sldMk cId="1355970484" sldId="284"/>
            <ac:spMk id="6" creationId="{809C67B2-2116-4A06-86B5-989E1B543713}"/>
          </ac:spMkLst>
        </pc:spChg>
        <pc:picChg chg="add del">
          <ac:chgData name="Aaron Cyr" userId="f710c333df2a0e40" providerId="LiveId" clId="{A03BB898-8A07-4767-BB05-B0A247932A52}" dt="2020-10-20T13:05:17.280" v="912" actId="478"/>
          <ac:picMkLst>
            <pc:docMk/>
            <pc:sldMk cId="1355970484" sldId="284"/>
            <ac:picMk id="4" creationId="{DB29FAAD-4F6C-4428-BB94-99D0A4321B57}"/>
          </ac:picMkLst>
        </pc:picChg>
        <pc:picChg chg="del">
          <ac:chgData name="Aaron Cyr" userId="f710c333df2a0e40" providerId="LiveId" clId="{A03BB898-8A07-4767-BB05-B0A247932A52}" dt="2020-10-20T13:05:12.052" v="909" actId="478"/>
          <ac:picMkLst>
            <pc:docMk/>
            <pc:sldMk cId="1355970484" sldId="284"/>
            <ac:picMk id="7" creationId="{FDE20D8B-C0D7-48C9-80BD-113E39808213}"/>
          </ac:picMkLst>
        </pc:picChg>
        <pc:picChg chg="add mod ord">
          <ac:chgData name="Aaron Cyr" userId="f710c333df2a0e40" providerId="LiveId" clId="{A03BB898-8A07-4767-BB05-B0A247932A52}" dt="2020-10-20T13:05:29.602" v="918" actId="1076"/>
          <ac:picMkLst>
            <pc:docMk/>
            <pc:sldMk cId="1355970484" sldId="284"/>
            <ac:picMk id="10" creationId="{2D5522D2-CB42-4E81-86B1-4F96AB091766}"/>
          </ac:picMkLst>
        </pc:picChg>
      </pc:sldChg>
      <pc:sldChg chg="addSp delSp modSp mod">
        <pc:chgData name="Aaron Cyr" userId="f710c333df2a0e40" providerId="LiveId" clId="{A03BB898-8A07-4767-BB05-B0A247932A52}" dt="2020-10-20T13:07:49.596" v="949" actId="1076"/>
        <pc:sldMkLst>
          <pc:docMk/>
          <pc:sldMk cId="415230488" sldId="285"/>
        </pc:sldMkLst>
        <pc:spChg chg="mod">
          <ac:chgData name="Aaron Cyr" userId="f710c333df2a0e40" providerId="LiveId" clId="{A03BB898-8A07-4767-BB05-B0A247932A52}" dt="2020-10-20T13:06:55.442" v="942" actId="20577"/>
          <ac:spMkLst>
            <pc:docMk/>
            <pc:sldMk cId="415230488" sldId="285"/>
            <ac:spMk id="2" creationId="{D3F120D8-AC11-4D1E-A436-146D322C898D}"/>
          </ac:spMkLst>
        </pc:spChg>
        <pc:spChg chg="del">
          <ac:chgData name="Aaron Cyr" userId="f710c333df2a0e40" providerId="LiveId" clId="{A03BB898-8A07-4767-BB05-B0A247932A52}" dt="2020-10-20T13:06:46.837" v="924" actId="478"/>
          <ac:spMkLst>
            <pc:docMk/>
            <pc:sldMk cId="415230488" sldId="285"/>
            <ac:spMk id="6" creationId="{EB82FDE9-8A78-450A-B9C0-9F88E7924C4D}"/>
          </ac:spMkLst>
        </pc:spChg>
        <pc:spChg chg="add del mod">
          <ac:chgData name="Aaron Cyr" userId="f710c333df2a0e40" providerId="LiveId" clId="{A03BB898-8A07-4767-BB05-B0A247932A52}" dt="2020-10-20T13:06:43.824" v="921" actId="22"/>
          <ac:spMkLst>
            <pc:docMk/>
            <pc:sldMk cId="415230488" sldId="285"/>
            <ac:spMk id="9" creationId="{A422EFA7-976F-4CA0-81DE-7FD2D38F9D6B}"/>
          </ac:spMkLst>
        </pc:spChg>
        <pc:picChg chg="add del">
          <ac:chgData name="Aaron Cyr" userId="f710c333df2a0e40" providerId="LiveId" clId="{A03BB898-8A07-4767-BB05-B0A247932A52}" dt="2020-10-20T13:06:45.345" v="923" actId="478"/>
          <ac:picMkLst>
            <pc:docMk/>
            <pc:sldMk cId="415230488" sldId="285"/>
            <ac:picMk id="4" creationId="{205EAA95-DBAF-4F0D-9857-96DA4E62C4E3}"/>
          </ac:picMkLst>
        </pc:picChg>
        <pc:picChg chg="del">
          <ac:chgData name="Aaron Cyr" userId="f710c333df2a0e40" providerId="LiveId" clId="{A03BB898-8A07-4767-BB05-B0A247932A52}" dt="2020-10-20T13:06:40.101" v="920" actId="478"/>
          <ac:picMkLst>
            <pc:docMk/>
            <pc:sldMk cId="415230488" sldId="285"/>
            <ac:picMk id="5" creationId="{4D8D9451-A21F-402D-B01B-BEFD9360099A}"/>
          </ac:picMkLst>
        </pc:picChg>
        <pc:picChg chg="add mod ord">
          <ac:chgData name="Aaron Cyr" userId="f710c333df2a0e40" providerId="LiveId" clId="{A03BB898-8A07-4767-BB05-B0A247932A52}" dt="2020-10-20T13:07:47.779" v="948" actId="1076"/>
          <ac:picMkLst>
            <pc:docMk/>
            <pc:sldMk cId="415230488" sldId="285"/>
            <ac:picMk id="11" creationId="{34552943-2042-45F5-B0F2-7DA3FE2D4DD4}"/>
          </ac:picMkLst>
        </pc:picChg>
        <pc:picChg chg="add mod">
          <ac:chgData name="Aaron Cyr" userId="f710c333df2a0e40" providerId="LiveId" clId="{A03BB898-8A07-4767-BB05-B0A247932A52}" dt="2020-10-20T13:07:49.596" v="949" actId="1076"/>
          <ac:picMkLst>
            <pc:docMk/>
            <pc:sldMk cId="415230488" sldId="285"/>
            <ac:picMk id="13" creationId="{D26BD3B9-7D3C-4903-B108-9396B0859D79}"/>
          </ac:picMkLst>
        </pc:picChg>
      </pc:sldChg>
      <pc:sldChg chg="addSp delSp modSp mod">
        <pc:chgData name="Aaron Cyr" userId="f710c333df2a0e40" providerId="LiveId" clId="{A03BB898-8A07-4767-BB05-B0A247932A52}" dt="2020-10-20T13:08:39.092" v="960" actId="20577"/>
        <pc:sldMkLst>
          <pc:docMk/>
          <pc:sldMk cId="1054240780" sldId="286"/>
        </pc:sldMkLst>
        <pc:spChg chg="del">
          <ac:chgData name="Aaron Cyr" userId="f710c333df2a0e40" providerId="LiveId" clId="{A03BB898-8A07-4767-BB05-B0A247932A52}" dt="2020-10-20T13:08:27.781" v="950" actId="478"/>
          <ac:spMkLst>
            <pc:docMk/>
            <pc:sldMk cId="1054240780" sldId="286"/>
            <ac:spMk id="3" creationId="{1CE0A0E8-2802-4F7E-9BF7-767ACF6E330E}"/>
          </ac:spMkLst>
        </pc:spChg>
        <pc:spChg chg="mod">
          <ac:chgData name="Aaron Cyr" userId="f710c333df2a0e40" providerId="LiveId" clId="{A03BB898-8A07-4767-BB05-B0A247932A52}" dt="2020-10-20T13:08:39.092" v="960" actId="20577"/>
          <ac:spMkLst>
            <pc:docMk/>
            <pc:sldMk cId="1054240780" sldId="286"/>
            <ac:spMk id="4" creationId="{BD16C4B2-AF9F-47F8-B3D8-E451C87F11DE}"/>
          </ac:spMkLst>
        </pc:spChg>
        <pc:spChg chg="add del mod">
          <ac:chgData name="Aaron Cyr" userId="f710c333df2a0e40" providerId="LiveId" clId="{A03BB898-8A07-4767-BB05-B0A247932A52}" dt="2020-10-20T13:08:28.829" v="951" actId="22"/>
          <ac:spMkLst>
            <pc:docMk/>
            <pc:sldMk cId="1054240780" sldId="286"/>
            <ac:spMk id="5" creationId="{77F0F75E-73EF-4CFF-A1AB-38E840FC51FF}"/>
          </ac:spMkLst>
        </pc:spChg>
        <pc:spChg chg="del">
          <ac:chgData name="Aaron Cyr" userId="f710c333df2a0e40" providerId="LiveId" clId="{A03BB898-8A07-4767-BB05-B0A247932A52}" dt="2020-10-20T13:08:27.781" v="950" actId="478"/>
          <ac:spMkLst>
            <pc:docMk/>
            <pc:sldMk cId="1054240780" sldId="286"/>
            <ac:spMk id="11" creationId="{91ACA7C2-8BEF-4072-B16F-43ACC7B37F48}"/>
          </ac:spMkLst>
        </pc:spChg>
        <pc:spChg chg="del">
          <ac:chgData name="Aaron Cyr" userId="f710c333df2a0e40" providerId="LiveId" clId="{A03BB898-8A07-4767-BB05-B0A247932A52}" dt="2020-10-20T13:08:27.781" v="950" actId="478"/>
          <ac:spMkLst>
            <pc:docMk/>
            <pc:sldMk cId="1054240780" sldId="286"/>
            <ac:spMk id="13" creationId="{575D7BD1-7342-40B5-8774-5EB78615AF83}"/>
          </ac:spMkLst>
        </pc:spChg>
        <pc:spChg chg="del">
          <ac:chgData name="Aaron Cyr" userId="f710c333df2a0e40" providerId="LiveId" clId="{A03BB898-8A07-4767-BB05-B0A247932A52}" dt="2020-10-20T13:08:27.781" v="950" actId="478"/>
          <ac:spMkLst>
            <pc:docMk/>
            <pc:sldMk cId="1054240780" sldId="286"/>
            <ac:spMk id="15" creationId="{29CB09D8-8CFE-4F5B-BE4C-D3F1A45291AE}"/>
          </ac:spMkLst>
        </pc:spChg>
        <pc:picChg chg="del">
          <ac:chgData name="Aaron Cyr" userId="f710c333df2a0e40" providerId="LiveId" clId="{A03BB898-8A07-4767-BB05-B0A247932A52}" dt="2020-10-20T13:08:27.781" v="950" actId="478"/>
          <ac:picMkLst>
            <pc:docMk/>
            <pc:sldMk cId="1054240780" sldId="286"/>
            <ac:picMk id="6" creationId="{AFF75C45-956E-4CCB-8D08-A67EE820587C}"/>
          </ac:picMkLst>
        </pc:picChg>
        <pc:picChg chg="del">
          <ac:chgData name="Aaron Cyr" userId="f710c333df2a0e40" providerId="LiveId" clId="{A03BB898-8A07-4767-BB05-B0A247932A52}" dt="2020-10-20T13:08:27.781" v="950" actId="478"/>
          <ac:picMkLst>
            <pc:docMk/>
            <pc:sldMk cId="1054240780" sldId="286"/>
            <ac:picMk id="8" creationId="{38171183-41EE-454B-8C32-A99D567211BC}"/>
          </ac:picMkLst>
        </pc:picChg>
        <pc:picChg chg="add mod ord">
          <ac:chgData name="Aaron Cyr" userId="f710c333df2a0e40" providerId="LiveId" clId="{A03BB898-8A07-4767-BB05-B0A247932A52}" dt="2020-10-20T13:08:35.602" v="953" actId="1076"/>
          <ac:picMkLst>
            <pc:docMk/>
            <pc:sldMk cId="1054240780" sldId="286"/>
            <ac:picMk id="9" creationId="{956D1036-657B-4CD6-B11F-BB48420507BA}"/>
          </ac:picMkLst>
        </pc:picChg>
        <pc:picChg chg="del">
          <ac:chgData name="Aaron Cyr" userId="f710c333df2a0e40" providerId="LiveId" clId="{A03BB898-8A07-4767-BB05-B0A247932A52}" dt="2020-10-20T13:08:27.781" v="950" actId="478"/>
          <ac:picMkLst>
            <pc:docMk/>
            <pc:sldMk cId="1054240780" sldId="286"/>
            <ac:picMk id="10" creationId="{D293727A-47FF-4B6F-A3D9-F3AB06CD4E1B}"/>
          </ac:picMkLst>
        </pc:picChg>
      </pc:sldChg>
      <pc:sldChg chg="addSp delSp modSp mod">
        <pc:chgData name="Aaron Cyr" userId="f710c333df2a0e40" providerId="LiveId" clId="{A03BB898-8A07-4767-BB05-B0A247932A52}" dt="2020-10-20T21:41:23.232" v="2728" actId="1076"/>
        <pc:sldMkLst>
          <pc:docMk/>
          <pc:sldMk cId="1728515736" sldId="287"/>
        </pc:sldMkLst>
        <pc:spChg chg="mod">
          <ac:chgData name="Aaron Cyr" userId="f710c333df2a0e40" providerId="LiveId" clId="{A03BB898-8A07-4767-BB05-B0A247932A52}" dt="2020-10-20T13:11:04.745" v="968" actId="20577"/>
          <ac:spMkLst>
            <pc:docMk/>
            <pc:sldMk cId="1728515736" sldId="287"/>
            <ac:spMk id="4" creationId="{BD16C4B2-AF9F-47F8-B3D8-E451C87F11DE}"/>
          </ac:spMkLst>
        </pc:spChg>
        <pc:spChg chg="add mod">
          <ac:chgData name="Aaron Cyr" userId="f710c333df2a0e40" providerId="LiveId" clId="{A03BB898-8A07-4767-BB05-B0A247932A52}" dt="2020-10-20T21:38:34.704" v="2665" actId="1076"/>
          <ac:spMkLst>
            <pc:docMk/>
            <pc:sldMk cId="1728515736" sldId="287"/>
            <ac:spMk id="10" creationId="{1FF959AA-2400-4EB5-A6A2-5F4490247FFF}"/>
          </ac:spMkLst>
        </pc:spChg>
        <pc:spChg chg="add mod">
          <ac:chgData name="Aaron Cyr" userId="f710c333df2a0e40" providerId="LiveId" clId="{A03BB898-8A07-4767-BB05-B0A247932A52}" dt="2020-10-20T21:41:23.232" v="2728" actId="1076"/>
          <ac:spMkLst>
            <pc:docMk/>
            <pc:sldMk cId="1728515736" sldId="287"/>
            <ac:spMk id="13" creationId="{1E9D9E63-7552-416B-9CC7-DDD0499FD7E0}"/>
          </ac:spMkLst>
        </pc:spChg>
        <pc:picChg chg="add del">
          <ac:chgData name="Aaron Cyr" userId="f710c333df2a0e40" providerId="LiveId" clId="{A03BB898-8A07-4767-BB05-B0A247932A52}" dt="2020-10-20T13:10:51.947" v="962" actId="22"/>
          <ac:picMkLst>
            <pc:docMk/>
            <pc:sldMk cId="1728515736" sldId="287"/>
            <ac:picMk id="3" creationId="{B91C9DFB-94DF-4A10-8BA2-E84107489168}"/>
          </ac:picMkLst>
        </pc:picChg>
        <pc:picChg chg="add mod">
          <ac:chgData name="Aaron Cyr" userId="f710c333df2a0e40" providerId="LiveId" clId="{A03BB898-8A07-4767-BB05-B0A247932A52}" dt="2020-10-20T13:13:16.018" v="971" actId="1076"/>
          <ac:picMkLst>
            <pc:docMk/>
            <pc:sldMk cId="1728515736" sldId="287"/>
            <ac:picMk id="6" creationId="{61401D81-B29F-450F-ABA3-896B059E04F0}"/>
          </ac:picMkLst>
        </pc:picChg>
        <pc:picChg chg="add mod">
          <ac:chgData name="Aaron Cyr" userId="f710c333df2a0e40" providerId="LiveId" clId="{A03BB898-8A07-4767-BB05-B0A247932A52}" dt="2020-10-20T13:13:17.049" v="972" actId="1076"/>
          <ac:picMkLst>
            <pc:docMk/>
            <pc:sldMk cId="1728515736" sldId="287"/>
            <ac:picMk id="8" creationId="{A68737E7-7F2E-4480-A7C8-C206D8A89A15}"/>
          </ac:picMkLst>
        </pc:picChg>
        <pc:picChg chg="del">
          <ac:chgData name="Aaron Cyr" userId="f710c333df2a0e40" providerId="LiveId" clId="{A03BB898-8A07-4767-BB05-B0A247932A52}" dt="2020-10-20T13:10:52.831" v="963" actId="478"/>
          <ac:picMkLst>
            <pc:docMk/>
            <pc:sldMk cId="1728515736" sldId="287"/>
            <ac:picMk id="9" creationId="{386A35ED-6107-46CD-9CD0-9DE93C783D28}"/>
          </ac:picMkLst>
        </pc:picChg>
        <pc:cxnChg chg="add mod">
          <ac:chgData name="Aaron Cyr" userId="f710c333df2a0e40" providerId="LiveId" clId="{A03BB898-8A07-4767-BB05-B0A247932A52}" dt="2020-10-20T13:13:26.154" v="974" actId="1076"/>
          <ac:cxnSpMkLst>
            <pc:docMk/>
            <pc:sldMk cId="1728515736" sldId="287"/>
            <ac:cxnSpMk id="11" creationId="{4068FC39-29E0-4F9C-BB43-A68C24B779EF}"/>
          </ac:cxnSpMkLst>
        </pc:cxnChg>
      </pc:sldChg>
      <pc:sldChg chg="addSp delSp modSp mod">
        <pc:chgData name="Aaron Cyr" userId="f710c333df2a0e40" providerId="LiveId" clId="{A03BB898-8A07-4767-BB05-B0A247932A52}" dt="2020-10-20T21:41:29.856" v="2730" actId="1076"/>
        <pc:sldMkLst>
          <pc:docMk/>
          <pc:sldMk cId="3849373017" sldId="288"/>
        </pc:sldMkLst>
        <pc:spChg chg="mod">
          <ac:chgData name="Aaron Cyr" userId="f710c333df2a0e40" providerId="LiveId" clId="{A03BB898-8A07-4767-BB05-B0A247932A52}" dt="2020-10-20T13:18:14.888" v="1041" actId="6549"/>
          <ac:spMkLst>
            <pc:docMk/>
            <pc:sldMk cId="3849373017" sldId="288"/>
            <ac:spMk id="4" creationId="{BD16C4B2-AF9F-47F8-B3D8-E451C87F11DE}"/>
          </ac:spMkLst>
        </pc:spChg>
        <pc:spChg chg="del">
          <ac:chgData name="Aaron Cyr" userId="f710c333df2a0e40" providerId="LiveId" clId="{A03BB898-8A07-4767-BB05-B0A247932A52}" dt="2020-10-20T13:18:17.359" v="1043" actId="478"/>
          <ac:spMkLst>
            <pc:docMk/>
            <pc:sldMk cId="3849373017" sldId="288"/>
            <ac:spMk id="5" creationId="{05EC9AEC-9F9B-49AB-905F-29F8C350F872}"/>
          </ac:spMkLst>
        </pc:spChg>
        <pc:spChg chg="del">
          <ac:chgData name="Aaron Cyr" userId="f710c333df2a0e40" providerId="LiveId" clId="{A03BB898-8A07-4767-BB05-B0A247932A52}" dt="2020-10-20T13:18:18.967" v="1045" actId="478"/>
          <ac:spMkLst>
            <pc:docMk/>
            <pc:sldMk cId="3849373017" sldId="288"/>
            <ac:spMk id="8" creationId="{4654D021-A201-43E7-BF3A-E401EBF2030C}"/>
          </ac:spMkLst>
        </pc:spChg>
        <pc:spChg chg="add mod">
          <ac:chgData name="Aaron Cyr" userId="f710c333df2a0e40" providerId="LiveId" clId="{A03BB898-8A07-4767-BB05-B0A247932A52}" dt="2020-10-20T21:38:41.632" v="2667" actId="1076"/>
          <ac:spMkLst>
            <pc:docMk/>
            <pc:sldMk cId="3849373017" sldId="288"/>
            <ac:spMk id="22" creationId="{8D319336-5297-4C64-933A-77893F31C2C4}"/>
          </ac:spMkLst>
        </pc:spChg>
        <pc:spChg chg="add mod">
          <ac:chgData name="Aaron Cyr" userId="f710c333df2a0e40" providerId="LiveId" clId="{A03BB898-8A07-4767-BB05-B0A247932A52}" dt="2020-10-20T21:41:29.856" v="2730" actId="1076"/>
          <ac:spMkLst>
            <pc:docMk/>
            <pc:sldMk cId="3849373017" sldId="288"/>
            <ac:spMk id="24" creationId="{532614C4-6325-41D9-AF9E-5275DD590233}"/>
          </ac:spMkLst>
        </pc:spChg>
        <pc:picChg chg="del">
          <ac:chgData name="Aaron Cyr" userId="f710c333df2a0e40" providerId="LiveId" clId="{A03BB898-8A07-4767-BB05-B0A247932A52}" dt="2020-10-20T13:18:16.889" v="1042" actId="478"/>
          <ac:picMkLst>
            <pc:docMk/>
            <pc:sldMk cId="3849373017" sldId="288"/>
            <ac:picMk id="3" creationId="{BBC3A78D-EDFD-4B1E-A6C6-B247E21C79DD}"/>
          </ac:picMkLst>
        </pc:picChg>
        <pc:picChg chg="add mod">
          <ac:chgData name="Aaron Cyr" userId="f710c333df2a0e40" providerId="LiveId" clId="{A03BB898-8A07-4767-BB05-B0A247932A52}" dt="2020-10-20T13:23:22.952" v="1072" actId="1076"/>
          <ac:picMkLst>
            <pc:docMk/>
            <pc:sldMk cId="3849373017" sldId="288"/>
            <ac:picMk id="6" creationId="{F0E7DF33-C70A-4137-86DF-1AECF261A24B}"/>
          </ac:picMkLst>
        </pc:picChg>
        <pc:picChg chg="del">
          <ac:chgData name="Aaron Cyr" userId="f710c333df2a0e40" providerId="LiveId" clId="{A03BB898-8A07-4767-BB05-B0A247932A52}" dt="2020-10-20T13:18:17.807" v="1044" actId="478"/>
          <ac:picMkLst>
            <pc:docMk/>
            <pc:sldMk cId="3849373017" sldId="288"/>
            <ac:picMk id="7" creationId="{BA36E4DD-3A7C-4291-92EA-02E44E37456D}"/>
          </ac:picMkLst>
        </pc:picChg>
        <pc:picChg chg="add mod">
          <ac:chgData name="Aaron Cyr" userId="f710c333df2a0e40" providerId="LiveId" clId="{A03BB898-8A07-4767-BB05-B0A247932A52}" dt="2020-10-20T13:23:33.222" v="1090" actId="1035"/>
          <ac:picMkLst>
            <pc:docMk/>
            <pc:sldMk cId="3849373017" sldId="288"/>
            <ac:picMk id="12" creationId="{978F3A86-89DE-4F5E-BB93-96D3CD942899}"/>
          </ac:picMkLst>
        </pc:picChg>
        <pc:picChg chg="add mod">
          <ac:chgData name="Aaron Cyr" userId="f710c333df2a0e40" providerId="LiveId" clId="{A03BB898-8A07-4767-BB05-B0A247932A52}" dt="2020-10-20T13:23:34.686" v="1093" actId="1035"/>
          <ac:picMkLst>
            <pc:docMk/>
            <pc:sldMk cId="3849373017" sldId="288"/>
            <ac:picMk id="14" creationId="{DE78C7F1-2A10-478D-B72F-F003B80DA4E1}"/>
          </ac:picMkLst>
        </pc:picChg>
        <pc:picChg chg="add mod">
          <ac:chgData name="Aaron Cyr" userId="f710c333df2a0e40" providerId="LiveId" clId="{A03BB898-8A07-4767-BB05-B0A247932A52}" dt="2020-10-20T13:23:35.886" v="1096" actId="1037"/>
          <ac:picMkLst>
            <pc:docMk/>
            <pc:sldMk cId="3849373017" sldId="288"/>
            <ac:picMk id="16" creationId="{EEF2BFCC-4780-4B4B-B6B7-961667D1A019}"/>
          </ac:picMkLst>
        </pc:picChg>
        <pc:picChg chg="add mod">
          <ac:chgData name="Aaron Cyr" userId="f710c333df2a0e40" providerId="LiveId" clId="{A03BB898-8A07-4767-BB05-B0A247932A52}" dt="2020-10-20T13:23:37.775" v="1100" actId="1035"/>
          <ac:picMkLst>
            <pc:docMk/>
            <pc:sldMk cId="3849373017" sldId="288"/>
            <ac:picMk id="18" creationId="{382F77CB-AA5C-41C7-AF77-F3ABE823B399}"/>
          </ac:picMkLst>
        </pc:picChg>
        <pc:picChg chg="add mod">
          <ac:chgData name="Aaron Cyr" userId="f710c333df2a0e40" providerId="LiveId" clId="{A03BB898-8A07-4767-BB05-B0A247932A52}" dt="2020-10-20T13:23:38.399" v="1102" actId="1035"/>
          <ac:picMkLst>
            <pc:docMk/>
            <pc:sldMk cId="3849373017" sldId="288"/>
            <ac:picMk id="20" creationId="{0A4E8475-771E-48E6-8848-2264404F6413}"/>
          </ac:picMkLst>
        </pc:picChg>
        <pc:cxnChg chg="add mod">
          <ac:chgData name="Aaron Cyr" userId="f710c333df2a0e40" providerId="LiveId" clId="{A03BB898-8A07-4767-BB05-B0A247932A52}" dt="2020-10-20T13:23:29.615" v="1079" actId="1035"/>
          <ac:cxnSpMkLst>
            <pc:docMk/>
            <pc:sldMk cId="3849373017" sldId="288"/>
            <ac:cxnSpMk id="11" creationId="{06AC7546-814A-46BD-AA68-6C60F2E5613D}"/>
          </ac:cxnSpMkLst>
        </pc:cxnChg>
      </pc:sldChg>
      <pc:sldChg chg="addSp delSp modSp mod">
        <pc:chgData name="Aaron Cyr" userId="f710c333df2a0e40" providerId="LiveId" clId="{A03BB898-8A07-4767-BB05-B0A247932A52}" dt="2020-10-20T13:29:04.737" v="1255" actId="1035"/>
        <pc:sldMkLst>
          <pc:docMk/>
          <pc:sldMk cId="49853463" sldId="289"/>
        </pc:sldMkLst>
        <pc:spChg chg="mod">
          <ac:chgData name="Aaron Cyr" userId="f710c333df2a0e40" providerId="LiveId" clId="{A03BB898-8A07-4767-BB05-B0A247932A52}" dt="2020-10-20T13:24:01.479" v="1128" actId="20577"/>
          <ac:spMkLst>
            <pc:docMk/>
            <pc:sldMk cId="49853463" sldId="289"/>
            <ac:spMk id="4" creationId="{BD16C4B2-AF9F-47F8-B3D8-E451C87F11DE}"/>
          </ac:spMkLst>
        </pc:spChg>
        <pc:spChg chg="del">
          <ac:chgData name="Aaron Cyr" userId="f710c333df2a0e40" providerId="LiveId" clId="{A03BB898-8A07-4767-BB05-B0A247932A52}" dt="2020-10-20T13:23:02.862" v="1064" actId="478"/>
          <ac:spMkLst>
            <pc:docMk/>
            <pc:sldMk cId="49853463" sldId="289"/>
            <ac:spMk id="13" creationId="{6B080E6C-07B2-48F6-AF6A-02B4F9F5B352}"/>
          </ac:spMkLst>
        </pc:spChg>
        <pc:spChg chg="del">
          <ac:chgData name="Aaron Cyr" userId="f710c333df2a0e40" providerId="LiveId" clId="{A03BB898-8A07-4767-BB05-B0A247932A52}" dt="2020-10-20T13:23:02.862" v="1064" actId="478"/>
          <ac:spMkLst>
            <pc:docMk/>
            <pc:sldMk cId="49853463" sldId="289"/>
            <ac:spMk id="15" creationId="{F4611251-4464-4B21-AC3F-5B9C15C780DE}"/>
          </ac:spMkLst>
        </pc:spChg>
        <pc:spChg chg="del">
          <ac:chgData name="Aaron Cyr" userId="f710c333df2a0e40" providerId="LiveId" clId="{A03BB898-8A07-4767-BB05-B0A247932A52}" dt="2020-10-20T13:23:02.862" v="1064" actId="478"/>
          <ac:spMkLst>
            <pc:docMk/>
            <pc:sldMk cId="49853463" sldId="289"/>
            <ac:spMk id="17" creationId="{6D08D43E-BDD8-488F-969F-A317760C1501}"/>
          </ac:spMkLst>
        </pc:spChg>
        <pc:spChg chg="add del mod">
          <ac:chgData name="Aaron Cyr" userId="f710c333df2a0e40" providerId="LiveId" clId="{A03BB898-8A07-4767-BB05-B0A247932A52}" dt="2020-10-20T13:28:30.681" v="1239" actId="478"/>
          <ac:spMkLst>
            <pc:docMk/>
            <pc:sldMk cId="49853463" sldId="289"/>
            <ac:spMk id="20" creationId="{2A5B498E-5C0D-47F2-89C1-B467FB097130}"/>
          </ac:spMkLst>
        </pc:spChg>
        <pc:grpChg chg="del">
          <ac:chgData name="Aaron Cyr" userId="f710c333df2a0e40" providerId="LiveId" clId="{A03BB898-8A07-4767-BB05-B0A247932A52}" dt="2020-10-20T13:23:00.950" v="1063" actId="478"/>
          <ac:grpSpMkLst>
            <pc:docMk/>
            <pc:sldMk cId="49853463" sldId="289"/>
            <ac:grpSpMk id="12" creationId="{D8BB4560-B37A-4713-AF11-F52B44323B84}"/>
          </ac:grpSpMkLst>
        </pc:grpChg>
        <pc:picChg chg="add mod">
          <ac:chgData name="Aaron Cyr" userId="f710c333df2a0e40" providerId="LiveId" clId="{A03BB898-8A07-4767-BB05-B0A247932A52}" dt="2020-10-20T13:27:47.680" v="1236" actId="1076"/>
          <ac:picMkLst>
            <pc:docMk/>
            <pc:sldMk cId="49853463" sldId="289"/>
            <ac:picMk id="3" creationId="{52076C4F-F787-43B3-8815-51D58C0F8ADC}"/>
          </ac:picMkLst>
        </pc:picChg>
        <pc:picChg chg="add del mod">
          <ac:chgData name="Aaron Cyr" userId="f710c333df2a0e40" providerId="LiveId" clId="{A03BB898-8A07-4767-BB05-B0A247932A52}" dt="2020-10-20T13:27:24.854" v="1221" actId="478"/>
          <ac:picMkLst>
            <pc:docMk/>
            <pc:sldMk cId="49853463" sldId="289"/>
            <ac:picMk id="6" creationId="{8EE226B5-F8E5-4694-A465-D8A1C80E0F2B}"/>
          </ac:picMkLst>
        </pc:picChg>
        <pc:picChg chg="add del mod">
          <ac:chgData name="Aaron Cyr" userId="f710c333df2a0e40" providerId="LiveId" clId="{A03BB898-8A07-4767-BB05-B0A247932A52}" dt="2020-10-20T13:26:49.799" v="1212" actId="478"/>
          <ac:picMkLst>
            <pc:docMk/>
            <pc:sldMk cId="49853463" sldId="289"/>
            <ac:picMk id="8" creationId="{37CEDA12-C78F-4E7D-8267-F8F6AE7C8C04}"/>
          </ac:picMkLst>
        </pc:picChg>
        <pc:picChg chg="add mod">
          <ac:chgData name="Aaron Cyr" userId="f710c333df2a0e40" providerId="LiveId" clId="{A03BB898-8A07-4767-BB05-B0A247932A52}" dt="2020-10-20T13:27:38.680" v="1234" actId="1035"/>
          <ac:picMkLst>
            <pc:docMk/>
            <pc:sldMk cId="49853463" sldId="289"/>
            <ac:picMk id="14" creationId="{15CF5442-B832-4505-80EF-5780F70D7D38}"/>
          </ac:picMkLst>
        </pc:picChg>
        <pc:picChg chg="add mod">
          <ac:chgData name="Aaron Cyr" userId="f710c333df2a0e40" providerId="LiveId" clId="{A03BB898-8A07-4767-BB05-B0A247932A52}" dt="2020-10-20T13:27:31.878" v="1227" actId="1036"/>
          <ac:picMkLst>
            <pc:docMk/>
            <pc:sldMk cId="49853463" sldId="289"/>
            <ac:picMk id="19" creationId="{7EEA2DEA-8B48-425E-A4D5-F4312E6D8075}"/>
          </ac:picMkLst>
        </pc:picChg>
        <pc:picChg chg="add mod">
          <ac:chgData name="Aaron Cyr" userId="f710c333df2a0e40" providerId="LiveId" clId="{A03BB898-8A07-4767-BB05-B0A247932A52}" dt="2020-10-20T13:28:45.232" v="1241" actId="1076"/>
          <ac:picMkLst>
            <pc:docMk/>
            <pc:sldMk cId="49853463" sldId="289"/>
            <ac:picMk id="22" creationId="{DA714385-9926-47A4-84DB-8632A792E027}"/>
          </ac:picMkLst>
        </pc:picChg>
        <pc:picChg chg="add mod">
          <ac:chgData name="Aaron Cyr" userId="f710c333df2a0e40" providerId="LiveId" clId="{A03BB898-8A07-4767-BB05-B0A247932A52}" dt="2020-10-20T13:29:04.737" v="1255" actId="1035"/>
          <ac:picMkLst>
            <pc:docMk/>
            <pc:sldMk cId="49853463" sldId="289"/>
            <ac:picMk id="24" creationId="{A93C32CE-E64B-4AC6-ACE6-81AE61B02C3E}"/>
          </ac:picMkLst>
        </pc:picChg>
      </pc:sldChg>
      <pc:sldChg chg="addSp delSp modSp mod">
        <pc:chgData name="Aaron Cyr" userId="f710c333df2a0e40" providerId="LiveId" clId="{A03BB898-8A07-4767-BB05-B0A247932A52}" dt="2020-10-20T21:41:34.240" v="2732" actId="1076"/>
        <pc:sldMkLst>
          <pc:docMk/>
          <pc:sldMk cId="729728580" sldId="290"/>
        </pc:sldMkLst>
        <pc:spChg chg="mod">
          <ac:chgData name="Aaron Cyr" userId="f710c333df2a0e40" providerId="LiveId" clId="{A03BB898-8A07-4767-BB05-B0A247932A52}" dt="2020-10-20T13:29:20.599" v="1274" actId="6549"/>
          <ac:spMkLst>
            <pc:docMk/>
            <pc:sldMk cId="729728580" sldId="290"/>
            <ac:spMk id="4" creationId="{BD16C4B2-AF9F-47F8-B3D8-E451C87F11DE}"/>
          </ac:spMkLst>
        </pc:spChg>
        <pc:spChg chg="del">
          <ac:chgData name="Aaron Cyr" userId="f710c333df2a0e40" providerId="LiveId" clId="{A03BB898-8A07-4767-BB05-B0A247932A52}" dt="2020-10-20T13:29:24.120" v="1276" actId="478"/>
          <ac:spMkLst>
            <pc:docMk/>
            <pc:sldMk cId="729728580" sldId="290"/>
            <ac:spMk id="7" creationId="{6BCECF35-E5C9-4285-9D13-9BDA0CB0705B}"/>
          </ac:spMkLst>
        </pc:spChg>
        <pc:spChg chg="del">
          <ac:chgData name="Aaron Cyr" userId="f710c333df2a0e40" providerId="LiveId" clId="{A03BB898-8A07-4767-BB05-B0A247932A52}" dt="2020-10-20T13:29:24.120" v="1276" actId="478"/>
          <ac:spMkLst>
            <pc:docMk/>
            <pc:sldMk cId="729728580" sldId="290"/>
            <ac:spMk id="8" creationId="{A1C6BAB9-EE93-4485-ABBD-09E4CCB660EE}"/>
          </ac:spMkLst>
        </pc:spChg>
        <pc:spChg chg="del">
          <ac:chgData name="Aaron Cyr" userId="f710c333df2a0e40" providerId="LiveId" clId="{A03BB898-8A07-4767-BB05-B0A247932A52}" dt="2020-10-20T13:29:24.120" v="1276" actId="478"/>
          <ac:spMkLst>
            <pc:docMk/>
            <pc:sldMk cId="729728580" sldId="290"/>
            <ac:spMk id="10" creationId="{886A4161-F1F0-41A0-86F2-32A00D2393AC}"/>
          </ac:spMkLst>
        </pc:spChg>
        <pc:spChg chg="add mod">
          <ac:chgData name="Aaron Cyr" userId="f710c333df2a0e40" providerId="LiveId" clId="{A03BB898-8A07-4767-BB05-B0A247932A52}" dt="2020-10-20T13:40:30.930" v="1360" actId="20577"/>
          <ac:spMkLst>
            <pc:docMk/>
            <pc:sldMk cId="729728580" sldId="290"/>
            <ac:spMk id="38" creationId="{5275DC9D-86BF-41B0-806A-D638FEFFE068}"/>
          </ac:spMkLst>
        </pc:spChg>
        <pc:spChg chg="add mod">
          <ac:chgData name="Aaron Cyr" userId="f710c333df2a0e40" providerId="LiveId" clId="{A03BB898-8A07-4767-BB05-B0A247932A52}" dt="2020-10-20T13:40:38.383" v="1363" actId="1076"/>
          <ac:spMkLst>
            <pc:docMk/>
            <pc:sldMk cId="729728580" sldId="290"/>
            <ac:spMk id="40" creationId="{2DDC5104-DA06-4570-A196-B0131AC2769A}"/>
          </ac:spMkLst>
        </pc:spChg>
        <pc:spChg chg="add mod">
          <ac:chgData name="Aaron Cyr" userId="f710c333df2a0e40" providerId="LiveId" clId="{A03BB898-8A07-4767-BB05-B0A247932A52}" dt="2020-10-20T21:38:51.472" v="2669" actId="1076"/>
          <ac:spMkLst>
            <pc:docMk/>
            <pc:sldMk cId="729728580" sldId="290"/>
            <ac:spMk id="42" creationId="{DD835DF7-4C11-4187-90A4-2D30632CFB9B}"/>
          </ac:spMkLst>
        </pc:spChg>
        <pc:spChg chg="add mod">
          <ac:chgData name="Aaron Cyr" userId="f710c333df2a0e40" providerId="LiveId" clId="{A03BB898-8A07-4767-BB05-B0A247932A52}" dt="2020-10-20T21:41:34.240" v="2732" actId="1076"/>
          <ac:spMkLst>
            <pc:docMk/>
            <pc:sldMk cId="729728580" sldId="290"/>
            <ac:spMk id="44" creationId="{85C2813C-BFCD-4F34-AE7F-124FF30AD44F}"/>
          </ac:spMkLst>
        </pc:spChg>
        <pc:picChg chg="del">
          <ac:chgData name="Aaron Cyr" userId="f710c333df2a0e40" providerId="LiveId" clId="{A03BB898-8A07-4767-BB05-B0A247932A52}" dt="2020-10-20T13:29:22.485" v="1275" actId="478"/>
          <ac:picMkLst>
            <pc:docMk/>
            <pc:sldMk cId="729728580" sldId="290"/>
            <ac:picMk id="3" creationId="{4DBB879B-F5E5-4A47-8E9C-6A6747982A32}"/>
          </ac:picMkLst>
        </pc:picChg>
        <pc:picChg chg="add mod">
          <ac:chgData name="Aaron Cyr" userId="f710c333df2a0e40" providerId="LiveId" clId="{A03BB898-8A07-4767-BB05-B0A247932A52}" dt="2020-10-20T13:30:33.903" v="1281" actId="1076"/>
          <ac:picMkLst>
            <pc:docMk/>
            <pc:sldMk cId="729728580" sldId="290"/>
            <ac:picMk id="5" creationId="{13AFD995-DAC9-45C1-8906-C15D4F27406A}"/>
          </ac:picMkLst>
        </pc:picChg>
        <pc:picChg chg="add mod">
          <ac:chgData name="Aaron Cyr" userId="f710c333df2a0e40" providerId="LiveId" clId="{A03BB898-8A07-4767-BB05-B0A247932A52}" dt="2020-10-20T13:30:36.679" v="1282" actId="1076"/>
          <ac:picMkLst>
            <pc:docMk/>
            <pc:sldMk cId="729728580" sldId="290"/>
            <ac:picMk id="9" creationId="{271B8A1A-25E1-4F63-B306-D935847E88B0}"/>
          </ac:picMkLst>
        </pc:picChg>
        <pc:picChg chg="add mod">
          <ac:chgData name="Aaron Cyr" userId="f710c333df2a0e40" providerId="LiveId" clId="{A03BB898-8A07-4767-BB05-B0A247932A52}" dt="2020-10-20T13:30:51.799" v="1284" actId="1076"/>
          <ac:picMkLst>
            <pc:docMk/>
            <pc:sldMk cId="729728580" sldId="290"/>
            <ac:picMk id="12" creationId="{256E54D1-A163-43AD-AE6A-8A3039FCF99C}"/>
          </ac:picMkLst>
        </pc:picChg>
        <pc:picChg chg="add mod">
          <ac:chgData name="Aaron Cyr" userId="f710c333df2a0e40" providerId="LiveId" clId="{A03BB898-8A07-4767-BB05-B0A247932A52}" dt="2020-10-20T13:37:56.032" v="1314" actId="1076"/>
          <ac:picMkLst>
            <pc:docMk/>
            <pc:sldMk cId="729728580" sldId="290"/>
            <ac:picMk id="14" creationId="{ED45F6F3-11DA-4D82-A95C-44CE928ABC46}"/>
          </ac:picMkLst>
        </pc:picChg>
        <pc:picChg chg="add mod">
          <ac:chgData name="Aaron Cyr" userId="f710c333df2a0e40" providerId="LiveId" clId="{A03BB898-8A07-4767-BB05-B0A247932A52}" dt="2020-10-20T13:37:58.648" v="1315" actId="1076"/>
          <ac:picMkLst>
            <pc:docMk/>
            <pc:sldMk cId="729728580" sldId="290"/>
            <ac:picMk id="17" creationId="{711B3704-ECE5-4709-B1DF-75987A712B51}"/>
          </ac:picMkLst>
        </pc:picChg>
        <pc:picChg chg="add mod">
          <ac:chgData name="Aaron Cyr" userId="f710c333df2a0e40" providerId="LiveId" clId="{A03BB898-8A07-4767-BB05-B0A247932A52}" dt="2020-10-20T13:38:03.465" v="1316" actId="1076"/>
          <ac:picMkLst>
            <pc:docMk/>
            <pc:sldMk cId="729728580" sldId="290"/>
            <ac:picMk id="19" creationId="{270B177E-9AEC-42E3-83E2-9683A94ED41B}"/>
          </ac:picMkLst>
        </pc:picChg>
        <pc:picChg chg="add mod">
          <ac:chgData name="Aaron Cyr" userId="f710c333df2a0e40" providerId="LiveId" clId="{A03BB898-8A07-4767-BB05-B0A247932A52}" dt="2020-10-20T13:38:09.129" v="1319" actId="1076"/>
          <ac:picMkLst>
            <pc:docMk/>
            <pc:sldMk cId="729728580" sldId="290"/>
            <ac:picMk id="21" creationId="{439A9F3F-E0F1-4B11-87D5-7A60BCE76C66}"/>
          </ac:picMkLst>
        </pc:picChg>
        <pc:picChg chg="add mod">
          <ac:chgData name="Aaron Cyr" userId="f710c333df2a0e40" providerId="LiveId" clId="{A03BB898-8A07-4767-BB05-B0A247932A52}" dt="2020-10-20T13:38:11.216" v="1320" actId="1076"/>
          <ac:picMkLst>
            <pc:docMk/>
            <pc:sldMk cId="729728580" sldId="290"/>
            <ac:picMk id="23" creationId="{EFCECD5D-16FE-48C6-B491-AB2013653669}"/>
          </ac:picMkLst>
        </pc:picChg>
        <pc:picChg chg="add mod">
          <ac:chgData name="Aaron Cyr" userId="f710c333df2a0e40" providerId="LiveId" clId="{A03BB898-8A07-4767-BB05-B0A247932A52}" dt="2020-10-20T13:38:52.102" v="1327" actId="1076"/>
          <ac:picMkLst>
            <pc:docMk/>
            <pc:sldMk cId="729728580" sldId="290"/>
            <ac:picMk id="25" creationId="{361BD108-C715-4E8E-AD91-A2B36FDE0376}"/>
          </ac:picMkLst>
        </pc:picChg>
        <pc:picChg chg="add mod">
          <ac:chgData name="Aaron Cyr" userId="f710c333df2a0e40" providerId="LiveId" clId="{A03BB898-8A07-4767-BB05-B0A247932A52}" dt="2020-10-20T13:38:52.984" v="1328" actId="1076"/>
          <ac:picMkLst>
            <pc:docMk/>
            <pc:sldMk cId="729728580" sldId="290"/>
            <ac:picMk id="30" creationId="{08F685B5-C190-4367-AD2E-47A77BCBA020}"/>
          </ac:picMkLst>
        </pc:picChg>
        <pc:picChg chg="add mod">
          <ac:chgData name="Aaron Cyr" userId="f710c333df2a0e40" providerId="LiveId" clId="{A03BB898-8A07-4767-BB05-B0A247932A52}" dt="2020-10-20T13:39:08.526" v="1330" actId="1076"/>
          <ac:picMkLst>
            <pc:docMk/>
            <pc:sldMk cId="729728580" sldId="290"/>
            <ac:picMk id="32" creationId="{0072588A-EDB6-431D-BE44-3AB837698C42}"/>
          </ac:picMkLst>
        </pc:picChg>
        <pc:picChg chg="add mod">
          <ac:chgData name="Aaron Cyr" userId="f710c333df2a0e40" providerId="LiveId" clId="{A03BB898-8A07-4767-BB05-B0A247932A52}" dt="2020-10-20T13:39:28.349" v="1336" actId="1037"/>
          <ac:picMkLst>
            <pc:docMk/>
            <pc:sldMk cId="729728580" sldId="290"/>
            <ac:picMk id="34" creationId="{DF9163BC-E76C-4D73-99EC-D46A0F94DE96}"/>
          </ac:picMkLst>
        </pc:picChg>
        <pc:picChg chg="add mod">
          <ac:chgData name="Aaron Cyr" userId="f710c333df2a0e40" providerId="LiveId" clId="{A03BB898-8A07-4767-BB05-B0A247932A52}" dt="2020-10-20T13:39:46.128" v="1340" actId="1076"/>
          <ac:picMkLst>
            <pc:docMk/>
            <pc:sldMk cId="729728580" sldId="290"/>
            <ac:picMk id="36" creationId="{3B82EDDA-12CE-4A3F-BC63-B7E6314BCBC4}"/>
          </ac:picMkLst>
        </pc:picChg>
        <pc:cxnChg chg="add mod">
          <ac:chgData name="Aaron Cyr" userId="f710c333df2a0e40" providerId="LiveId" clId="{A03BB898-8A07-4767-BB05-B0A247932A52}" dt="2020-10-20T13:39:54.423" v="1341" actId="14100"/>
          <ac:cxnSpMkLst>
            <pc:docMk/>
            <pc:sldMk cId="729728580" sldId="290"/>
            <ac:cxnSpMk id="26" creationId="{EFCC2CCC-E744-489C-80A0-041CA05B8E6E}"/>
          </ac:cxnSpMkLst>
        </pc:cxnChg>
        <pc:cxnChg chg="add mod">
          <ac:chgData name="Aaron Cyr" userId="f710c333df2a0e40" providerId="LiveId" clId="{A03BB898-8A07-4767-BB05-B0A247932A52}" dt="2020-10-20T13:38:22.431" v="1323" actId="1076"/>
          <ac:cxnSpMkLst>
            <pc:docMk/>
            <pc:sldMk cId="729728580" sldId="290"/>
            <ac:cxnSpMk id="27" creationId="{1E32E18B-8CA6-40DA-B514-673AA911E7B4}"/>
          </ac:cxnSpMkLst>
        </pc:cxnChg>
      </pc:sldChg>
      <pc:sldChg chg="del">
        <pc:chgData name="Aaron Cyr" userId="f710c333df2a0e40" providerId="LiveId" clId="{A03BB898-8A07-4767-BB05-B0A247932A52}" dt="2020-10-20T13:40:59.137" v="1364" actId="47"/>
        <pc:sldMkLst>
          <pc:docMk/>
          <pc:sldMk cId="3159918672" sldId="291"/>
        </pc:sldMkLst>
      </pc:sldChg>
      <pc:sldChg chg="addSp delSp modSp mod">
        <pc:chgData name="Aaron Cyr" userId="f710c333df2a0e40" providerId="LiveId" clId="{A03BB898-8A07-4767-BB05-B0A247932A52}" dt="2020-10-20T13:41:45.334" v="1369" actId="313"/>
        <pc:sldMkLst>
          <pc:docMk/>
          <pc:sldMk cId="12875643" sldId="292"/>
        </pc:sldMkLst>
        <pc:spChg chg="mod">
          <ac:chgData name="Aaron Cyr" userId="f710c333df2a0e40" providerId="LiveId" clId="{A03BB898-8A07-4767-BB05-B0A247932A52}" dt="2020-10-20T13:36:03.069" v="1299" actId="20577"/>
          <ac:spMkLst>
            <pc:docMk/>
            <pc:sldMk cId="12875643" sldId="292"/>
            <ac:spMk id="4" creationId="{BD16C4B2-AF9F-47F8-B3D8-E451C87F11DE}"/>
          </ac:spMkLst>
        </pc:spChg>
        <pc:spChg chg="add mod">
          <ac:chgData name="Aaron Cyr" userId="f710c333df2a0e40" providerId="LiveId" clId="{A03BB898-8A07-4767-BB05-B0A247932A52}" dt="2020-10-20T13:41:45.334" v="1369" actId="313"/>
          <ac:spMkLst>
            <pc:docMk/>
            <pc:sldMk cId="12875643" sldId="292"/>
            <ac:spMk id="6" creationId="{D13241A3-A266-41F3-985C-5D1D25D8C2EA}"/>
          </ac:spMkLst>
        </pc:spChg>
        <pc:picChg chg="del">
          <ac:chgData name="Aaron Cyr" userId="f710c333df2a0e40" providerId="LiveId" clId="{A03BB898-8A07-4767-BB05-B0A247932A52}" dt="2020-10-20T13:35:58.689" v="1288" actId="478"/>
          <ac:picMkLst>
            <pc:docMk/>
            <pc:sldMk cId="12875643" sldId="292"/>
            <ac:picMk id="3" creationId="{C327FF86-AC60-4FC2-87B1-FC46728E21B9}"/>
          </ac:picMkLst>
        </pc:picChg>
        <pc:picChg chg="add mod">
          <ac:chgData name="Aaron Cyr" userId="f710c333df2a0e40" providerId="LiveId" clId="{A03BB898-8A07-4767-BB05-B0A247932A52}" dt="2020-10-20T13:36:07.679" v="1300" actId="1076"/>
          <ac:picMkLst>
            <pc:docMk/>
            <pc:sldMk cId="12875643" sldId="292"/>
            <ac:picMk id="5" creationId="{F9DFEF18-86A7-4289-838F-A03014F6A136}"/>
          </ac:picMkLst>
        </pc:picChg>
      </pc:sldChg>
      <pc:sldChg chg="addSp delSp modSp mod">
        <pc:chgData name="Aaron Cyr" userId="f710c333df2a0e40" providerId="LiveId" clId="{A03BB898-8A07-4767-BB05-B0A247932A52}" dt="2020-10-20T13:46:29.611" v="1380" actId="20577"/>
        <pc:sldMkLst>
          <pc:docMk/>
          <pc:sldMk cId="2219421785" sldId="293"/>
        </pc:sldMkLst>
        <pc:spChg chg="mod">
          <ac:chgData name="Aaron Cyr" userId="f710c333df2a0e40" providerId="LiveId" clId="{A03BB898-8A07-4767-BB05-B0A247932A52}" dt="2020-10-20T13:46:29.611" v="1380" actId="20577"/>
          <ac:spMkLst>
            <pc:docMk/>
            <pc:sldMk cId="2219421785" sldId="293"/>
            <ac:spMk id="4" creationId="{BD16C4B2-AF9F-47F8-B3D8-E451C87F11DE}"/>
          </ac:spMkLst>
        </pc:spChg>
        <pc:picChg chg="add mod">
          <ac:chgData name="Aaron Cyr" userId="f710c333df2a0e40" providerId="LiveId" clId="{A03BB898-8A07-4767-BB05-B0A247932A52}" dt="2020-10-20T13:43:26.190" v="1372" actId="1076"/>
          <ac:picMkLst>
            <pc:docMk/>
            <pc:sldMk cId="2219421785" sldId="293"/>
            <ac:picMk id="3" creationId="{FC2A776D-B6E4-4B1F-9F9A-BC85B67F21AD}"/>
          </ac:picMkLst>
        </pc:picChg>
        <pc:picChg chg="del">
          <ac:chgData name="Aaron Cyr" userId="f710c333df2a0e40" providerId="LiveId" clId="{A03BB898-8A07-4767-BB05-B0A247932A52}" dt="2020-10-20T13:43:24.063" v="1370" actId="478"/>
          <ac:picMkLst>
            <pc:docMk/>
            <pc:sldMk cId="2219421785" sldId="293"/>
            <ac:picMk id="5" creationId="{A52A67B4-B702-4B52-8645-7D227C6F54B3}"/>
          </ac:picMkLst>
        </pc:picChg>
      </pc:sldChg>
      <pc:sldChg chg="addSp delSp modSp mod">
        <pc:chgData name="Aaron Cyr" userId="f710c333df2a0e40" providerId="LiveId" clId="{A03BB898-8A07-4767-BB05-B0A247932A52}" dt="2020-10-20T13:55:50.117" v="1529" actId="1076"/>
        <pc:sldMkLst>
          <pc:docMk/>
          <pc:sldMk cId="1472723410" sldId="294"/>
        </pc:sldMkLst>
        <pc:spChg chg="mod">
          <ac:chgData name="Aaron Cyr" userId="f710c333df2a0e40" providerId="LiveId" clId="{A03BB898-8A07-4767-BB05-B0A247932A52}" dt="2020-10-20T13:46:39.476" v="1420" actId="20577"/>
          <ac:spMkLst>
            <pc:docMk/>
            <pc:sldMk cId="1472723410" sldId="294"/>
            <ac:spMk id="4" creationId="{BD16C4B2-AF9F-47F8-B3D8-E451C87F11DE}"/>
          </ac:spMkLst>
        </pc:spChg>
        <pc:spChg chg="add mod">
          <ac:chgData name="Aaron Cyr" userId="f710c333df2a0e40" providerId="LiveId" clId="{A03BB898-8A07-4767-BB05-B0A247932A52}" dt="2020-10-20T13:49:20.734" v="1450" actId="1076"/>
          <ac:spMkLst>
            <pc:docMk/>
            <pc:sldMk cId="1472723410" sldId="294"/>
            <ac:spMk id="21" creationId="{1D4A3AC4-6E5E-48CC-8C3F-05012494984E}"/>
          </ac:spMkLst>
        </pc:spChg>
        <pc:spChg chg="add mod">
          <ac:chgData name="Aaron Cyr" userId="f710c333df2a0e40" providerId="LiveId" clId="{A03BB898-8A07-4767-BB05-B0A247932A52}" dt="2020-10-20T13:49:42.695" v="1484" actId="1076"/>
          <ac:spMkLst>
            <pc:docMk/>
            <pc:sldMk cId="1472723410" sldId="294"/>
            <ac:spMk id="23" creationId="{5F02BD74-E4A3-422E-95D3-C6E174F5510E}"/>
          </ac:spMkLst>
        </pc:spChg>
        <pc:spChg chg="add mod">
          <ac:chgData name="Aaron Cyr" userId="f710c333df2a0e40" providerId="LiveId" clId="{A03BB898-8A07-4767-BB05-B0A247932A52}" dt="2020-10-20T13:50:15.238" v="1500" actId="1076"/>
          <ac:spMkLst>
            <pc:docMk/>
            <pc:sldMk cId="1472723410" sldId="294"/>
            <ac:spMk id="29" creationId="{DBF83EFB-0F57-41E8-8ABC-BDCAB0DC841A}"/>
          </ac:spMkLst>
        </pc:spChg>
        <pc:picChg chg="del">
          <ac:chgData name="Aaron Cyr" userId="f710c333df2a0e40" providerId="LiveId" clId="{A03BB898-8A07-4767-BB05-B0A247932A52}" dt="2020-10-20T13:46:41.099" v="1421" actId="478"/>
          <ac:picMkLst>
            <pc:docMk/>
            <pc:sldMk cId="1472723410" sldId="294"/>
            <ac:picMk id="3" creationId="{B2F392CA-4D03-447F-995B-D8A7FF71CF65}"/>
          </ac:picMkLst>
        </pc:picChg>
        <pc:picChg chg="add mod">
          <ac:chgData name="Aaron Cyr" userId="f710c333df2a0e40" providerId="LiveId" clId="{A03BB898-8A07-4767-BB05-B0A247932A52}" dt="2020-10-20T13:47:15.686" v="1423" actId="1076"/>
          <ac:picMkLst>
            <pc:docMk/>
            <pc:sldMk cId="1472723410" sldId="294"/>
            <ac:picMk id="5" creationId="{3D9F388B-3A2F-4E64-88ED-118FC0C917CF}"/>
          </ac:picMkLst>
        </pc:picChg>
        <pc:picChg chg="add mod">
          <ac:chgData name="Aaron Cyr" userId="f710c333df2a0e40" providerId="LiveId" clId="{A03BB898-8A07-4767-BB05-B0A247932A52}" dt="2020-10-20T13:47:46.742" v="1428" actId="1076"/>
          <ac:picMkLst>
            <pc:docMk/>
            <pc:sldMk cId="1472723410" sldId="294"/>
            <ac:picMk id="7" creationId="{49150BD1-1A9C-4047-BAAF-4AC445CD8470}"/>
          </ac:picMkLst>
        </pc:picChg>
        <pc:picChg chg="add mod">
          <ac:chgData name="Aaron Cyr" userId="f710c333df2a0e40" providerId="LiveId" clId="{A03BB898-8A07-4767-BB05-B0A247932A52}" dt="2020-10-20T13:47:45.142" v="1427" actId="1076"/>
          <ac:picMkLst>
            <pc:docMk/>
            <pc:sldMk cId="1472723410" sldId="294"/>
            <ac:picMk id="9" creationId="{4023ED2C-CAD8-48BD-96E2-A996400A9252}"/>
          </ac:picMkLst>
        </pc:picChg>
        <pc:picChg chg="add mod">
          <ac:chgData name="Aaron Cyr" userId="f710c333df2a0e40" providerId="LiveId" clId="{A03BB898-8A07-4767-BB05-B0A247932A52}" dt="2020-10-20T13:50:17.598" v="1501" actId="1076"/>
          <ac:picMkLst>
            <pc:docMk/>
            <pc:sldMk cId="1472723410" sldId="294"/>
            <ac:picMk id="25" creationId="{F0850174-2230-4F2B-A2DF-B0E303CA55A5}"/>
          </ac:picMkLst>
        </pc:picChg>
        <pc:picChg chg="add del">
          <ac:chgData name="Aaron Cyr" userId="f710c333df2a0e40" providerId="LiveId" clId="{A03BB898-8A07-4767-BB05-B0A247932A52}" dt="2020-10-20T13:50:01.148" v="1488" actId="22"/>
          <ac:picMkLst>
            <pc:docMk/>
            <pc:sldMk cId="1472723410" sldId="294"/>
            <ac:picMk id="27" creationId="{965582D1-A5E8-492F-853C-146390307523}"/>
          </ac:picMkLst>
        </pc:picChg>
        <pc:picChg chg="add mod">
          <ac:chgData name="Aaron Cyr" userId="f710c333df2a0e40" providerId="LiveId" clId="{A03BB898-8A07-4767-BB05-B0A247932A52}" dt="2020-10-20T13:50:46.845" v="1503" actId="1076"/>
          <ac:picMkLst>
            <pc:docMk/>
            <pc:sldMk cId="1472723410" sldId="294"/>
            <ac:picMk id="31" creationId="{B46F6541-933D-4EF5-905F-CAB0DF906909}"/>
          </ac:picMkLst>
        </pc:picChg>
        <pc:picChg chg="add mod">
          <ac:chgData name="Aaron Cyr" userId="f710c333df2a0e40" providerId="LiveId" clId="{A03BB898-8A07-4767-BB05-B0A247932A52}" dt="2020-10-20T13:55:44.716" v="1527" actId="1076"/>
          <ac:picMkLst>
            <pc:docMk/>
            <pc:sldMk cId="1472723410" sldId="294"/>
            <ac:picMk id="35" creationId="{62332462-AA2C-477E-9846-DC4D0D4C8C96}"/>
          </ac:picMkLst>
        </pc:picChg>
        <pc:picChg chg="add del mod">
          <ac:chgData name="Aaron Cyr" userId="f710c333df2a0e40" providerId="LiveId" clId="{A03BB898-8A07-4767-BB05-B0A247932A52}" dt="2020-10-20T13:53:35.460" v="1512" actId="478"/>
          <ac:picMkLst>
            <pc:docMk/>
            <pc:sldMk cId="1472723410" sldId="294"/>
            <ac:picMk id="40" creationId="{900A6831-C038-4C8E-8BB6-84AFAC22D6BB}"/>
          </ac:picMkLst>
        </pc:picChg>
        <pc:picChg chg="add mod">
          <ac:chgData name="Aaron Cyr" userId="f710c333df2a0e40" providerId="LiveId" clId="{A03BB898-8A07-4767-BB05-B0A247932A52}" dt="2020-10-20T13:55:48.492" v="1528" actId="1076"/>
          <ac:picMkLst>
            <pc:docMk/>
            <pc:sldMk cId="1472723410" sldId="294"/>
            <ac:picMk id="42" creationId="{3EFD0384-EFC8-497E-A7BF-538B6B2904EA}"/>
          </ac:picMkLst>
        </pc:picChg>
        <pc:picChg chg="add mod">
          <ac:chgData name="Aaron Cyr" userId="f710c333df2a0e40" providerId="LiveId" clId="{A03BB898-8A07-4767-BB05-B0A247932A52}" dt="2020-10-20T13:55:48.492" v="1528" actId="1076"/>
          <ac:picMkLst>
            <pc:docMk/>
            <pc:sldMk cId="1472723410" sldId="294"/>
            <ac:picMk id="44" creationId="{E8B8FC48-A60D-4656-A278-5CA76232B459}"/>
          </ac:picMkLst>
        </pc:picChg>
        <pc:picChg chg="add mod">
          <ac:chgData name="Aaron Cyr" userId="f710c333df2a0e40" providerId="LiveId" clId="{A03BB898-8A07-4767-BB05-B0A247932A52}" dt="2020-10-20T13:55:48.492" v="1528" actId="1076"/>
          <ac:picMkLst>
            <pc:docMk/>
            <pc:sldMk cId="1472723410" sldId="294"/>
            <ac:picMk id="46" creationId="{E4FBB938-1E37-4667-BB18-9B2E98AB6B38}"/>
          </ac:picMkLst>
        </pc:picChg>
        <pc:picChg chg="add mod">
          <ac:chgData name="Aaron Cyr" userId="f710c333df2a0e40" providerId="LiveId" clId="{A03BB898-8A07-4767-BB05-B0A247932A52}" dt="2020-10-20T13:55:50.117" v="1529" actId="1076"/>
          <ac:picMkLst>
            <pc:docMk/>
            <pc:sldMk cId="1472723410" sldId="294"/>
            <ac:picMk id="48" creationId="{64F93BF3-6403-4656-8C7D-236BF5A2A63C}"/>
          </ac:picMkLst>
        </pc:picChg>
        <pc:cxnChg chg="add">
          <ac:chgData name="Aaron Cyr" userId="f710c333df2a0e40" providerId="LiveId" clId="{A03BB898-8A07-4767-BB05-B0A247932A52}" dt="2020-10-20T13:48:13.408" v="1429" actId="11529"/>
          <ac:cxnSpMkLst>
            <pc:docMk/>
            <pc:sldMk cId="1472723410" sldId="294"/>
            <ac:cxnSpMk id="11" creationId="{E23A45FC-31DD-4609-B5AC-A601A0359AAD}"/>
          </ac:cxnSpMkLst>
        </pc:cxnChg>
        <pc:cxnChg chg="add mod">
          <ac:chgData name="Aaron Cyr" userId="f710c333df2a0e40" providerId="LiveId" clId="{A03BB898-8A07-4767-BB05-B0A247932A52}" dt="2020-10-20T13:48:49.397" v="1437" actId="14100"/>
          <ac:cxnSpMkLst>
            <pc:docMk/>
            <pc:sldMk cId="1472723410" sldId="294"/>
            <ac:cxnSpMk id="14" creationId="{E0F846C4-442A-4A37-84C4-8CF328EE083E}"/>
          </ac:cxnSpMkLst>
        </pc:cxnChg>
        <pc:cxnChg chg="add">
          <ac:chgData name="Aaron Cyr" userId="f710c333df2a0e40" providerId="LiveId" clId="{A03BB898-8A07-4767-BB05-B0A247932A52}" dt="2020-10-20T13:50:58.167" v="1504" actId="11529"/>
          <ac:cxnSpMkLst>
            <pc:docMk/>
            <pc:sldMk cId="1472723410" sldId="294"/>
            <ac:cxnSpMk id="33" creationId="{4E0032A5-BD1B-4FDF-9997-19304CFADC94}"/>
          </ac:cxnSpMkLst>
        </pc:cxnChg>
        <pc:cxnChg chg="add mod">
          <ac:chgData name="Aaron Cyr" userId="f710c333df2a0e40" providerId="LiveId" clId="{A03BB898-8A07-4767-BB05-B0A247932A52}" dt="2020-10-20T13:51:29.989" v="1508" actId="14100"/>
          <ac:cxnSpMkLst>
            <pc:docMk/>
            <pc:sldMk cId="1472723410" sldId="294"/>
            <ac:cxnSpMk id="37" creationId="{EB4F0F6B-3DF0-47BF-BE66-6D7B19D6CA06}"/>
          </ac:cxnSpMkLst>
        </pc:cxnChg>
      </pc:sldChg>
      <pc:sldChg chg="addSp delSp modSp mod">
        <pc:chgData name="Aaron Cyr" userId="f710c333df2a0e40" providerId="LiveId" clId="{A03BB898-8A07-4767-BB05-B0A247932A52}" dt="2020-10-20T13:57:09.316" v="1547" actId="1076"/>
        <pc:sldMkLst>
          <pc:docMk/>
          <pc:sldMk cId="2447303640" sldId="295"/>
        </pc:sldMkLst>
        <pc:spChg chg="mod">
          <ac:chgData name="Aaron Cyr" userId="f710c333df2a0e40" providerId="LiveId" clId="{A03BB898-8A07-4767-BB05-B0A247932A52}" dt="2020-10-20T13:57:03.898" v="1545" actId="20577"/>
          <ac:spMkLst>
            <pc:docMk/>
            <pc:sldMk cId="2447303640" sldId="295"/>
            <ac:spMk id="4" creationId="{BD16C4B2-AF9F-47F8-B3D8-E451C87F11DE}"/>
          </ac:spMkLst>
        </pc:spChg>
        <pc:picChg chg="add mod">
          <ac:chgData name="Aaron Cyr" userId="f710c333df2a0e40" providerId="LiveId" clId="{A03BB898-8A07-4767-BB05-B0A247932A52}" dt="2020-10-20T13:57:07.468" v="1546" actId="1076"/>
          <ac:picMkLst>
            <pc:docMk/>
            <pc:sldMk cId="2447303640" sldId="295"/>
            <ac:picMk id="3" creationId="{DDD9C760-8515-48E7-8CC2-EFD365433960}"/>
          </ac:picMkLst>
        </pc:picChg>
        <pc:picChg chg="del">
          <ac:chgData name="Aaron Cyr" userId="f710c333df2a0e40" providerId="LiveId" clId="{A03BB898-8A07-4767-BB05-B0A247932A52}" dt="2020-10-20T13:56:10.314" v="1530" actId="478"/>
          <ac:picMkLst>
            <pc:docMk/>
            <pc:sldMk cId="2447303640" sldId="295"/>
            <ac:picMk id="5" creationId="{C40A066D-0CD8-4B57-8A13-FC3A7445A8A3}"/>
          </ac:picMkLst>
        </pc:picChg>
        <pc:picChg chg="add mod">
          <ac:chgData name="Aaron Cyr" userId="f710c333df2a0e40" providerId="LiveId" clId="{A03BB898-8A07-4767-BB05-B0A247932A52}" dt="2020-10-20T13:57:09.316" v="1547" actId="1076"/>
          <ac:picMkLst>
            <pc:docMk/>
            <pc:sldMk cId="2447303640" sldId="295"/>
            <ac:picMk id="7" creationId="{38DC8134-3E3B-492D-A6D2-954C6E2A066A}"/>
          </ac:picMkLst>
        </pc:picChg>
      </pc:sldChg>
      <pc:sldChg chg="addSp delSp modSp mod">
        <pc:chgData name="Aaron Cyr" userId="f710c333df2a0e40" providerId="LiveId" clId="{A03BB898-8A07-4767-BB05-B0A247932A52}" dt="2020-10-20T21:41:40.968" v="2734" actId="1076"/>
        <pc:sldMkLst>
          <pc:docMk/>
          <pc:sldMk cId="155276176" sldId="296"/>
        </pc:sldMkLst>
        <pc:spChg chg="mod">
          <ac:chgData name="Aaron Cyr" userId="f710c333df2a0e40" providerId="LiveId" clId="{A03BB898-8A07-4767-BB05-B0A247932A52}" dt="2020-10-20T13:57:31.922" v="1549" actId="20577"/>
          <ac:spMkLst>
            <pc:docMk/>
            <pc:sldMk cId="155276176" sldId="296"/>
            <ac:spMk id="4" creationId="{BD16C4B2-AF9F-47F8-B3D8-E451C87F11DE}"/>
          </ac:spMkLst>
        </pc:spChg>
        <pc:spChg chg="add mod">
          <ac:chgData name="Aaron Cyr" userId="f710c333df2a0e40" providerId="LiveId" clId="{A03BB898-8A07-4767-BB05-B0A247932A52}" dt="2020-10-20T14:05:09.476" v="1625" actId="1076"/>
          <ac:spMkLst>
            <pc:docMk/>
            <pc:sldMk cId="155276176" sldId="296"/>
            <ac:spMk id="20" creationId="{73F772C8-B567-4FA1-8025-4B1F468B5B90}"/>
          </ac:spMkLst>
        </pc:spChg>
        <pc:spChg chg="add mod">
          <ac:chgData name="Aaron Cyr" userId="f710c333df2a0e40" providerId="LiveId" clId="{A03BB898-8A07-4767-BB05-B0A247932A52}" dt="2020-10-20T14:06:21.395" v="1651" actId="1076"/>
          <ac:spMkLst>
            <pc:docMk/>
            <pc:sldMk cId="155276176" sldId="296"/>
            <ac:spMk id="25" creationId="{1DA75A44-3892-4A47-B3FC-C4B5FF12D9EA}"/>
          </ac:spMkLst>
        </pc:spChg>
        <pc:spChg chg="add mod">
          <ac:chgData name="Aaron Cyr" userId="f710c333df2a0e40" providerId="LiveId" clId="{A03BB898-8A07-4767-BB05-B0A247932A52}" dt="2020-10-20T21:39:13.951" v="2681" actId="1037"/>
          <ac:spMkLst>
            <pc:docMk/>
            <pc:sldMk cId="155276176" sldId="296"/>
            <ac:spMk id="31" creationId="{0B472E41-8CCE-41F6-8B77-43F36CDA2967}"/>
          </ac:spMkLst>
        </pc:spChg>
        <pc:spChg chg="add mod">
          <ac:chgData name="Aaron Cyr" userId="f710c333df2a0e40" providerId="LiveId" clId="{A03BB898-8A07-4767-BB05-B0A247932A52}" dt="2020-10-20T21:41:40.968" v="2734" actId="1076"/>
          <ac:spMkLst>
            <pc:docMk/>
            <pc:sldMk cId="155276176" sldId="296"/>
            <ac:spMk id="34" creationId="{E12832F6-3970-44E2-BCD4-EFE6A35EC2F3}"/>
          </ac:spMkLst>
        </pc:spChg>
        <pc:picChg chg="add mod">
          <ac:chgData name="Aaron Cyr" userId="f710c333df2a0e40" providerId="LiveId" clId="{A03BB898-8A07-4767-BB05-B0A247932A52}" dt="2020-10-20T14:02:36.224" v="1559" actId="1076"/>
          <ac:picMkLst>
            <pc:docMk/>
            <pc:sldMk cId="155276176" sldId="296"/>
            <ac:picMk id="3" creationId="{C21225CE-16F2-47B8-9672-48A119EAC6C2}"/>
          </ac:picMkLst>
        </pc:picChg>
        <pc:picChg chg="del">
          <ac:chgData name="Aaron Cyr" userId="f710c333df2a0e40" providerId="LiveId" clId="{A03BB898-8A07-4767-BB05-B0A247932A52}" dt="2020-10-20T13:57:34.115" v="1550" actId="478"/>
          <ac:picMkLst>
            <pc:docMk/>
            <pc:sldMk cId="155276176" sldId="296"/>
            <ac:picMk id="5" creationId="{F344D866-2551-4656-8CCB-34BE6427DD90}"/>
          </ac:picMkLst>
        </pc:picChg>
        <pc:picChg chg="add mod">
          <ac:chgData name="Aaron Cyr" userId="f710c333df2a0e40" providerId="LiveId" clId="{A03BB898-8A07-4767-BB05-B0A247932A52}" dt="2020-10-20T14:05:13.844" v="1627" actId="1076"/>
          <ac:picMkLst>
            <pc:docMk/>
            <pc:sldMk cId="155276176" sldId="296"/>
            <ac:picMk id="7" creationId="{E9060A71-762E-4F3F-A07B-653D7251844D}"/>
          </ac:picMkLst>
        </pc:picChg>
        <pc:picChg chg="add del mod">
          <ac:chgData name="Aaron Cyr" userId="f710c333df2a0e40" providerId="LiveId" clId="{A03BB898-8A07-4767-BB05-B0A247932A52}" dt="2020-10-20T14:11:46.256" v="1679" actId="478"/>
          <ac:picMkLst>
            <pc:docMk/>
            <pc:sldMk cId="155276176" sldId="296"/>
            <ac:picMk id="9" creationId="{D922B10B-9718-4C6A-B0E5-8D53EB0F675D}"/>
          </ac:picMkLst>
        </pc:picChg>
        <pc:picChg chg="add del mod">
          <ac:chgData name="Aaron Cyr" userId="f710c333df2a0e40" providerId="LiveId" clId="{A03BB898-8A07-4767-BB05-B0A247932A52}" dt="2020-10-20T14:12:07.328" v="1682" actId="478"/>
          <ac:picMkLst>
            <pc:docMk/>
            <pc:sldMk cId="155276176" sldId="296"/>
            <ac:picMk id="11" creationId="{53647B7E-3ADA-45D2-AE78-D82834F98EE1}"/>
          </ac:picMkLst>
        </pc:picChg>
        <pc:picChg chg="add mod">
          <ac:chgData name="Aaron Cyr" userId="f710c333df2a0e40" providerId="LiveId" clId="{A03BB898-8A07-4767-BB05-B0A247932A52}" dt="2020-10-20T14:05:11.923" v="1626" actId="1076"/>
          <ac:picMkLst>
            <pc:docMk/>
            <pc:sldMk cId="155276176" sldId="296"/>
            <ac:picMk id="22" creationId="{5E9446A1-E267-426C-8441-1A10A553EBE4}"/>
          </ac:picMkLst>
        </pc:picChg>
        <pc:picChg chg="add mod">
          <ac:chgData name="Aaron Cyr" userId="f710c333df2a0e40" providerId="LiveId" clId="{A03BB898-8A07-4767-BB05-B0A247932A52}" dt="2020-10-20T14:11:49.106" v="1681" actId="1076"/>
          <ac:picMkLst>
            <pc:docMk/>
            <pc:sldMk cId="155276176" sldId="296"/>
            <ac:picMk id="27" creationId="{ACC9CF4B-D84C-43F3-9C56-42D798CF0F74}"/>
          </ac:picMkLst>
        </pc:picChg>
        <pc:picChg chg="add mod">
          <ac:chgData name="Aaron Cyr" userId="f710c333df2a0e40" providerId="LiveId" clId="{A03BB898-8A07-4767-BB05-B0A247932A52}" dt="2020-10-20T14:12:09.882" v="1684" actId="1076"/>
          <ac:picMkLst>
            <pc:docMk/>
            <pc:sldMk cId="155276176" sldId="296"/>
            <ac:picMk id="29" creationId="{9C4B704A-B1D2-4CC8-801E-FCA50638EA5C}"/>
          </ac:picMkLst>
        </pc:picChg>
        <pc:cxnChg chg="add mod">
          <ac:chgData name="Aaron Cyr" userId="f710c333df2a0e40" providerId="LiveId" clId="{A03BB898-8A07-4767-BB05-B0A247932A52}" dt="2020-10-20T21:39:09.153" v="2672" actId="14100"/>
          <ac:cxnSpMkLst>
            <pc:docMk/>
            <pc:sldMk cId="155276176" sldId="296"/>
            <ac:cxnSpMk id="14" creationId="{60E1326E-B154-40EA-940F-622B4DBBE3F9}"/>
          </ac:cxnSpMkLst>
        </pc:cxnChg>
        <pc:cxnChg chg="add mod">
          <ac:chgData name="Aaron Cyr" userId="f710c333df2a0e40" providerId="LiveId" clId="{A03BB898-8A07-4767-BB05-B0A247932A52}" dt="2020-10-20T14:06:17.835" v="1650" actId="1076"/>
          <ac:cxnSpMkLst>
            <pc:docMk/>
            <pc:sldMk cId="155276176" sldId="296"/>
            <ac:cxnSpMk id="16" creationId="{75FFDF59-C6DB-43D3-9D8D-BC3A3FB0572C}"/>
          </ac:cxnSpMkLst>
        </pc:cxnChg>
      </pc:sldChg>
      <pc:sldChg chg="addSp delSp modSp mod">
        <pc:chgData name="Aaron Cyr" userId="f710c333df2a0e40" providerId="LiveId" clId="{A03BB898-8A07-4767-BB05-B0A247932A52}" dt="2020-10-20T14:13:10.033" v="1722" actId="20577"/>
        <pc:sldMkLst>
          <pc:docMk/>
          <pc:sldMk cId="3012447027" sldId="299"/>
        </pc:sldMkLst>
        <pc:spChg chg="del">
          <ac:chgData name="Aaron Cyr" userId="f710c333df2a0e40" providerId="LiveId" clId="{A03BB898-8A07-4767-BB05-B0A247932A52}" dt="2020-10-20T14:12:59.619" v="1686" actId="478"/>
          <ac:spMkLst>
            <pc:docMk/>
            <pc:sldMk cId="3012447027" sldId="299"/>
            <ac:spMk id="2" creationId="{E3D39465-90BC-4697-A806-F818E421FEB7}"/>
          </ac:spMkLst>
        </pc:spChg>
        <pc:spChg chg="mod">
          <ac:chgData name="Aaron Cyr" userId="f710c333df2a0e40" providerId="LiveId" clId="{A03BB898-8A07-4767-BB05-B0A247932A52}" dt="2020-10-20T14:13:10.033" v="1722" actId="20577"/>
          <ac:spMkLst>
            <pc:docMk/>
            <pc:sldMk cId="3012447027" sldId="299"/>
            <ac:spMk id="4" creationId="{BD16C4B2-AF9F-47F8-B3D8-E451C87F11DE}"/>
          </ac:spMkLst>
        </pc:spChg>
        <pc:spChg chg="del">
          <ac:chgData name="Aaron Cyr" userId="f710c333df2a0e40" providerId="LiveId" clId="{A03BB898-8A07-4767-BB05-B0A247932A52}" dt="2020-10-20T14:12:57.122" v="1685" actId="478"/>
          <ac:spMkLst>
            <pc:docMk/>
            <pc:sldMk cId="3012447027" sldId="299"/>
            <ac:spMk id="8" creationId="{77BC7CD5-889E-4F96-9DF7-10B485D7E554}"/>
          </ac:spMkLst>
        </pc:spChg>
        <pc:spChg chg="del">
          <ac:chgData name="Aaron Cyr" userId="f710c333df2a0e40" providerId="LiveId" clId="{A03BB898-8A07-4767-BB05-B0A247932A52}" dt="2020-10-20T14:12:57.122" v="1685" actId="478"/>
          <ac:spMkLst>
            <pc:docMk/>
            <pc:sldMk cId="3012447027" sldId="299"/>
            <ac:spMk id="9" creationId="{C687178C-D94C-4EA4-909E-0221818166A5}"/>
          </ac:spMkLst>
        </pc:spChg>
        <pc:spChg chg="del">
          <ac:chgData name="Aaron Cyr" userId="f710c333df2a0e40" providerId="LiveId" clId="{A03BB898-8A07-4767-BB05-B0A247932A52}" dt="2020-10-20T14:12:57.122" v="1685" actId="478"/>
          <ac:spMkLst>
            <pc:docMk/>
            <pc:sldMk cId="3012447027" sldId="299"/>
            <ac:spMk id="11" creationId="{43BC84B4-15C4-4917-9104-F89C8A8BFE07}"/>
          </ac:spMkLst>
        </pc:spChg>
        <pc:picChg chg="del">
          <ac:chgData name="Aaron Cyr" userId="f710c333df2a0e40" providerId="LiveId" clId="{A03BB898-8A07-4767-BB05-B0A247932A52}" dt="2020-10-20T14:12:57.122" v="1685" actId="478"/>
          <ac:picMkLst>
            <pc:docMk/>
            <pc:sldMk cId="3012447027" sldId="299"/>
            <ac:picMk id="3" creationId="{1D3B7751-DB79-4225-AB32-19EF3E773684}"/>
          </ac:picMkLst>
        </pc:picChg>
        <pc:picChg chg="add">
          <ac:chgData name="Aaron Cyr" userId="f710c333df2a0e40" providerId="LiveId" clId="{A03BB898-8A07-4767-BB05-B0A247932A52}" dt="2020-10-20T14:13:00.285" v="1687" actId="22"/>
          <ac:picMkLst>
            <pc:docMk/>
            <pc:sldMk cId="3012447027" sldId="299"/>
            <ac:picMk id="6" creationId="{61DEA69A-E8D2-4592-817B-90BF55763C7A}"/>
          </ac:picMkLst>
        </pc:picChg>
        <pc:picChg chg="del">
          <ac:chgData name="Aaron Cyr" userId="f710c333df2a0e40" providerId="LiveId" clId="{A03BB898-8A07-4767-BB05-B0A247932A52}" dt="2020-10-20T14:12:57.122" v="1685" actId="478"/>
          <ac:picMkLst>
            <pc:docMk/>
            <pc:sldMk cId="3012447027" sldId="299"/>
            <ac:picMk id="7" creationId="{D0691270-4868-44AB-A263-8E7BB252DCAC}"/>
          </ac:picMkLst>
        </pc:picChg>
      </pc:sldChg>
      <pc:sldChg chg="addSp delSp modSp mod">
        <pc:chgData name="Aaron Cyr" userId="f710c333df2a0e40" providerId="LiveId" clId="{A03BB898-8A07-4767-BB05-B0A247932A52}" dt="2020-10-20T21:41:49.080" v="2738" actId="1076"/>
        <pc:sldMkLst>
          <pc:docMk/>
          <pc:sldMk cId="1561382015" sldId="300"/>
        </pc:sldMkLst>
        <pc:spChg chg="mod">
          <ac:chgData name="Aaron Cyr" userId="f710c333df2a0e40" providerId="LiveId" clId="{A03BB898-8A07-4767-BB05-B0A247932A52}" dt="2020-10-20T14:13:27.931" v="1743" actId="6549"/>
          <ac:spMkLst>
            <pc:docMk/>
            <pc:sldMk cId="1561382015" sldId="300"/>
            <ac:spMk id="4" creationId="{BD16C4B2-AF9F-47F8-B3D8-E451C87F11DE}"/>
          </ac:spMkLst>
        </pc:spChg>
        <pc:spChg chg="add mod">
          <ac:chgData name="Aaron Cyr" userId="f710c333df2a0e40" providerId="LiveId" clId="{A03BB898-8A07-4767-BB05-B0A247932A52}" dt="2020-10-20T14:16:47.946" v="1772" actId="1076"/>
          <ac:spMkLst>
            <pc:docMk/>
            <pc:sldMk cId="1561382015" sldId="300"/>
            <ac:spMk id="8" creationId="{B67B2DA6-DAF4-4C65-AA34-DCC59C9999E5}"/>
          </ac:spMkLst>
        </pc:spChg>
        <pc:spChg chg="del">
          <ac:chgData name="Aaron Cyr" userId="f710c333df2a0e40" providerId="LiveId" clId="{A03BB898-8A07-4767-BB05-B0A247932A52}" dt="2020-10-20T14:13:31.376" v="1746" actId="478"/>
          <ac:spMkLst>
            <pc:docMk/>
            <pc:sldMk cId="1561382015" sldId="300"/>
            <ac:spMk id="14" creationId="{F9251F6C-48BF-4E3E-8634-BAC0EF20B2E8}"/>
          </ac:spMkLst>
        </pc:spChg>
        <pc:spChg chg="del">
          <ac:chgData name="Aaron Cyr" userId="f710c333df2a0e40" providerId="LiveId" clId="{A03BB898-8A07-4767-BB05-B0A247932A52}" dt="2020-10-20T14:13:31.376" v="1746" actId="478"/>
          <ac:spMkLst>
            <pc:docMk/>
            <pc:sldMk cId="1561382015" sldId="300"/>
            <ac:spMk id="16" creationId="{B9A4A763-5174-4A66-AAC0-4DB9E3CEF5D7}"/>
          </ac:spMkLst>
        </pc:spChg>
        <pc:spChg chg="add mod">
          <ac:chgData name="Aaron Cyr" userId="f710c333df2a0e40" providerId="LiveId" clId="{A03BB898-8A07-4767-BB05-B0A247932A52}" dt="2020-10-20T21:39:33.465" v="2691" actId="1076"/>
          <ac:spMkLst>
            <pc:docMk/>
            <pc:sldMk cId="1561382015" sldId="300"/>
            <ac:spMk id="30" creationId="{F8139CFF-53F3-4F96-8CE9-B4D8D1330D9F}"/>
          </ac:spMkLst>
        </pc:spChg>
        <pc:spChg chg="add mod">
          <ac:chgData name="Aaron Cyr" userId="f710c333df2a0e40" providerId="LiveId" clId="{A03BB898-8A07-4767-BB05-B0A247932A52}" dt="2020-10-20T21:41:49.080" v="2738" actId="1076"/>
          <ac:spMkLst>
            <pc:docMk/>
            <pc:sldMk cId="1561382015" sldId="300"/>
            <ac:spMk id="32" creationId="{2AFA819A-5AA2-4DF5-A561-536FF7689CB4}"/>
          </ac:spMkLst>
        </pc:spChg>
        <pc:picChg chg="add mod">
          <ac:chgData name="Aaron Cyr" userId="f710c333df2a0e40" providerId="LiveId" clId="{A03BB898-8A07-4767-BB05-B0A247932A52}" dt="2020-10-20T14:13:55.808" v="1748" actId="1076"/>
          <ac:picMkLst>
            <pc:docMk/>
            <pc:sldMk cId="1561382015" sldId="300"/>
            <ac:picMk id="3" creationId="{812A66D4-3325-4236-BDDA-FF6C0D343E4D}"/>
          </ac:picMkLst>
        </pc:picChg>
        <pc:picChg chg="del">
          <ac:chgData name="Aaron Cyr" userId="f710c333df2a0e40" providerId="LiveId" clId="{A03BB898-8A07-4767-BB05-B0A247932A52}" dt="2020-10-20T14:13:29.705" v="1744" actId="478"/>
          <ac:picMkLst>
            <pc:docMk/>
            <pc:sldMk cId="1561382015" sldId="300"/>
            <ac:picMk id="6" creationId="{30AFBC93-5D2F-46D1-AF3F-618CA5B63986}"/>
          </ac:picMkLst>
        </pc:picChg>
        <pc:picChg chg="add mod">
          <ac:chgData name="Aaron Cyr" userId="f710c333df2a0e40" providerId="LiveId" clId="{A03BB898-8A07-4767-BB05-B0A247932A52}" dt="2020-10-20T14:16:26.914" v="1764" actId="1076"/>
          <ac:picMkLst>
            <pc:docMk/>
            <pc:sldMk cId="1561382015" sldId="300"/>
            <ac:picMk id="7" creationId="{41E7FC2E-5B0A-49C9-AE09-8CE36A32DC80}"/>
          </ac:picMkLst>
        </pc:picChg>
        <pc:picChg chg="add del mod">
          <ac:chgData name="Aaron Cyr" userId="f710c333df2a0e40" providerId="LiveId" clId="{A03BB898-8A07-4767-BB05-B0A247932A52}" dt="2020-10-20T14:23:10.357" v="1832" actId="478"/>
          <ac:picMkLst>
            <pc:docMk/>
            <pc:sldMk cId="1561382015" sldId="300"/>
            <ac:picMk id="9" creationId="{AF3AF1AD-0CE3-4FE3-A7E9-832E3D3BD936}"/>
          </ac:picMkLst>
        </pc:picChg>
        <pc:picChg chg="add del mod">
          <ac:chgData name="Aaron Cyr" userId="f710c333df2a0e40" providerId="LiveId" clId="{A03BB898-8A07-4767-BB05-B0A247932A52}" dt="2020-10-20T14:17:11.128" v="1774" actId="478"/>
          <ac:picMkLst>
            <pc:docMk/>
            <pc:sldMk cId="1561382015" sldId="300"/>
            <ac:picMk id="11" creationId="{16FFE632-5B6B-4807-B752-79F6FD991D1B}"/>
          </ac:picMkLst>
        </pc:picChg>
        <pc:picChg chg="del">
          <ac:chgData name="Aaron Cyr" userId="f710c333df2a0e40" providerId="LiveId" clId="{A03BB898-8A07-4767-BB05-B0A247932A52}" dt="2020-10-20T14:13:30.164" v="1745" actId="478"/>
          <ac:picMkLst>
            <pc:docMk/>
            <pc:sldMk cId="1561382015" sldId="300"/>
            <ac:picMk id="12" creationId="{96AF6E92-104C-417E-B4F0-FE1986D42B6B}"/>
          </ac:picMkLst>
        </pc:picChg>
        <pc:picChg chg="add mod">
          <ac:chgData name="Aaron Cyr" userId="f710c333df2a0e40" providerId="LiveId" clId="{A03BB898-8A07-4767-BB05-B0A247932A52}" dt="2020-10-20T14:17:13.218" v="1776" actId="1076"/>
          <ac:picMkLst>
            <pc:docMk/>
            <pc:sldMk cId="1561382015" sldId="300"/>
            <ac:picMk id="24" creationId="{84B43F87-E291-429B-B37F-1B73C645D298}"/>
          </ac:picMkLst>
        </pc:picChg>
        <pc:picChg chg="add del mod">
          <ac:chgData name="Aaron Cyr" userId="f710c333df2a0e40" providerId="LiveId" clId="{A03BB898-8A07-4767-BB05-B0A247932A52}" dt="2020-10-20T14:24:32.191" v="1851" actId="478"/>
          <ac:picMkLst>
            <pc:docMk/>
            <pc:sldMk cId="1561382015" sldId="300"/>
            <ac:picMk id="26" creationId="{4D775F86-3A49-4EAB-9F03-34D428CCBA90}"/>
          </ac:picMkLst>
        </pc:picChg>
        <pc:picChg chg="add mod">
          <ac:chgData name="Aaron Cyr" userId="f710c333df2a0e40" providerId="LiveId" clId="{A03BB898-8A07-4767-BB05-B0A247932A52}" dt="2020-10-20T14:24:34.177" v="1852" actId="1076"/>
          <ac:picMkLst>
            <pc:docMk/>
            <pc:sldMk cId="1561382015" sldId="300"/>
            <ac:picMk id="28" creationId="{B3653196-97BA-4326-A6A3-A7BB2F3A178D}"/>
          </ac:picMkLst>
        </pc:picChg>
        <pc:cxnChg chg="add mod">
          <ac:chgData name="Aaron Cyr" userId="f710c333df2a0e40" providerId="LiveId" clId="{A03BB898-8A07-4767-BB05-B0A247932A52}" dt="2020-10-20T14:16:19.147" v="1762" actId="1076"/>
          <ac:cxnSpMkLst>
            <pc:docMk/>
            <pc:sldMk cId="1561382015" sldId="300"/>
            <ac:cxnSpMk id="18" creationId="{11B7A78F-EA30-4CFE-B787-A24FA2902893}"/>
          </ac:cxnSpMkLst>
        </pc:cxnChg>
        <pc:cxnChg chg="add mod">
          <ac:chgData name="Aaron Cyr" userId="f710c333df2a0e40" providerId="LiveId" clId="{A03BB898-8A07-4767-BB05-B0A247932A52}" dt="2020-10-20T14:16:39.930" v="1770" actId="14100"/>
          <ac:cxnSpMkLst>
            <pc:docMk/>
            <pc:sldMk cId="1561382015" sldId="300"/>
            <ac:cxnSpMk id="19" creationId="{32AFE1AC-97D6-4A6F-B977-09589537EB09}"/>
          </ac:cxnSpMkLst>
        </pc:cxnChg>
      </pc:sldChg>
      <pc:sldChg chg="addSp delSp modSp mod">
        <pc:chgData name="Aaron Cyr" userId="f710c333df2a0e40" providerId="LiveId" clId="{A03BB898-8A07-4767-BB05-B0A247932A52}" dt="2020-10-20T21:41:52.063" v="2740" actId="1076"/>
        <pc:sldMkLst>
          <pc:docMk/>
          <pc:sldMk cId="2966161753" sldId="301"/>
        </pc:sldMkLst>
        <pc:spChg chg="mod ord">
          <ac:chgData name="Aaron Cyr" userId="f710c333df2a0e40" providerId="LiveId" clId="{A03BB898-8A07-4767-BB05-B0A247932A52}" dt="2020-10-20T14:18:15.815" v="1801" actId="166"/>
          <ac:spMkLst>
            <pc:docMk/>
            <pc:sldMk cId="2966161753" sldId="301"/>
            <ac:spMk id="4" creationId="{BD16C4B2-AF9F-47F8-B3D8-E451C87F11DE}"/>
          </ac:spMkLst>
        </pc:spChg>
        <pc:spChg chg="add mod">
          <ac:chgData name="Aaron Cyr" userId="f710c333df2a0e40" providerId="LiveId" clId="{A03BB898-8A07-4767-BB05-B0A247932A52}" dt="2020-10-20T14:21:05.386" v="1811" actId="1076"/>
          <ac:spMkLst>
            <pc:docMk/>
            <pc:sldMk cId="2966161753" sldId="301"/>
            <ac:spMk id="7" creationId="{8F5A1DC7-5AA5-4835-AAC4-721F82FC5F65}"/>
          </ac:spMkLst>
        </pc:spChg>
        <pc:spChg chg="del">
          <ac:chgData name="Aaron Cyr" userId="f710c333df2a0e40" providerId="LiveId" clId="{A03BB898-8A07-4767-BB05-B0A247932A52}" dt="2020-10-20T14:17:32.272" v="1798" actId="478"/>
          <ac:spMkLst>
            <pc:docMk/>
            <pc:sldMk cId="2966161753" sldId="301"/>
            <ac:spMk id="8" creationId="{4DF02096-84AB-49FE-A43E-CFF8F4A5AA92}"/>
          </ac:spMkLst>
        </pc:spChg>
        <pc:spChg chg="add mod">
          <ac:chgData name="Aaron Cyr" userId="f710c333df2a0e40" providerId="LiveId" clId="{A03BB898-8A07-4767-BB05-B0A247932A52}" dt="2020-10-20T14:23:45.913" v="1841" actId="1076"/>
          <ac:spMkLst>
            <pc:docMk/>
            <pc:sldMk cId="2966161753" sldId="301"/>
            <ac:spMk id="23" creationId="{7B84FD0C-7C51-4C25-A9A9-8EB681F468FD}"/>
          </ac:spMkLst>
        </pc:spChg>
        <pc:spChg chg="add mod">
          <ac:chgData name="Aaron Cyr" userId="f710c333df2a0e40" providerId="LiveId" clId="{A03BB898-8A07-4767-BB05-B0A247932A52}" dt="2020-10-20T21:39:37.352" v="2693" actId="1076"/>
          <ac:spMkLst>
            <pc:docMk/>
            <pc:sldMk cId="2966161753" sldId="301"/>
            <ac:spMk id="39" creationId="{C4CF1FE1-CA21-4158-B7CB-C1A592CEA0E9}"/>
          </ac:spMkLst>
        </pc:spChg>
        <pc:spChg chg="add mod">
          <ac:chgData name="Aaron Cyr" userId="f710c333df2a0e40" providerId="LiveId" clId="{A03BB898-8A07-4767-BB05-B0A247932A52}" dt="2020-10-20T21:41:52.063" v="2740" actId="1076"/>
          <ac:spMkLst>
            <pc:docMk/>
            <pc:sldMk cId="2966161753" sldId="301"/>
            <ac:spMk id="41" creationId="{FF4292E2-0A07-40ED-8DB2-27F00C252BDA}"/>
          </ac:spMkLst>
        </pc:spChg>
        <pc:picChg chg="del">
          <ac:chgData name="Aaron Cyr" userId="f710c333df2a0e40" providerId="LiveId" clId="{A03BB898-8A07-4767-BB05-B0A247932A52}" dt="2020-10-20T14:17:31.241" v="1796" actId="478"/>
          <ac:picMkLst>
            <pc:docMk/>
            <pc:sldMk cId="2966161753" sldId="301"/>
            <ac:picMk id="3" creationId="{FDEA8CA3-DA02-4C45-A624-0357B7BCC5F0}"/>
          </ac:picMkLst>
        </pc:picChg>
        <pc:picChg chg="del">
          <ac:chgData name="Aaron Cyr" userId="f710c333df2a0e40" providerId="LiveId" clId="{A03BB898-8A07-4767-BB05-B0A247932A52}" dt="2020-10-20T14:17:31.796" v="1797" actId="478"/>
          <ac:picMkLst>
            <pc:docMk/>
            <pc:sldMk cId="2966161753" sldId="301"/>
            <ac:picMk id="5" creationId="{ACC6E874-4B4C-4DE0-BE5A-AE0B56ABB1AC}"/>
          </ac:picMkLst>
        </pc:picChg>
        <pc:picChg chg="add mod">
          <ac:chgData name="Aaron Cyr" userId="f710c333df2a0e40" providerId="LiveId" clId="{A03BB898-8A07-4767-BB05-B0A247932A52}" dt="2020-10-20T14:18:21.162" v="1803" actId="1076"/>
          <ac:picMkLst>
            <pc:docMk/>
            <pc:sldMk cId="2966161753" sldId="301"/>
            <ac:picMk id="6" creationId="{F0A5D893-B47C-4639-A218-1530018FCD48}"/>
          </ac:picMkLst>
        </pc:picChg>
        <pc:picChg chg="add del mod">
          <ac:chgData name="Aaron Cyr" userId="f710c333df2a0e40" providerId="LiveId" clId="{A03BB898-8A07-4767-BB05-B0A247932A52}" dt="2020-10-20T14:23:19.080" v="1837" actId="478"/>
          <ac:picMkLst>
            <pc:docMk/>
            <pc:sldMk cId="2966161753" sldId="301"/>
            <ac:picMk id="11" creationId="{9985C2F7-AA29-4546-98C4-E911A741A8DF}"/>
          </ac:picMkLst>
        </pc:picChg>
        <pc:picChg chg="add mod">
          <ac:chgData name="Aaron Cyr" userId="f710c333df2a0e40" providerId="LiveId" clId="{A03BB898-8A07-4767-BB05-B0A247932A52}" dt="2020-10-20T14:21:09.746" v="1813" actId="1076"/>
          <ac:picMkLst>
            <pc:docMk/>
            <pc:sldMk cId="2966161753" sldId="301"/>
            <ac:picMk id="15" creationId="{A970EC5B-8753-433A-AC77-E25C78296E74}"/>
          </ac:picMkLst>
        </pc:picChg>
        <pc:picChg chg="add mod">
          <ac:chgData name="Aaron Cyr" userId="f710c333df2a0e40" providerId="LiveId" clId="{A03BB898-8A07-4767-BB05-B0A247932A52}" dt="2020-10-20T14:21:13.082" v="1814" actId="1076"/>
          <ac:picMkLst>
            <pc:docMk/>
            <pc:sldMk cId="2966161753" sldId="301"/>
            <ac:picMk id="17" creationId="{778E1ADE-48D6-4455-BA33-3CBFCB5E0B7C}"/>
          </ac:picMkLst>
        </pc:picChg>
        <pc:picChg chg="add mod">
          <ac:chgData name="Aaron Cyr" userId="f710c333df2a0e40" providerId="LiveId" clId="{A03BB898-8A07-4767-BB05-B0A247932A52}" dt="2020-10-20T14:23:45.913" v="1841" actId="1076"/>
          <ac:picMkLst>
            <pc:docMk/>
            <pc:sldMk cId="2966161753" sldId="301"/>
            <ac:picMk id="25" creationId="{D24A9DF6-2C2F-42FA-8B53-595451AB63DD}"/>
          </ac:picMkLst>
        </pc:picChg>
        <pc:picChg chg="add mod">
          <ac:chgData name="Aaron Cyr" userId="f710c333df2a0e40" providerId="LiveId" clId="{A03BB898-8A07-4767-BB05-B0A247932A52}" dt="2020-10-20T14:23:48.946" v="1843" actId="1076"/>
          <ac:picMkLst>
            <pc:docMk/>
            <pc:sldMk cId="2966161753" sldId="301"/>
            <ac:picMk id="27" creationId="{C8320D5C-74CC-40BE-966B-1BE06CAC8016}"/>
          </ac:picMkLst>
        </pc:picChg>
        <pc:picChg chg="add mod">
          <ac:chgData name="Aaron Cyr" userId="f710c333df2a0e40" providerId="LiveId" clId="{A03BB898-8A07-4767-BB05-B0A247932A52}" dt="2020-10-20T14:23:47.881" v="1842" actId="1076"/>
          <ac:picMkLst>
            <pc:docMk/>
            <pc:sldMk cId="2966161753" sldId="301"/>
            <ac:picMk id="29" creationId="{CCF123B0-9ADB-4789-91F3-CAA219801581}"/>
          </ac:picMkLst>
        </pc:picChg>
        <pc:picChg chg="add mod">
          <ac:chgData name="Aaron Cyr" userId="f710c333df2a0e40" providerId="LiveId" clId="{A03BB898-8A07-4767-BB05-B0A247932A52}" dt="2020-10-20T14:23:50.057" v="1844" actId="1076"/>
          <ac:picMkLst>
            <pc:docMk/>
            <pc:sldMk cId="2966161753" sldId="301"/>
            <ac:picMk id="31" creationId="{DE0F7FC9-112E-4B83-9B9E-228A8AFBB5C1}"/>
          </ac:picMkLst>
        </pc:picChg>
        <pc:picChg chg="add del mod">
          <ac:chgData name="Aaron Cyr" userId="f710c333df2a0e40" providerId="LiveId" clId="{A03BB898-8A07-4767-BB05-B0A247932A52}" dt="2020-10-20T14:24:24.400" v="1847" actId="478"/>
          <ac:picMkLst>
            <pc:docMk/>
            <pc:sldMk cId="2966161753" sldId="301"/>
            <ac:picMk id="33" creationId="{1486C2D7-7D04-4BC6-A1F4-31560910251A}"/>
          </ac:picMkLst>
        </pc:picChg>
        <pc:picChg chg="add mod">
          <ac:chgData name="Aaron Cyr" userId="f710c333df2a0e40" providerId="LiveId" clId="{A03BB898-8A07-4767-BB05-B0A247932A52}" dt="2020-10-20T14:23:55.073" v="1845" actId="1076"/>
          <ac:picMkLst>
            <pc:docMk/>
            <pc:sldMk cId="2966161753" sldId="301"/>
            <ac:picMk id="35" creationId="{74019C0A-6E5D-4845-8850-154B4C942E74}"/>
          </ac:picMkLst>
        </pc:picChg>
        <pc:picChg chg="add mod">
          <ac:chgData name="Aaron Cyr" userId="f710c333df2a0e40" providerId="LiveId" clId="{A03BB898-8A07-4767-BB05-B0A247932A52}" dt="2020-10-20T14:24:26.849" v="1848" actId="1076"/>
          <ac:picMkLst>
            <pc:docMk/>
            <pc:sldMk cId="2966161753" sldId="301"/>
            <ac:picMk id="37" creationId="{C67AAB91-2FD8-45CF-A057-D5FB9E2EB3CF}"/>
          </ac:picMkLst>
        </pc:picChg>
        <pc:cxnChg chg="add mod">
          <ac:chgData name="Aaron Cyr" userId="f710c333df2a0e40" providerId="LiveId" clId="{A03BB898-8A07-4767-BB05-B0A247932A52}" dt="2020-10-20T14:18:31.147" v="1805" actId="1076"/>
          <ac:cxnSpMkLst>
            <pc:docMk/>
            <pc:sldMk cId="2966161753" sldId="301"/>
            <ac:cxnSpMk id="9" creationId="{5FDFBCB4-44AB-41A9-999A-0F9D10021FB9}"/>
          </ac:cxnSpMkLst>
        </pc:cxnChg>
        <pc:cxnChg chg="add mod">
          <ac:chgData name="Aaron Cyr" userId="f710c333df2a0e40" providerId="LiveId" clId="{A03BB898-8A07-4767-BB05-B0A247932A52}" dt="2020-10-20T14:21:22.641" v="1819" actId="14100"/>
          <ac:cxnSpMkLst>
            <pc:docMk/>
            <pc:sldMk cId="2966161753" sldId="301"/>
            <ac:cxnSpMk id="18" creationId="{37839893-0D9F-4DFC-A3D4-942E0FCC24B0}"/>
          </ac:cxnSpMkLst>
        </pc:cxnChg>
      </pc:sldChg>
      <pc:sldChg chg="addSp delSp modSp mod">
        <pc:chgData name="Aaron Cyr" userId="f710c333df2a0e40" providerId="LiveId" clId="{A03BB898-8A07-4767-BB05-B0A247932A52}" dt="2020-10-20T14:32:08.622" v="2043" actId="1036"/>
        <pc:sldMkLst>
          <pc:docMk/>
          <pc:sldMk cId="4182052779" sldId="302"/>
        </pc:sldMkLst>
        <pc:spChg chg="mod">
          <ac:chgData name="Aaron Cyr" userId="f710c333df2a0e40" providerId="LiveId" clId="{A03BB898-8A07-4767-BB05-B0A247932A52}" dt="2020-10-20T14:31:57.767" v="2036" actId="20577"/>
          <ac:spMkLst>
            <pc:docMk/>
            <pc:sldMk cId="4182052779" sldId="302"/>
            <ac:spMk id="4" creationId="{BD16C4B2-AF9F-47F8-B3D8-E451C87F11DE}"/>
          </ac:spMkLst>
        </pc:spChg>
        <pc:picChg chg="add mod">
          <ac:chgData name="Aaron Cyr" userId="f710c333df2a0e40" providerId="LiveId" clId="{A03BB898-8A07-4767-BB05-B0A247932A52}" dt="2020-10-20T14:31:00.129" v="1990" actId="1076"/>
          <ac:picMkLst>
            <pc:docMk/>
            <pc:sldMk cId="4182052779" sldId="302"/>
            <ac:picMk id="3" creationId="{256BC093-1CA4-4DDC-B3D9-88A44E3EC655}"/>
          </ac:picMkLst>
        </pc:picChg>
        <pc:picChg chg="del">
          <ac:chgData name="Aaron Cyr" userId="f710c333df2a0e40" providerId="LiveId" clId="{A03BB898-8A07-4767-BB05-B0A247932A52}" dt="2020-10-20T14:27:15.464" v="1965" actId="478"/>
          <ac:picMkLst>
            <pc:docMk/>
            <pc:sldMk cId="4182052779" sldId="302"/>
            <ac:picMk id="6" creationId="{F6C01284-35F2-4C3C-8375-159B40DDB641}"/>
          </ac:picMkLst>
        </pc:picChg>
        <pc:picChg chg="add mod">
          <ac:chgData name="Aaron Cyr" userId="f710c333df2a0e40" providerId="LiveId" clId="{A03BB898-8A07-4767-BB05-B0A247932A52}" dt="2020-10-20T14:31:01.544" v="1991" actId="1076"/>
          <ac:picMkLst>
            <pc:docMk/>
            <pc:sldMk cId="4182052779" sldId="302"/>
            <ac:picMk id="7" creationId="{81BD4EE8-C7C5-4A7A-9249-AF8AA36A238C}"/>
          </ac:picMkLst>
        </pc:picChg>
        <pc:picChg chg="add mod">
          <ac:chgData name="Aaron Cyr" userId="f710c333df2a0e40" providerId="LiveId" clId="{A03BB898-8A07-4767-BB05-B0A247932A52}" dt="2020-10-20T14:31:04.584" v="1992" actId="1076"/>
          <ac:picMkLst>
            <pc:docMk/>
            <pc:sldMk cId="4182052779" sldId="302"/>
            <ac:picMk id="9" creationId="{22CAD3EE-F660-4054-8A8C-266B12E180CF}"/>
          </ac:picMkLst>
        </pc:picChg>
        <pc:picChg chg="add del mod">
          <ac:chgData name="Aaron Cyr" userId="f710c333df2a0e40" providerId="LiveId" clId="{A03BB898-8A07-4767-BB05-B0A247932A52}" dt="2020-10-20T14:29:47.959" v="1981" actId="478"/>
          <ac:picMkLst>
            <pc:docMk/>
            <pc:sldMk cId="4182052779" sldId="302"/>
            <ac:picMk id="11" creationId="{C44AB727-85A5-4496-8676-D7A0854348DD}"/>
          </ac:picMkLst>
        </pc:picChg>
        <pc:picChg chg="add mod">
          <ac:chgData name="Aaron Cyr" userId="f710c333df2a0e40" providerId="LiveId" clId="{A03BB898-8A07-4767-BB05-B0A247932A52}" dt="2020-10-20T14:31:13.672" v="1994" actId="1076"/>
          <ac:picMkLst>
            <pc:docMk/>
            <pc:sldMk cId="4182052779" sldId="302"/>
            <ac:picMk id="14" creationId="{AAF04AC6-10F7-4BD5-823C-A65DF6D7A34E}"/>
          </ac:picMkLst>
        </pc:picChg>
        <pc:picChg chg="add del mod">
          <ac:chgData name="Aaron Cyr" userId="f710c333df2a0e40" providerId="LiveId" clId="{A03BB898-8A07-4767-BB05-B0A247932A52}" dt="2020-10-20T14:30:05.797" v="1984" actId="478"/>
          <ac:picMkLst>
            <pc:docMk/>
            <pc:sldMk cId="4182052779" sldId="302"/>
            <ac:picMk id="16" creationId="{7ECA7DAF-C770-4519-8082-D2AA7FB07613}"/>
          </ac:picMkLst>
        </pc:picChg>
        <pc:picChg chg="add mod">
          <ac:chgData name="Aaron Cyr" userId="f710c333df2a0e40" providerId="LiveId" clId="{A03BB898-8A07-4767-BB05-B0A247932A52}" dt="2020-10-20T14:31:07.744" v="1993" actId="1076"/>
          <ac:picMkLst>
            <pc:docMk/>
            <pc:sldMk cId="4182052779" sldId="302"/>
            <ac:picMk id="18" creationId="{DE2961C8-5B4A-4538-8214-0F4D51290147}"/>
          </ac:picMkLst>
        </pc:picChg>
        <pc:picChg chg="add mod">
          <ac:chgData name="Aaron Cyr" userId="f710c333df2a0e40" providerId="LiveId" clId="{A03BB898-8A07-4767-BB05-B0A247932A52}" dt="2020-10-20T14:32:08.622" v="2043" actId="1036"/>
          <ac:picMkLst>
            <pc:docMk/>
            <pc:sldMk cId="4182052779" sldId="302"/>
            <ac:picMk id="20" creationId="{5BDC4BBC-0525-45E6-89ED-4B32005E6E3C}"/>
          </ac:picMkLst>
        </pc:picChg>
      </pc:sldChg>
      <pc:sldChg chg="addSp delSp modSp mod">
        <pc:chgData name="Aaron Cyr" userId="f710c333df2a0e40" providerId="LiveId" clId="{A03BB898-8A07-4767-BB05-B0A247932A52}" dt="2020-10-20T14:34:02.200" v="2063" actId="1076"/>
        <pc:sldMkLst>
          <pc:docMk/>
          <pc:sldMk cId="55410363" sldId="303"/>
        </pc:sldMkLst>
        <pc:spChg chg="del">
          <ac:chgData name="Aaron Cyr" userId="f710c333df2a0e40" providerId="LiveId" clId="{A03BB898-8A07-4767-BB05-B0A247932A52}" dt="2020-10-20T14:32:32.960" v="2045" actId="478"/>
          <ac:spMkLst>
            <pc:docMk/>
            <pc:sldMk cId="55410363" sldId="303"/>
            <ac:spMk id="2" creationId="{D96C91C0-EFFF-44A7-B87F-DF40A6564717}"/>
          </ac:spMkLst>
        </pc:spChg>
        <pc:spChg chg="del">
          <ac:chgData name="Aaron Cyr" userId="f710c333df2a0e40" providerId="LiveId" clId="{A03BB898-8A07-4767-BB05-B0A247932A52}" dt="2020-10-20T14:32:34.039" v="2046" actId="478"/>
          <ac:spMkLst>
            <pc:docMk/>
            <pc:sldMk cId="55410363" sldId="303"/>
            <ac:spMk id="3" creationId="{5E50CB5A-A02D-4D5C-8ABF-FE46DF9632F0}"/>
          </ac:spMkLst>
        </pc:spChg>
        <pc:spChg chg="mod">
          <ac:chgData name="Aaron Cyr" userId="f710c333df2a0e40" providerId="LiveId" clId="{A03BB898-8A07-4767-BB05-B0A247932A52}" dt="2020-10-20T14:32:59.691" v="2054" actId="1076"/>
          <ac:spMkLst>
            <pc:docMk/>
            <pc:sldMk cId="55410363" sldId="303"/>
            <ac:spMk id="4" creationId="{BD16C4B2-AF9F-47F8-B3D8-E451C87F11DE}"/>
          </ac:spMkLst>
        </pc:spChg>
        <pc:picChg chg="del">
          <ac:chgData name="Aaron Cyr" userId="f710c333df2a0e40" providerId="LiveId" clId="{A03BB898-8A07-4767-BB05-B0A247932A52}" dt="2020-10-20T14:32:32.328" v="2044" actId="478"/>
          <ac:picMkLst>
            <pc:docMk/>
            <pc:sldMk cId="55410363" sldId="303"/>
            <ac:picMk id="6" creationId="{F6C01284-35F2-4C3C-8375-159B40DDB641}"/>
          </ac:picMkLst>
        </pc:picChg>
        <pc:picChg chg="add mod">
          <ac:chgData name="Aaron Cyr" userId="f710c333df2a0e40" providerId="LiveId" clId="{A03BB898-8A07-4767-BB05-B0A247932A52}" dt="2020-10-20T14:33:55.360" v="2060" actId="1076"/>
          <ac:picMkLst>
            <pc:docMk/>
            <pc:sldMk cId="55410363" sldId="303"/>
            <ac:picMk id="7" creationId="{17F7ED20-D41C-4B16-BF24-261F8D6699FE}"/>
          </ac:picMkLst>
        </pc:picChg>
        <pc:picChg chg="add mod">
          <ac:chgData name="Aaron Cyr" userId="f710c333df2a0e40" providerId="LiveId" clId="{A03BB898-8A07-4767-BB05-B0A247932A52}" dt="2020-10-20T14:33:58.296" v="2061" actId="1076"/>
          <ac:picMkLst>
            <pc:docMk/>
            <pc:sldMk cId="55410363" sldId="303"/>
            <ac:picMk id="9" creationId="{53D2145C-4DFA-4661-BAFE-0FC768E5132B}"/>
          </ac:picMkLst>
        </pc:picChg>
        <pc:picChg chg="add mod">
          <ac:chgData name="Aaron Cyr" userId="f710c333df2a0e40" providerId="LiveId" clId="{A03BB898-8A07-4767-BB05-B0A247932A52}" dt="2020-10-20T14:34:00.592" v="2062" actId="1076"/>
          <ac:picMkLst>
            <pc:docMk/>
            <pc:sldMk cId="55410363" sldId="303"/>
            <ac:picMk id="11" creationId="{4F5AD23C-AAB6-4E0C-8EDA-FB0ECB54DF47}"/>
          </ac:picMkLst>
        </pc:picChg>
        <pc:picChg chg="add mod">
          <ac:chgData name="Aaron Cyr" userId="f710c333df2a0e40" providerId="LiveId" clId="{A03BB898-8A07-4767-BB05-B0A247932A52}" dt="2020-10-20T14:34:02.200" v="2063" actId="1076"/>
          <ac:picMkLst>
            <pc:docMk/>
            <pc:sldMk cId="55410363" sldId="303"/>
            <ac:picMk id="14" creationId="{A344768F-8AE5-4DB6-943A-E9AEA6C72D7F}"/>
          </ac:picMkLst>
        </pc:picChg>
      </pc:sldChg>
      <pc:sldChg chg="addSp delSp modSp mod">
        <pc:chgData name="Aaron Cyr" userId="f710c333df2a0e40" providerId="LiveId" clId="{A03BB898-8A07-4767-BB05-B0A247932A52}" dt="2020-10-20T14:39:31.559" v="2160" actId="1076"/>
        <pc:sldMkLst>
          <pc:docMk/>
          <pc:sldMk cId="4117048186" sldId="304"/>
        </pc:sldMkLst>
        <pc:spChg chg="mod">
          <ac:chgData name="Aaron Cyr" userId="f710c333df2a0e40" providerId="LiveId" clId="{A03BB898-8A07-4767-BB05-B0A247932A52}" dt="2020-10-20T14:37:09.767" v="2094" actId="20577"/>
          <ac:spMkLst>
            <pc:docMk/>
            <pc:sldMk cId="4117048186" sldId="304"/>
            <ac:spMk id="4" creationId="{BD16C4B2-AF9F-47F8-B3D8-E451C87F11DE}"/>
          </ac:spMkLst>
        </pc:spChg>
        <pc:picChg chg="del">
          <ac:chgData name="Aaron Cyr" userId="f710c333df2a0e40" providerId="LiveId" clId="{A03BB898-8A07-4767-BB05-B0A247932A52}" dt="2020-10-20T14:37:12.471" v="2095" actId="478"/>
          <ac:picMkLst>
            <pc:docMk/>
            <pc:sldMk cId="4117048186" sldId="304"/>
            <ac:picMk id="3" creationId="{A4DBC341-C054-44FC-8F33-54B71CD01C56}"/>
          </ac:picMkLst>
        </pc:picChg>
        <pc:picChg chg="add del mod ord">
          <ac:chgData name="Aaron Cyr" userId="f710c333df2a0e40" providerId="LiveId" clId="{A03BB898-8A07-4767-BB05-B0A247932A52}" dt="2020-10-20T14:39:28.766" v="2157" actId="478"/>
          <ac:picMkLst>
            <pc:docMk/>
            <pc:sldMk cId="4117048186" sldId="304"/>
            <ac:picMk id="5" creationId="{11C6F2F1-8E7D-4D53-9F31-DBEF55BAA7C3}"/>
          </ac:picMkLst>
        </pc:picChg>
        <pc:picChg chg="add del mod ord">
          <ac:chgData name="Aaron Cyr" userId="f710c333df2a0e40" providerId="LiveId" clId="{A03BB898-8A07-4767-BB05-B0A247932A52}" dt="2020-10-20T14:39:29.174" v="2158" actId="478"/>
          <ac:picMkLst>
            <pc:docMk/>
            <pc:sldMk cId="4117048186" sldId="304"/>
            <ac:picMk id="7" creationId="{730C797E-9156-4D0E-8967-2B9E1C2E41D8}"/>
          </ac:picMkLst>
        </pc:picChg>
        <pc:picChg chg="add mod">
          <ac:chgData name="Aaron Cyr" userId="f710c333df2a0e40" providerId="LiveId" clId="{A03BB898-8A07-4767-BB05-B0A247932A52}" dt="2020-10-20T14:39:31.559" v="2160" actId="1076"/>
          <ac:picMkLst>
            <pc:docMk/>
            <pc:sldMk cId="4117048186" sldId="304"/>
            <ac:picMk id="9" creationId="{A0978B79-DEA6-43B9-B901-907816A981F5}"/>
          </ac:picMkLst>
        </pc:picChg>
      </pc:sldChg>
      <pc:sldChg chg="addSp delSp modSp mod">
        <pc:chgData name="Aaron Cyr" userId="f710c333df2a0e40" providerId="LiveId" clId="{A03BB898-8A07-4767-BB05-B0A247932A52}" dt="2020-10-20T21:01:56.300" v="2207" actId="1076"/>
        <pc:sldMkLst>
          <pc:docMk/>
          <pc:sldMk cId="4218762634" sldId="305"/>
        </pc:sldMkLst>
        <pc:spChg chg="mod">
          <ac:chgData name="Aaron Cyr" userId="f710c333df2a0e40" providerId="LiveId" clId="{A03BB898-8A07-4767-BB05-B0A247932A52}" dt="2020-10-20T14:39:41.245" v="2191" actId="20577"/>
          <ac:spMkLst>
            <pc:docMk/>
            <pc:sldMk cId="4218762634" sldId="305"/>
            <ac:spMk id="4" creationId="{BD16C4B2-AF9F-47F8-B3D8-E451C87F11DE}"/>
          </ac:spMkLst>
        </pc:spChg>
        <pc:grpChg chg="del">
          <ac:chgData name="Aaron Cyr" userId="f710c333df2a0e40" providerId="LiveId" clId="{A03BB898-8A07-4767-BB05-B0A247932A52}" dt="2020-10-20T14:40:00.285" v="2192" actId="478"/>
          <ac:grpSpMkLst>
            <pc:docMk/>
            <pc:sldMk cId="4218762634" sldId="305"/>
            <ac:grpSpMk id="15" creationId="{396D5685-B6E9-4992-9C0D-73B1B2E3AF19}"/>
          </ac:grpSpMkLst>
        </pc:grpChg>
        <pc:picChg chg="add mod">
          <ac:chgData name="Aaron Cyr" userId="f710c333df2a0e40" providerId="LiveId" clId="{A03BB898-8A07-4767-BB05-B0A247932A52}" dt="2020-10-20T21:00:56.894" v="2198" actId="1076"/>
          <ac:picMkLst>
            <pc:docMk/>
            <pc:sldMk cId="4218762634" sldId="305"/>
            <ac:picMk id="3" creationId="{55EDD747-9801-4DDC-A292-C75ADA1F1EFC}"/>
          </ac:picMkLst>
        </pc:picChg>
        <pc:picChg chg="add mod">
          <ac:chgData name="Aaron Cyr" userId="f710c333df2a0e40" providerId="LiveId" clId="{A03BB898-8A07-4767-BB05-B0A247932A52}" dt="2020-10-20T21:00:56.894" v="2198" actId="1076"/>
          <ac:picMkLst>
            <pc:docMk/>
            <pc:sldMk cId="4218762634" sldId="305"/>
            <ac:picMk id="6" creationId="{1A26DD9A-C201-4DD6-BE3D-566B83AE64C0}"/>
          </ac:picMkLst>
        </pc:picChg>
        <pc:picChg chg="add mod">
          <ac:chgData name="Aaron Cyr" userId="f710c333df2a0e40" providerId="LiveId" clId="{A03BB898-8A07-4767-BB05-B0A247932A52}" dt="2020-10-20T21:01:56.300" v="2207" actId="1076"/>
          <ac:picMkLst>
            <pc:docMk/>
            <pc:sldMk cId="4218762634" sldId="305"/>
            <ac:picMk id="8" creationId="{90161D71-636C-4E6C-88B9-673FE42B13D8}"/>
          </ac:picMkLst>
        </pc:picChg>
        <pc:picChg chg="add mod">
          <ac:chgData name="Aaron Cyr" userId="f710c333df2a0e40" providerId="LiveId" clId="{A03BB898-8A07-4767-BB05-B0A247932A52}" dt="2020-10-20T21:01:36.015" v="2202" actId="1076"/>
          <ac:picMkLst>
            <pc:docMk/>
            <pc:sldMk cId="4218762634" sldId="305"/>
            <ac:picMk id="11" creationId="{3F8647EE-A837-4099-B63E-49E3FF4F4A68}"/>
          </ac:picMkLst>
        </pc:picChg>
        <pc:cxnChg chg="add mod">
          <ac:chgData name="Aaron Cyr" userId="f710c333df2a0e40" providerId="LiveId" clId="{A03BB898-8A07-4767-BB05-B0A247932A52}" dt="2020-10-20T21:01:50.670" v="2205" actId="14100"/>
          <ac:cxnSpMkLst>
            <pc:docMk/>
            <pc:sldMk cId="4218762634" sldId="305"/>
            <ac:cxnSpMk id="16" creationId="{1CE8A223-78F1-4D27-9E5B-E9373A0A0F43}"/>
          </ac:cxnSpMkLst>
        </pc:cxnChg>
      </pc:sldChg>
      <pc:sldChg chg="addSp delSp modSp mod">
        <pc:chgData name="Aaron Cyr" userId="f710c333df2a0e40" providerId="LiveId" clId="{A03BB898-8A07-4767-BB05-B0A247932A52}" dt="2020-10-20T21:02:46.809" v="2218" actId="20577"/>
        <pc:sldMkLst>
          <pc:docMk/>
          <pc:sldMk cId="3043648483" sldId="306"/>
        </pc:sldMkLst>
        <pc:spChg chg="mod">
          <ac:chgData name="Aaron Cyr" userId="f710c333df2a0e40" providerId="LiveId" clId="{A03BB898-8A07-4767-BB05-B0A247932A52}" dt="2020-10-20T21:02:46.809" v="2218" actId="20577"/>
          <ac:spMkLst>
            <pc:docMk/>
            <pc:sldMk cId="3043648483" sldId="306"/>
            <ac:spMk id="4" creationId="{BD16C4B2-AF9F-47F8-B3D8-E451C87F11DE}"/>
          </ac:spMkLst>
        </pc:spChg>
        <pc:spChg chg="del">
          <ac:chgData name="Aaron Cyr" userId="f710c333df2a0e40" providerId="LiveId" clId="{A03BB898-8A07-4767-BB05-B0A247932A52}" dt="2020-10-20T21:02:42.588" v="2209" actId="478"/>
          <ac:spMkLst>
            <pc:docMk/>
            <pc:sldMk cId="3043648483" sldId="306"/>
            <ac:spMk id="9" creationId="{3373CEE1-9607-470A-B7D8-2025831FCFC1}"/>
          </ac:spMkLst>
        </pc:spChg>
        <pc:picChg chg="del">
          <ac:chgData name="Aaron Cyr" userId="f710c333df2a0e40" providerId="LiveId" clId="{A03BB898-8A07-4767-BB05-B0A247932A52}" dt="2020-10-20T21:02:40.716" v="2208" actId="478"/>
          <ac:picMkLst>
            <pc:docMk/>
            <pc:sldMk cId="3043648483" sldId="306"/>
            <ac:picMk id="3" creationId="{CA0C9F51-6083-4CA7-9DBD-767F702F64EC}"/>
          </ac:picMkLst>
        </pc:picChg>
        <pc:picChg chg="add">
          <ac:chgData name="Aaron Cyr" userId="f710c333df2a0e40" providerId="LiveId" clId="{A03BB898-8A07-4767-BB05-B0A247932A52}" dt="2020-10-20T21:02:42.889" v="2210" actId="22"/>
          <ac:picMkLst>
            <pc:docMk/>
            <pc:sldMk cId="3043648483" sldId="306"/>
            <ac:picMk id="5" creationId="{A13A30B1-C55B-4DBE-A441-877B5ED9FE34}"/>
          </ac:picMkLst>
        </pc:picChg>
      </pc:sldChg>
      <pc:sldChg chg="del">
        <pc:chgData name="Aaron Cyr" userId="f710c333df2a0e40" providerId="LiveId" clId="{A03BB898-8A07-4767-BB05-B0A247932A52}" dt="2020-10-20T13:14:39.436" v="975" actId="2696"/>
        <pc:sldMkLst>
          <pc:docMk/>
          <pc:sldMk cId="133690029" sldId="307"/>
        </pc:sldMkLst>
      </pc:sldChg>
      <pc:sldChg chg="modSp mod">
        <pc:chgData name="Aaron Cyr" userId="f710c333df2a0e40" providerId="LiveId" clId="{A03BB898-8A07-4767-BB05-B0A247932A52}" dt="2020-10-20T13:15:05.508" v="1029" actId="20577"/>
        <pc:sldMkLst>
          <pc:docMk/>
          <pc:sldMk cId="325720322" sldId="307"/>
        </pc:sldMkLst>
        <pc:spChg chg="mod">
          <ac:chgData name="Aaron Cyr" userId="f710c333df2a0e40" providerId="LiveId" clId="{A03BB898-8A07-4767-BB05-B0A247932A52}" dt="2020-10-20T13:15:05.508" v="1029" actId="20577"/>
          <ac:spMkLst>
            <pc:docMk/>
            <pc:sldMk cId="325720322" sldId="307"/>
            <ac:spMk id="2" creationId="{69D78755-8513-40C1-9A58-6390D844D3E0}"/>
          </ac:spMkLst>
        </pc:spChg>
      </pc:sldChg>
      <pc:sldChg chg="addSp delSp modSp mod">
        <pc:chgData name="Aaron Cyr" userId="f710c333df2a0e40" providerId="LiveId" clId="{A03BB898-8A07-4767-BB05-B0A247932A52}" dt="2020-10-20T21:06:51.913" v="2256" actId="22"/>
        <pc:sldMkLst>
          <pc:docMk/>
          <pc:sldMk cId="3955647051" sldId="308"/>
        </pc:sldMkLst>
        <pc:spChg chg="mod">
          <ac:chgData name="Aaron Cyr" userId="f710c333df2a0e40" providerId="LiveId" clId="{A03BB898-8A07-4767-BB05-B0A247932A52}" dt="2020-10-20T21:04:50.972" v="2252" actId="20577"/>
          <ac:spMkLst>
            <pc:docMk/>
            <pc:sldMk cId="3955647051" sldId="308"/>
            <ac:spMk id="2" creationId="{BB221BF7-58C9-4977-B499-6BECA023FCD2}"/>
          </ac:spMkLst>
        </pc:spChg>
        <pc:spChg chg="add del mod">
          <ac:chgData name="Aaron Cyr" userId="f710c333df2a0e40" providerId="LiveId" clId="{A03BB898-8A07-4767-BB05-B0A247932A52}" dt="2020-10-20T21:06:51.913" v="2256" actId="22"/>
          <ac:spMkLst>
            <pc:docMk/>
            <pc:sldMk cId="3955647051" sldId="308"/>
            <ac:spMk id="4" creationId="{B27B0760-81EF-467D-9326-00FB51EF860E}"/>
          </ac:spMkLst>
        </pc:spChg>
        <pc:picChg chg="del">
          <ac:chgData name="Aaron Cyr" userId="f710c333df2a0e40" providerId="LiveId" clId="{A03BB898-8A07-4767-BB05-B0A247932A52}" dt="2020-10-20T21:04:52.721" v="2253" actId="478"/>
          <ac:picMkLst>
            <pc:docMk/>
            <pc:sldMk cId="3955647051" sldId="308"/>
            <ac:picMk id="7" creationId="{9BB549A2-6AFC-4989-9A10-AA54CF6F8AF4}"/>
          </ac:picMkLst>
        </pc:picChg>
        <pc:picChg chg="add del">
          <ac:chgData name="Aaron Cyr" userId="f710c333df2a0e40" providerId="LiveId" clId="{A03BB898-8A07-4767-BB05-B0A247932A52}" dt="2020-10-20T21:06:51.348" v="2255" actId="22"/>
          <ac:picMkLst>
            <pc:docMk/>
            <pc:sldMk cId="3955647051" sldId="308"/>
            <ac:picMk id="8" creationId="{234DBDC1-7790-4A0F-87F0-AE380A59C629}"/>
          </ac:picMkLst>
        </pc:picChg>
        <pc:picChg chg="add mod ord">
          <ac:chgData name="Aaron Cyr" userId="f710c333df2a0e40" providerId="LiveId" clId="{A03BB898-8A07-4767-BB05-B0A247932A52}" dt="2020-10-20T21:06:51.913" v="2256" actId="22"/>
          <ac:picMkLst>
            <pc:docMk/>
            <pc:sldMk cId="3955647051" sldId="308"/>
            <ac:picMk id="10" creationId="{3C24D64E-0420-46E7-B00A-2A6160104454}"/>
          </ac:picMkLst>
        </pc:picChg>
      </pc:sldChg>
      <pc:sldChg chg="addSp delSp modSp mod">
        <pc:chgData name="Aaron Cyr" userId="f710c333df2a0e40" providerId="LiveId" clId="{A03BB898-8A07-4767-BB05-B0A247932A52}" dt="2020-10-20T21:42:01.257" v="2744" actId="1076"/>
        <pc:sldMkLst>
          <pc:docMk/>
          <pc:sldMk cId="2108414427" sldId="309"/>
        </pc:sldMkLst>
        <pc:spChg chg="mod">
          <ac:chgData name="Aaron Cyr" userId="f710c333df2a0e40" providerId="LiveId" clId="{A03BB898-8A07-4767-BB05-B0A247932A52}" dt="2020-10-20T21:07:10.283" v="2266" actId="20577"/>
          <ac:spMkLst>
            <pc:docMk/>
            <pc:sldMk cId="2108414427" sldId="309"/>
            <ac:spMk id="2" creationId="{BB221BF7-58C9-4977-B499-6BECA023FCD2}"/>
          </ac:spMkLst>
        </pc:spChg>
        <pc:spChg chg="add mod">
          <ac:chgData name="Aaron Cyr" userId="f710c333df2a0e40" providerId="LiveId" clId="{A03BB898-8A07-4767-BB05-B0A247932A52}" dt="2020-10-20T21:39:46.640" v="2695" actId="1076"/>
          <ac:spMkLst>
            <pc:docMk/>
            <pc:sldMk cId="2108414427" sldId="309"/>
            <ac:spMk id="13" creationId="{04AD38CB-5BF3-4131-B591-670D5F3D96FF}"/>
          </ac:spMkLst>
        </pc:spChg>
        <pc:spChg chg="add mod">
          <ac:chgData name="Aaron Cyr" userId="f710c333df2a0e40" providerId="LiveId" clId="{A03BB898-8A07-4767-BB05-B0A247932A52}" dt="2020-10-20T21:42:01.257" v="2744" actId="1076"/>
          <ac:spMkLst>
            <pc:docMk/>
            <pc:sldMk cId="2108414427" sldId="309"/>
            <ac:spMk id="15" creationId="{5D7FDBED-0CE8-43D2-81CE-6BE86D807BAB}"/>
          </ac:spMkLst>
        </pc:spChg>
        <pc:picChg chg="add mod">
          <ac:chgData name="Aaron Cyr" userId="f710c333df2a0e40" providerId="LiveId" clId="{A03BB898-8A07-4767-BB05-B0A247932A52}" dt="2020-10-20T21:41:59.328" v="2743" actId="1076"/>
          <ac:picMkLst>
            <pc:docMk/>
            <pc:sldMk cId="2108414427" sldId="309"/>
            <ac:picMk id="4" creationId="{E9FAF648-C6E7-4AFD-A245-9C92660DFFFA}"/>
          </ac:picMkLst>
        </pc:picChg>
        <pc:picChg chg="add mod">
          <ac:chgData name="Aaron Cyr" userId="f710c333df2a0e40" providerId="LiveId" clId="{A03BB898-8A07-4767-BB05-B0A247932A52}" dt="2020-10-20T21:09:36.843" v="2278" actId="1076"/>
          <ac:picMkLst>
            <pc:docMk/>
            <pc:sldMk cId="2108414427" sldId="309"/>
            <ac:picMk id="8" creationId="{4C213645-9976-473B-A80F-B54E512CDFD4}"/>
          </ac:picMkLst>
        </pc:picChg>
        <pc:picChg chg="add mod">
          <ac:chgData name="Aaron Cyr" userId="f710c333df2a0e40" providerId="LiveId" clId="{A03BB898-8A07-4767-BB05-B0A247932A52}" dt="2020-10-20T21:09:43.323" v="2281" actId="1076"/>
          <ac:picMkLst>
            <pc:docMk/>
            <pc:sldMk cId="2108414427" sldId="309"/>
            <ac:picMk id="10" creationId="{2AA8B04C-8873-40E6-B5EE-14EA3FA37589}"/>
          </ac:picMkLst>
        </pc:picChg>
        <pc:picChg chg="add mod">
          <ac:chgData name="Aaron Cyr" userId="f710c333df2a0e40" providerId="LiveId" clId="{A03BB898-8A07-4767-BB05-B0A247932A52}" dt="2020-10-20T21:09:49.532" v="2283" actId="1076"/>
          <ac:picMkLst>
            <pc:docMk/>
            <pc:sldMk cId="2108414427" sldId="309"/>
            <ac:picMk id="12" creationId="{513DBC4E-C10F-4077-8F3A-B205335FE286}"/>
          </ac:picMkLst>
        </pc:picChg>
        <pc:picChg chg="del">
          <ac:chgData name="Aaron Cyr" userId="f710c333df2a0e40" providerId="LiveId" clId="{A03BB898-8A07-4767-BB05-B0A247932A52}" dt="2020-10-20T21:07:11.658" v="2267" actId="478"/>
          <ac:picMkLst>
            <pc:docMk/>
            <pc:sldMk cId="2108414427" sldId="309"/>
            <ac:picMk id="16" creationId="{C92A2F7E-FD3E-4956-B0CF-EA5F67166E4F}"/>
          </ac:picMkLst>
        </pc:picChg>
        <pc:cxnChg chg="add mod">
          <ac:chgData name="Aaron Cyr" userId="f710c333df2a0e40" providerId="LiveId" clId="{A03BB898-8A07-4767-BB05-B0A247932A52}" dt="2020-10-20T21:08:13.956" v="2270"/>
          <ac:cxnSpMkLst>
            <pc:docMk/>
            <pc:sldMk cId="2108414427" sldId="309"/>
            <ac:cxnSpMk id="7" creationId="{8B4BF4C0-7F54-474D-89A3-EA611543DCF4}"/>
          </ac:cxnSpMkLst>
        </pc:cxnChg>
      </pc:sldChg>
      <pc:sldChg chg="addSp delSp modSp mod">
        <pc:chgData name="Aaron Cyr" userId="f710c333df2a0e40" providerId="LiveId" clId="{A03BB898-8A07-4767-BB05-B0A247932A52}" dt="2020-10-20T21:18:57.058" v="2361" actId="20577"/>
        <pc:sldMkLst>
          <pc:docMk/>
          <pc:sldMk cId="3361310253" sldId="310"/>
        </pc:sldMkLst>
        <pc:spChg chg="mod">
          <ac:chgData name="Aaron Cyr" userId="f710c333df2a0e40" providerId="LiveId" clId="{A03BB898-8A07-4767-BB05-B0A247932A52}" dt="2020-10-20T21:18:57.058" v="2361" actId="20577"/>
          <ac:spMkLst>
            <pc:docMk/>
            <pc:sldMk cId="3361310253" sldId="310"/>
            <ac:spMk id="2" creationId="{BB221BF7-58C9-4977-B499-6BECA023FCD2}"/>
          </ac:spMkLst>
        </pc:spChg>
        <pc:grpChg chg="del">
          <ac:chgData name="Aaron Cyr" userId="f710c333df2a0e40" providerId="LiveId" clId="{A03BB898-8A07-4767-BB05-B0A247932A52}" dt="2020-10-20T21:18:51.921" v="2350" actId="478"/>
          <ac:grpSpMkLst>
            <pc:docMk/>
            <pc:sldMk cId="3361310253" sldId="310"/>
            <ac:grpSpMk id="15" creationId="{D2FBD8F5-47E4-4B63-A245-341819812783}"/>
          </ac:grpSpMkLst>
        </pc:grpChg>
        <pc:picChg chg="add">
          <ac:chgData name="Aaron Cyr" userId="f710c333df2a0e40" providerId="LiveId" clId="{A03BB898-8A07-4767-BB05-B0A247932A52}" dt="2020-10-20T21:18:53.361" v="2351" actId="22"/>
          <ac:picMkLst>
            <pc:docMk/>
            <pc:sldMk cId="3361310253" sldId="310"/>
            <ac:picMk id="4" creationId="{70BBB3D9-DEE1-4073-AA43-FEA3F5B31C1C}"/>
          </ac:picMkLst>
        </pc:picChg>
        <pc:picChg chg="del">
          <ac:chgData name="Aaron Cyr" userId="f710c333df2a0e40" providerId="LiveId" clId="{A03BB898-8A07-4767-BB05-B0A247932A52}" dt="2020-10-20T21:18:51.304" v="2349" actId="478"/>
          <ac:picMkLst>
            <pc:docMk/>
            <pc:sldMk cId="3361310253" sldId="310"/>
            <ac:picMk id="8" creationId="{D83E7BF8-2BD4-4FC8-8D2E-EC1B8AC069DE}"/>
          </ac:picMkLst>
        </pc:picChg>
      </pc:sldChg>
      <pc:sldChg chg="addSp delSp modSp mod">
        <pc:chgData name="Aaron Cyr" userId="f710c333df2a0e40" providerId="LiveId" clId="{A03BB898-8A07-4767-BB05-B0A247932A52}" dt="2020-10-20T21:22:11.275" v="2395" actId="1076"/>
        <pc:sldMkLst>
          <pc:docMk/>
          <pc:sldMk cId="922608438" sldId="311"/>
        </pc:sldMkLst>
        <pc:spChg chg="mod">
          <ac:chgData name="Aaron Cyr" userId="f710c333df2a0e40" providerId="LiveId" clId="{A03BB898-8A07-4767-BB05-B0A247932A52}" dt="2020-10-20T21:22:05.840" v="2392" actId="20577"/>
          <ac:spMkLst>
            <pc:docMk/>
            <pc:sldMk cId="922608438" sldId="311"/>
            <ac:spMk id="2" creationId="{BB221BF7-58C9-4977-B499-6BECA023FCD2}"/>
          </ac:spMkLst>
        </pc:spChg>
        <pc:picChg chg="add mod">
          <ac:chgData name="Aaron Cyr" userId="f710c333df2a0e40" providerId="LiveId" clId="{A03BB898-8A07-4767-BB05-B0A247932A52}" dt="2020-10-20T21:22:11.275" v="2395" actId="1076"/>
          <ac:picMkLst>
            <pc:docMk/>
            <pc:sldMk cId="922608438" sldId="311"/>
            <ac:picMk id="4" creationId="{5F320B0A-B62E-4839-836D-246E2857AED0}"/>
          </ac:picMkLst>
        </pc:picChg>
        <pc:picChg chg="del">
          <ac:chgData name="Aaron Cyr" userId="f710c333df2a0e40" providerId="LiveId" clId="{A03BB898-8A07-4767-BB05-B0A247932A52}" dt="2020-10-20T21:21:46.921" v="2384" actId="478"/>
          <ac:picMkLst>
            <pc:docMk/>
            <pc:sldMk cId="922608438" sldId="311"/>
            <ac:picMk id="8" creationId="{79BAC15D-DAD3-422C-BDC7-3F7AF3683DA9}"/>
          </ac:picMkLst>
        </pc:picChg>
        <pc:picChg chg="del">
          <ac:chgData name="Aaron Cyr" userId="f710c333df2a0e40" providerId="LiveId" clId="{A03BB898-8A07-4767-BB05-B0A247932A52}" dt="2020-10-20T21:21:45.920" v="2383" actId="478"/>
          <ac:picMkLst>
            <pc:docMk/>
            <pc:sldMk cId="922608438" sldId="311"/>
            <ac:picMk id="10" creationId="{073277B0-6D8F-423C-A592-E651E032E78D}"/>
          </ac:picMkLst>
        </pc:picChg>
      </pc:sldChg>
      <pc:sldChg chg="addSp delSp modSp mod">
        <pc:chgData name="Aaron Cyr" userId="f710c333df2a0e40" providerId="LiveId" clId="{A03BB898-8A07-4767-BB05-B0A247932A52}" dt="2020-10-20T21:18:05.899" v="2348" actId="1076"/>
        <pc:sldMkLst>
          <pc:docMk/>
          <pc:sldMk cId="1303230361" sldId="312"/>
        </pc:sldMkLst>
        <pc:spChg chg="mod">
          <ac:chgData name="Aaron Cyr" userId="f710c333df2a0e40" providerId="LiveId" clId="{A03BB898-8A07-4767-BB05-B0A247932A52}" dt="2020-10-20T21:17:51.109" v="2345" actId="20577"/>
          <ac:spMkLst>
            <pc:docMk/>
            <pc:sldMk cId="1303230361" sldId="312"/>
            <ac:spMk id="2" creationId="{BB221BF7-58C9-4977-B499-6BECA023FCD2}"/>
          </ac:spMkLst>
        </pc:spChg>
        <pc:spChg chg="add del mod">
          <ac:chgData name="Aaron Cyr" userId="f710c333df2a0e40" providerId="LiveId" clId="{A03BB898-8A07-4767-BB05-B0A247932A52}" dt="2020-10-20T21:15:24.897" v="2329" actId="478"/>
          <ac:spMkLst>
            <pc:docMk/>
            <pc:sldMk cId="1303230361" sldId="312"/>
            <ac:spMk id="4" creationId="{037A6E1F-2D5B-4156-BB55-C6FDE4F6960C}"/>
          </ac:spMkLst>
        </pc:spChg>
        <pc:spChg chg="add del mod">
          <ac:chgData name="Aaron Cyr" userId="f710c333df2a0e40" providerId="LiveId" clId="{A03BB898-8A07-4767-BB05-B0A247932A52}" dt="2020-10-20T21:15:28.103" v="2331" actId="22"/>
          <ac:spMkLst>
            <pc:docMk/>
            <pc:sldMk cId="1303230361" sldId="312"/>
            <ac:spMk id="10" creationId="{D8BDD8AE-921E-4F0F-BAB3-E733936F90D3}"/>
          </ac:spMkLst>
        </pc:spChg>
        <pc:picChg chg="add del">
          <ac:chgData name="Aaron Cyr" userId="f710c333df2a0e40" providerId="LiveId" clId="{A03BB898-8A07-4767-BB05-B0A247932A52}" dt="2020-10-20T21:15:26.671" v="2330" actId="478"/>
          <ac:picMkLst>
            <pc:docMk/>
            <pc:sldMk cId="1303230361" sldId="312"/>
            <ac:picMk id="6" creationId="{21DBDD77-24F8-424E-91A2-E6ECC0AAD308}"/>
          </ac:picMkLst>
        </pc:picChg>
        <pc:picChg chg="add del">
          <ac:chgData name="Aaron Cyr" userId="f710c333df2a0e40" providerId="LiveId" clId="{A03BB898-8A07-4767-BB05-B0A247932A52}" dt="2020-10-20T21:15:24.444" v="2328" actId="22"/>
          <ac:picMkLst>
            <pc:docMk/>
            <pc:sldMk cId="1303230361" sldId="312"/>
            <ac:picMk id="8" creationId="{61112358-7F1B-49E9-85E7-0CE1DDED0618}"/>
          </ac:picMkLst>
        </pc:picChg>
        <pc:picChg chg="del">
          <ac:chgData name="Aaron Cyr" userId="f710c333df2a0e40" providerId="LiveId" clId="{A03BB898-8A07-4767-BB05-B0A247932A52}" dt="2020-10-20T21:15:21.747" v="2325" actId="478"/>
          <ac:picMkLst>
            <pc:docMk/>
            <pc:sldMk cId="1303230361" sldId="312"/>
            <ac:picMk id="12" creationId="{AA391847-C65F-47F7-BE9B-803900195059}"/>
          </ac:picMkLst>
        </pc:picChg>
        <pc:picChg chg="add mod ord">
          <ac:chgData name="Aaron Cyr" userId="f710c333df2a0e40" providerId="LiveId" clId="{A03BB898-8A07-4767-BB05-B0A247932A52}" dt="2020-10-20T21:17:18.051" v="2335" actId="1076"/>
          <ac:picMkLst>
            <pc:docMk/>
            <pc:sldMk cId="1303230361" sldId="312"/>
            <ac:picMk id="13" creationId="{A9E66857-2A1E-409D-B995-B5AFD104AB16}"/>
          </ac:picMkLst>
        </pc:picChg>
        <pc:picChg chg="add mod">
          <ac:chgData name="Aaron Cyr" userId="f710c333df2a0e40" providerId="LiveId" clId="{A03BB898-8A07-4767-BB05-B0A247932A52}" dt="2020-10-20T21:18:04.236" v="2347" actId="1076"/>
          <ac:picMkLst>
            <pc:docMk/>
            <pc:sldMk cId="1303230361" sldId="312"/>
            <ac:picMk id="15" creationId="{02F7ABFA-BF43-43B2-9B5E-7CF26DA65C49}"/>
          </ac:picMkLst>
        </pc:picChg>
        <pc:picChg chg="add mod">
          <ac:chgData name="Aaron Cyr" userId="f710c333df2a0e40" providerId="LiveId" clId="{A03BB898-8A07-4767-BB05-B0A247932A52}" dt="2020-10-20T21:18:05.899" v="2348" actId="1076"/>
          <ac:picMkLst>
            <pc:docMk/>
            <pc:sldMk cId="1303230361" sldId="312"/>
            <ac:picMk id="17" creationId="{D336958B-FAA9-467D-B8B6-C9A62D37DFD1}"/>
          </ac:picMkLst>
        </pc:picChg>
      </pc:sldChg>
      <pc:sldChg chg="addSp delSp modSp mod">
        <pc:chgData name="Aaron Cyr" userId="f710c333df2a0e40" providerId="LiveId" clId="{A03BB898-8A07-4767-BB05-B0A247932A52}" dt="2020-10-20T21:12:31.715" v="2324" actId="1076"/>
        <pc:sldMkLst>
          <pc:docMk/>
          <pc:sldMk cId="438981592" sldId="313"/>
        </pc:sldMkLst>
        <pc:spChg chg="mod">
          <ac:chgData name="Aaron Cyr" userId="f710c333df2a0e40" providerId="LiveId" clId="{A03BB898-8A07-4767-BB05-B0A247932A52}" dt="2020-10-20T21:11:07.994" v="2290" actId="20577"/>
          <ac:spMkLst>
            <pc:docMk/>
            <pc:sldMk cId="438981592" sldId="313"/>
            <ac:spMk id="2" creationId="{BB221BF7-58C9-4977-B499-6BECA023FCD2}"/>
          </ac:spMkLst>
        </pc:spChg>
        <pc:spChg chg="add del mod">
          <ac:chgData name="Aaron Cyr" userId="f710c333df2a0e40" providerId="LiveId" clId="{A03BB898-8A07-4767-BB05-B0A247932A52}" dt="2020-10-20T21:11:28.609" v="2295" actId="22"/>
          <ac:spMkLst>
            <pc:docMk/>
            <pc:sldMk cId="438981592" sldId="313"/>
            <ac:spMk id="4" creationId="{02E61D76-FAB8-4702-A9AB-D40B723FC5E5}"/>
          </ac:spMkLst>
        </pc:spChg>
        <pc:spChg chg="add mod">
          <ac:chgData name="Aaron Cyr" userId="f710c333df2a0e40" providerId="LiveId" clId="{A03BB898-8A07-4767-BB05-B0A247932A52}" dt="2020-10-20T21:12:29.091" v="2322" actId="1076"/>
          <ac:spMkLst>
            <pc:docMk/>
            <pc:sldMk cId="438981592" sldId="313"/>
            <ac:spMk id="13" creationId="{A825E863-1491-4685-B0DF-7C7AFDF80540}"/>
          </ac:spMkLst>
        </pc:spChg>
        <pc:picChg chg="add del">
          <ac:chgData name="Aaron Cyr" userId="f710c333df2a0e40" providerId="LiveId" clId="{A03BB898-8A07-4767-BB05-B0A247932A52}" dt="2020-10-20T21:11:27.986" v="2294" actId="22"/>
          <ac:picMkLst>
            <pc:docMk/>
            <pc:sldMk cId="438981592" sldId="313"/>
            <ac:picMk id="7" creationId="{DF36495B-3B32-414D-938D-004D8C5574B0}"/>
          </ac:picMkLst>
        </pc:picChg>
        <pc:picChg chg="add mod ord">
          <ac:chgData name="Aaron Cyr" userId="f710c333df2a0e40" providerId="LiveId" clId="{A03BB898-8A07-4767-BB05-B0A247932A52}" dt="2020-10-20T21:12:24.379" v="2319" actId="1076"/>
          <ac:picMkLst>
            <pc:docMk/>
            <pc:sldMk cId="438981592" sldId="313"/>
            <ac:picMk id="9" creationId="{A6912E1F-8B96-408B-A32B-85BB4A028E83}"/>
          </ac:picMkLst>
        </pc:picChg>
        <pc:picChg chg="del">
          <ac:chgData name="Aaron Cyr" userId="f710c333df2a0e40" providerId="LiveId" clId="{A03BB898-8A07-4767-BB05-B0A247932A52}" dt="2020-10-20T21:11:26.917" v="2292" actId="478"/>
          <ac:picMkLst>
            <pc:docMk/>
            <pc:sldMk cId="438981592" sldId="313"/>
            <ac:picMk id="10" creationId="{A69F900A-F0D3-4BF9-B202-2905F989D441}"/>
          </ac:picMkLst>
        </pc:picChg>
        <pc:picChg chg="add mod">
          <ac:chgData name="Aaron Cyr" userId="f710c333df2a0e40" providerId="LiveId" clId="{A03BB898-8A07-4767-BB05-B0A247932A52}" dt="2020-10-20T21:12:31.715" v="2324" actId="1076"/>
          <ac:picMkLst>
            <pc:docMk/>
            <pc:sldMk cId="438981592" sldId="313"/>
            <ac:picMk id="12" creationId="{EAE214ED-96E3-48DD-AA08-F5697143577D}"/>
          </ac:picMkLst>
        </pc:picChg>
        <pc:picChg chg="del">
          <ac:chgData name="Aaron Cyr" userId="f710c333df2a0e40" providerId="LiveId" clId="{A03BB898-8A07-4767-BB05-B0A247932A52}" dt="2020-10-20T21:11:25.049" v="2291" actId="478"/>
          <ac:picMkLst>
            <pc:docMk/>
            <pc:sldMk cId="438981592" sldId="313"/>
            <ac:picMk id="21" creationId="{0605C97E-6194-4B0C-8C4F-FD0856F75E2D}"/>
          </ac:picMkLst>
        </pc:picChg>
      </pc:sldChg>
      <pc:sldChg chg="addSp delSp modSp mod">
        <pc:chgData name="Aaron Cyr" userId="f710c333df2a0e40" providerId="LiveId" clId="{A03BB898-8A07-4767-BB05-B0A247932A52}" dt="2020-10-20T21:22:51.023" v="2415" actId="20577"/>
        <pc:sldMkLst>
          <pc:docMk/>
          <pc:sldMk cId="2340310396" sldId="314"/>
        </pc:sldMkLst>
        <pc:spChg chg="mod">
          <ac:chgData name="Aaron Cyr" userId="f710c333df2a0e40" providerId="LiveId" clId="{A03BB898-8A07-4767-BB05-B0A247932A52}" dt="2020-10-20T21:22:51.023" v="2415" actId="20577"/>
          <ac:spMkLst>
            <pc:docMk/>
            <pc:sldMk cId="2340310396" sldId="314"/>
            <ac:spMk id="2" creationId="{BB221BF7-58C9-4977-B499-6BECA023FCD2}"/>
          </ac:spMkLst>
        </pc:spChg>
        <pc:grpChg chg="del">
          <ac:chgData name="Aaron Cyr" userId="f710c333df2a0e40" providerId="LiveId" clId="{A03BB898-8A07-4767-BB05-B0A247932A52}" dt="2020-10-20T21:22:43.079" v="2411" actId="478"/>
          <ac:grpSpMkLst>
            <pc:docMk/>
            <pc:sldMk cId="2340310396" sldId="314"/>
            <ac:grpSpMk id="9" creationId="{E5E8973C-AB97-4A5A-B885-06554DEF991A}"/>
          </ac:grpSpMkLst>
        </pc:grpChg>
        <pc:picChg chg="add mod">
          <ac:chgData name="Aaron Cyr" userId="f710c333df2a0e40" providerId="LiveId" clId="{A03BB898-8A07-4767-BB05-B0A247932A52}" dt="2020-10-20T21:22:49.315" v="2414" actId="1076"/>
          <ac:picMkLst>
            <pc:docMk/>
            <pc:sldMk cId="2340310396" sldId="314"/>
            <ac:picMk id="6" creationId="{C72F7E90-4503-4443-A64D-6D188A23222C}"/>
          </ac:picMkLst>
        </pc:picChg>
      </pc:sldChg>
      <pc:sldChg chg="addSp delSp modSp mod">
        <pc:chgData name="Aaron Cyr" userId="f710c333df2a0e40" providerId="LiveId" clId="{A03BB898-8A07-4767-BB05-B0A247932A52}" dt="2020-10-20T21:30:07.146" v="2531" actId="1036"/>
        <pc:sldMkLst>
          <pc:docMk/>
          <pc:sldMk cId="876727280" sldId="315"/>
        </pc:sldMkLst>
        <pc:spChg chg="mod">
          <ac:chgData name="Aaron Cyr" userId="f710c333df2a0e40" providerId="LiveId" clId="{A03BB898-8A07-4767-BB05-B0A247932A52}" dt="2020-10-20T21:27:02.032" v="2440" actId="20577"/>
          <ac:spMkLst>
            <pc:docMk/>
            <pc:sldMk cId="876727280" sldId="315"/>
            <ac:spMk id="2" creationId="{BB221BF7-58C9-4977-B499-6BECA023FCD2}"/>
          </ac:spMkLst>
        </pc:spChg>
        <pc:spChg chg="add mod">
          <ac:chgData name="Aaron Cyr" userId="f710c333df2a0e40" providerId="LiveId" clId="{A03BB898-8A07-4767-BB05-B0A247932A52}" dt="2020-10-20T21:30:01.123" v="2525" actId="1076"/>
          <ac:spMkLst>
            <pc:docMk/>
            <pc:sldMk cId="876727280" sldId="315"/>
            <ac:spMk id="10" creationId="{A20431A8-340D-4C93-BA45-ADCB1D96B624}"/>
          </ac:spMkLst>
        </pc:spChg>
        <pc:picChg chg="add mod">
          <ac:chgData name="Aaron Cyr" userId="f710c333df2a0e40" providerId="LiveId" clId="{A03BB898-8A07-4767-BB05-B0A247932A52}" dt="2020-10-20T21:30:07.146" v="2531" actId="1036"/>
          <ac:picMkLst>
            <pc:docMk/>
            <pc:sldMk cId="876727280" sldId="315"/>
            <ac:picMk id="4" creationId="{D926DCFB-E1C9-4710-A626-008DDA62BA15}"/>
          </ac:picMkLst>
        </pc:picChg>
        <pc:picChg chg="add mod">
          <ac:chgData name="Aaron Cyr" userId="f710c333df2a0e40" providerId="LiveId" clId="{A03BB898-8A07-4767-BB05-B0A247932A52}" dt="2020-10-20T21:30:07.146" v="2531" actId="1036"/>
          <ac:picMkLst>
            <pc:docMk/>
            <pc:sldMk cId="876727280" sldId="315"/>
            <ac:picMk id="7" creationId="{309E5490-77D4-4047-A835-9AD8B27E8274}"/>
          </ac:picMkLst>
        </pc:picChg>
        <pc:picChg chg="add mod">
          <ac:chgData name="Aaron Cyr" userId="f710c333df2a0e40" providerId="LiveId" clId="{A03BB898-8A07-4767-BB05-B0A247932A52}" dt="2020-10-20T21:30:07.146" v="2531" actId="1036"/>
          <ac:picMkLst>
            <pc:docMk/>
            <pc:sldMk cId="876727280" sldId="315"/>
            <ac:picMk id="9" creationId="{F1155F4B-2431-4E90-BF91-0F22BA5589A8}"/>
          </ac:picMkLst>
        </pc:picChg>
        <pc:picChg chg="add mod">
          <ac:chgData name="Aaron Cyr" userId="f710c333df2a0e40" providerId="LiveId" clId="{A03BB898-8A07-4767-BB05-B0A247932A52}" dt="2020-10-20T21:29:58.553" v="2524" actId="1076"/>
          <ac:picMkLst>
            <pc:docMk/>
            <pc:sldMk cId="876727280" sldId="315"/>
            <ac:picMk id="12" creationId="{F2C4AB98-7520-4FAF-9330-3E32D197C6A3}"/>
          </ac:picMkLst>
        </pc:picChg>
        <pc:picChg chg="del">
          <ac:chgData name="Aaron Cyr" userId="f710c333df2a0e40" providerId="LiveId" clId="{A03BB898-8A07-4767-BB05-B0A247932A52}" dt="2020-10-20T21:27:03.561" v="2441" actId="478"/>
          <ac:picMkLst>
            <pc:docMk/>
            <pc:sldMk cId="876727280" sldId="315"/>
            <ac:picMk id="14" creationId="{FC276620-1564-442A-B1B8-B3228C19D6C6}"/>
          </ac:picMkLst>
        </pc:picChg>
      </pc:sldChg>
      <pc:sldChg chg="addSp delSp modSp mod">
        <pc:chgData name="Aaron Cyr" userId="f710c333df2a0e40" providerId="LiveId" clId="{A03BB898-8A07-4767-BB05-B0A247932A52}" dt="2020-10-20T21:30:13.605" v="2548" actId="20577"/>
        <pc:sldMkLst>
          <pc:docMk/>
          <pc:sldMk cId="1950182860" sldId="316"/>
        </pc:sldMkLst>
        <pc:spChg chg="mod">
          <ac:chgData name="Aaron Cyr" userId="f710c333df2a0e40" providerId="LiveId" clId="{A03BB898-8A07-4767-BB05-B0A247932A52}" dt="2020-10-20T21:30:13.605" v="2548" actId="20577"/>
          <ac:spMkLst>
            <pc:docMk/>
            <pc:sldMk cId="1950182860" sldId="316"/>
            <ac:spMk id="2" creationId="{BB221BF7-58C9-4977-B499-6BECA023FCD2}"/>
          </ac:spMkLst>
        </pc:spChg>
        <pc:spChg chg="del">
          <ac:chgData name="Aaron Cyr" userId="f710c333df2a0e40" providerId="LiveId" clId="{A03BB898-8A07-4767-BB05-B0A247932A52}" dt="2020-10-20T21:29:19.304" v="2512" actId="478"/>
          <ac:spMkLst>
            <pc:docMk/>
            <pc:sldMk cId="1950182860" sldId="316"/>
            <ac:spMk id="10" creationId="{F55F77ED-9BE3-453C-B30C-0C2F1FD8FD8C}"/>
          </ac:spMkLst>
        </pc:spChg>
        <pc:picChg chg="add">
          <ac:chgData name="Aaron Cyr" userId="f710c333df2a0e40" providerId="LiveId" clId="{A03BB898-8A07-4767-BB05-B0A247932A52}" dt="2020-10-20T21:29:19.688" v="2513" actId="22"/>
          <ac:picMkLst>
            <pc:docMk/>
            <pc:sldMk cId="1950182860" sldId="316"/>
            <ac:picMk id="4" creationId="{0C39CF62-500F-4C36-881D-2DC663729619}"/>
          </ac:picMkLst>
        </pc:picChg>
        <pc:picChg chg="del">
          <ac:chgData name="Aaron Cyr" userId="f710c333df2a0e40" providerId="LiveId" clId="{A03BB898-8A07-4767-BB05-B0A247932A52}" dt="2020-10-20T21:29:16.744" v="2511" actId="478"/>
          <ac:picMkLst>
            <pc:docMk/>
            <pc:sldMk cId="1950182860" sldId="316"/>
            <ac:picMk id="7" creationId="{E9E8BBEB-20E0-4E62-B842-F6D872D10545}"/>
          </ac:picMkLst>
        </pc:picChg>
        <pc:picChg chg="del">
          <ac:chgData name="Aaron Cyr" userId="f710c333df2a0e40" providerId="LiveId" clId="{A03BB898-8A07-4767-BB05-B0A247932A52}" dt="2020-10-20T21:29:15.075" v="2510" actId="478"/>
          <ac:picMkLst>
            <pc:docMk/>
            <pc:sldMk cId="1950182860" sldId="316"/>
            <ac:picMk id="9" creationId="{B2664C50-0604-48EF-B33F-164850CB6354}"/>
          </ac:picMkLst>
        </pc:picChg>
      </pc:sldChg>
      <pc:sldChg chg="addSp delSp modSp mod">
        <pc:chgData name="Aaron Cyr" userId="f710c333df2a0e40" providerId="LiveId" clId="{A03BB898-8A07-4767-BB05-B0A247932A52}" dt="2020-10-20T21:21:39.866" v="2382" actId="1076"/>
        <pc:sldMkLst>
          <pc:docMk/>
          <pc:sldMk cId="3617109760" sldId="317"/>
        </pc:sldMkLst>
        <pc:spChg chg="mod">
          <ac:chgData name="Aaron Cyr" userId="f710c333df2a0e40" providerId="LiveId" clId="{A03BB898-8A07-4767-BB05-B0A247932A52}" dt="2020-10-20T21:19:09.377" v="2373" actId="20577"/>
          <ac:spMkLst>
            <pc:docMk/>
            <pc:sldMk cId="3617109760" sldId="317"/>
            <ac:spMk id="2" creationId="{BB221BF7-58C9-4977-B499-6BECA023FCD2}"/>
          </ac:spMkLst>
        </pc:spChg>
        <pc:picChg chg="del">
          <ac:chgData name="Aaron Cyr" userId="f710c333df2a0e40" providerId="LiveId" clId="{A03BB898-8A07-4767-BB05-B0A247932A52}" dt="2020-10-20T21:19:11.193" v="2374" actId="478"/>
          <ac:picMkLst>
            <pc:docMk/>
            <pc:sldMk cId="3617109760" sldId="317"/>
            <ac:picMk id="3" creationId="{8474FBC3-B158-48B9-A413-2312020F5B76}"/>
          </ac:picMkLst>
        </pc:picChg>
        <pc:picChg chg="add mod">
          <ac:chgData name="Aaron Cyr" userId="f710c333df2a0e40" providerId="LiveId" clId="{A03BB898-8A07-4767-BB05-B0A247932A52}" dt="2020-10-20T21:19:30.732" v="2376" actId="1076"/>
          <ac:picMkLst>
            <pc:docMk/>
            <pc:sldMk cId="3617109760" sldId="317"/>
            <ac:picMk id="6" creationId="{EC597467-740A-4625-9711-3BA11AC82C10}"/>
          </ac:picMkLst>
        </pc:picChg>
        <pc:picChg chg="add mod">
          <ac:chgData name="Aaron Cyr" userId="f710c333df2a0e40" providerId="LiveId" clId="{A03BB898-8A07-4767-BB05-B0A247932A52}" dt="2020-10-20T21:21:39.866" v="2382" actId="1076"/>
          <ac:picMkLst>
            <pc:docMk/>
            <pc:sldMk cId="3617109760" sldId="317"/>
            <ac:picMk id="8" creationId="{5DE98CBC-3BEB-416D-85CA-03F41372324D}"/>
          </ac:picMkLst>
        </pc:picChg>
        <pc:picChg chg="add mod">
          <ac:chgData name="Aaron Cyr" userId="f710c333df2a0e40" providerId="LiveId" clId="{A03BB898-8A07-4767-BB05-B0A247932A52}" dt="2020-10-20T21:21:38.331" v="2381" actId="1076"/>
          <ac:picMkLst>
            <pc:docMk/>
            <pc:sldMk cId="3617109760" sldId="317"/>
            <ac:picMk id="10" creationId="{65253936-9502-4475-AD4C-80FB82B65CD7}"/>
          </ac:picMkLst>
        </pc:picChg>
      </pc:sldChg>
      <pc:sldChg chg="addSp delSp modSp mod">
        <pc:chgData name="Aaron Cyr" userId="f710c333df2a0e40" providerId="LiveId" clId="{A03BB898-8A07-4767-BB05-B0A247932A52}" dt="2020-10-20T21:42:10.226" v="2756" actId="1036"/>
        <pc:sldMkLst>
          <pc:docMk/>
          <pc:sldMk cId="3405614148" sldId="318"/>
        </pc:sldMkLst>
        <pc:spChg chg="mod">
          <ac:chgData name="Aaron Cyr" userId="f710c333df2a0e40" providerId="LiveId" clId="{A03BB898-8A07-4767-BB05-B0A247932A52}" dt="2020-10-20T21:30:28.674" v="2550" actId="20577"/>
          <ac:spMkLst>
            <pc:docMk/>
            <pc:sldMk cId="3405614148" sldId="318"/>
            <ac:spMk id="2" creationId="{BB221BF7-58C9-4977-B499-6BECA023FCD2}"/>
          </ac:spMkLst>
        </pc:spChg>
        <pc:spChg chg="add mod">
          <ac:chgData name="Aaron Cyr" userId="f710c333df2a0e40" providerId="LiveId" clId="{A03BB898-8A07-4767-BB05-B0A247932A52}" dt="2020-10-20T21:39:54.513" v="2698" actId="1076"/>
          <ac:spMkLst>
            <pc:docMk/>
            <pc:sldMk cId="3405614148" sldId="318"/>
            <ac:spMk id="13" creationId="{F568C32E-0A67-4940-8E80-0053B9ABF104}"/>
          </ac:spMkLst>
        </pc:spChg>
        <pc:spChg chg="add mod">
          <ac:chgData name="Aaron Cyr" userId="f710c333df2a0e40" providerId="LiveId" clId="{A03BB898-8A07-4767-BB05-B0A247932A52}" dt="2020-10-20T21:42:10.226" v="2756" actId="1036"/>
          <ac:spMkLst>
            <pc:docMk/>
            <pc:sldMk cId="3405614148" sldId="318"/>
            <ac:spMk id="15" creationId="{4E12EF8D-C74B-4294-80E6-ACFC7E61E7D9}"/>
          </ac:spMkLst>
        </pc:spChg>
        <pc:picChg chg="del">
          <ac:chgData name="Aaron Cyr" userId="f710c333df2a0e40" providerId="LiveId" clId="{A03BB898-8A07-4767-BB05-B0A247932A52}" dt="2020-10-20T21:30:42.783" v="2551" actId="478"/>
          <ac:picMkLst>
            <pc:docMk/>
            <pc:sldMk cId="3405614148" sldId="318"/>
            <ac:picMk id="4" creationId="{C2C79E49-A464-44C8-BD58-44C04DB0F955}"/>
          </ac:picMkLst>
        </pc:picChg>
        <pc:picChg chg="add mod">
          <ac:chgData name="Aaron Cyr" userId="f710c333df2a0e40" providerId="LiveId" clId="{A03BB898-8A07-4767-BB05-B0A247932A52}" dt="2020-10-20T21:33:15.921" v="2559" actId="1076"/>
          <ac:picMkLst>
            <pc:docMk/>
            <pc:sldMk cId="3405614148" sldId="318"/>
            <ac:picMk id="6" creationId="{E90BC63C-1AF7-4FA2-96DA-D93446B86323}"/>
          </ac:picMkLst>
        </pc:picChg>
        <pc:picChg chg="add mod">
          <ac:chgData name="Aaron Cyr" userId="f710c333df2a0e40" providerId="LiveId" clId="{A03BB898-8A07-4767-BB05-B0A247932A52}" dt="2020-10-20T21:33:16.953" v="2560" actId="1076"/>
          <ac:picMkLst>
            <pc:docMk/>
            <pc:sldMk cId="3405614148" sldId="318"/>
            <ac:picMk id="8" creationId="{FE609EE3-06C2-4963-9E41-E04B252115B0}"/>
          </ac:picMkLst>
        </pc:picChg>
        <pc:picChg chg="add mod">
          <ac:chgData name="Aaron Cyr" userId="f710c333df2a0e40" providerId="LiveId" clId="{A03BB898-8A07-4767-BB05-B0A247932A52}" dt="2020-10-20T21:33:18.042" v="2561" actId="1076"/>
          <ac:picMkLst>
            <pc:docMk/>
            <pc:sldMk cId="3405614148" sldId="318"/>
            <ac:picMk id="10" creationId="{BB9BBABE-29D1-44A5-B52B-EA9901CF1456}"/>
          </ac:picMkLst>
        </pc:picChg>
        <pc:cxnChg chg="add mod">
          <ac:chgData name="Aaron Cyr" userId="f710c333df2a0e40" providerId="LiveId" clId="{A03BB898-8A07-4767-BB05-B0A247932A52}" dt="2020-10-20T21:33:37.522" v="2563" actId="1076"/>
          <ac:cxnSpMkLst>
            <pc:docMk/>
            <pc:sldMk cId="3405614148" sldId="318"/>
            <ac:cxnSpMk id="11" creationId="{A94FB1A4-B2C9-49DB-8A85-0F554FF65205}"/>
          </ac:cxnSpMkLst>
        </pc:cxnChg>
      </pc:sldChg>
      <pc:sldChg chg="addSp delSp modSp mod">
        <pc:chgData name="Aaron Cyr" userId="f710c333df2a0e40" providerId="LiveId" clId="{A03BB898-8A07-4767-BB05-B0A247932A52}" dt="2020-10-20T21:35:38.361" v="2610" actId="1076"/>
        <pc:sldMkLst>
          <pc:docMk/>
          <pc:sldMk cId="956503805" sldId="319"/>
        </pc:sldMkLst>
        <pc:spChg chg="mod">
          <ac:chgData name="Aaron Cyr" userId="f710c333df2a0e40" providerId="LiveId" clId="{A03BB898-8A07-4767-BB05-B0A247932A52}" dt="2020-10-20T21:35:35.894" v="2609" actId="20577"/>
          <ac:spMkLst>
            <pc:docMk/>
            <pc:sldMk cId="956503805" sldId="319"/>
            <ac:spMk id="2" creationId="{BB221BF7-58C9-4977-B499-6BECA023FCD2}"/>
          </ac:spMkLst>
        </pc:spChg>
        <pc:spChg chg="del mod">
          <ac:chgData name="Aaron Cyr" userId="f710c333df2a0e40" providerId="LiveId" clId="{A03BB898-8A07-4767-BB05-B0A247932A52}" dt="2020-10-20T21:35:30.730" v="2599" actId="478"/>
          <ac:spMkLst>
            <pc:docMk/>
            <pc:sldMk cId="956503805" sldId="319"/>
            <ac:spMk id="13" creationId="{080FE150-63FB-4242-8011-DED76BF93157}"/>
          </ac:spMkLst>
        </pc:spChg>
        <pc:picChg chg="add mod">
          <ac:chgData name="Aaron Cyr" userId="f710c333df2a0e40" providerId="LiveId" clId="{A03BB898-8A07-4767-BB05-B0A247932A52}" dt="2020-10-20T21:35:38.361" v="2610" actId="1076"/>
          <ac:picMkLst>
            <pc:docMk/>
            <pc:sldMk cId="956503805" sldId="319"/>
            <ac:picMk id="4" creationId="{22D8AD42-74E2-42B5-88E8-DB67DAD35AF1}"/>
          </ac:picMkLst>
        </pc:picChg>
        <pc:picChg chg="del">
          <ac:chgData name="Aaron Cyr" userId="f710c333df2a0e40" providerId="LiveId" clId="{A03BB898-8A07-4767-BB05-B0A247932A52}" dt="2020-10-20T21:35:28.070" v="2595" actId="478"/>
          <ac:picMkLst>
            <pc:docMk/>
            <pc:sldMk cId="956503805" sldId="319"/>
            <ac:picMk id="6" creationId="{BF2848C7-D7DD-4D45-9F90-3900C0A28556}"/>
          </ac:picMkLst>
        </pc:picChg>
        <pc:picChg chg="del">
          <ac:chgData name="Aaron Cyr" userId="f710c333df2a0e40" providerId="LiveId" clId="{A03BB898-8A07-4767-BB05-B0A247932A52}" dt="2020-10-20T21:35:28.432" v="2596" actId="478"/>
          <ac:picMkLst>
            <pc:docMk/>
            <pc:sldMk cId="956503805" sldId="319"/>
            <ac:picMk id="8" creationId="{3EA34C3B-3377-4E70-BC6F-73DCFFDAA089}"/>
          </ac:picMkLst>
        </pc:picChg>
        <pc:picChg chg="del">
          <ac:chgData name="Aaron Cyr" userId="f710c333df2a0e40" providerId="LiveId" clId="{A03BB898-8A07-4767-BB05-B0A247932A52}" dt="2020-10-20T21:35:29.118" v="2597" actId="478"/>
          <ac:picMkLst>
            <pc:docMk/>
            <pc:sldMk cId="956503805" sldId="319"/>
            <ac:picMk id="10" creationId="{34C01097-0EB8-43B2-A4D9-F00E379355B2}"/>
          </ac:picMkLst>
        </pc:picChg>
        <pc:cxnChg chg="del">
          <ac:chgData name="Aaron Cyr" userId="f710c333df2a0e40" providerId="LiveId" clId="{A03BB898-8A07-4767-BB05-B0A247932A52}" dt="2020-10-20T21:35:31.616" v="2600" actId="478"/>
          <ac:cxnSpMkLst>
            <pc:docMk/>
            <pc:sldMk cId="956503805" sldId="319"/>
            <ac:cxnSpMk id="12" creationId="{B9826B7D-E951-4B1F-9B21-99EF61F914F0}"/>
          </ac:cxnSpMkLst>
        </pc:cxnChg>
      </pc:sldChg>
      <pc:sldChg chg="addSp delSp modSp mod">
        <pc:chgData name="Aaron Cyr" userId="f710c333df2a0e40" providerId="LiveId" clId="{A03BB898-8A07-4767-BB05-B0A247932A52}" dt="2020-10-20T21:36:21.374" v="2622" actId="20577"/>
        <pc:sldMkLst>
          <pc:docMk/>
          <pc:sldMk cId="3107508729" sldId="320"/>
        </pc:sldMkLst>
        <pc:spChg chg="mod">
          <ac:chgData name="Aaron Cyr" userId="f710c333df2a0e40" providerId="LiveId" clId="{A03BB898-8A07-4767-BB05-B0A247932A52}" dt="2020-10-20T21:36:21.374" v="2622" actId="20577"/>
          <ac:spMkLst>
            <pc:docMk/>
            <pc:sldMk cId="3107508729" sldId="320"/>
            <ac:spMk id="2" creationId="{BB221BF7-58C9-4977-B499-6BECA023FCD2}"/>
          </ac:spMkLst>
        </pc:spChg>
        <pc:spChg chg="del">
          <ac:chgData name="Aaron Cyr" userId="f710c333df2a0e40" providerId="LiveId" clId="{A03BB898-8A07-4767-BB05-B0A247932A52}" dt="2020-10-20T21:36:15.079" v="2611" actId="478"/>
          <ac:spMkLst>
            <pc:docMk/>
            <pc:sldMk cId="3107508729" sldId="320"/>
            <ac:spMk id="13" creationId="{080FE150-63FB-4242-8011-DED76BF93157}"/>
          </ac:spMkLst>
        </pc:spChg>
        <pc:spChg chg="del">
          <ac:chgData name="Aaron Cyr" userId="f710c333df2a0e40" providerId="LiveId" clId="{A03BB898-8A07-4767-BB05-B0A247932A52}" dt="2020-10-20T21:36:15.079" v="2611" actId="478"/>
          <ac:spMkLst>
            <pc:docMk/>
            <pc:sldMk cId="3107508729" sldId="320"/>
            <ac:spMk id="19" creationId="{89D8971F-A159-44C5-B548-F0EFD7765F4B}"/>
          </ac:spMkLst>
        </pc:spChg>
        <pc:grpChg chg="del">
          <ac:chgData name="Aaron Cyr" userId="f710c333df2a0e40" providerId="LiveId" clId="{A03BB898-8A07-4767-BB05-B0A247932A52}" dt="2020-10-20T21:36:15.079" v="2611" actId="478"/>
          <ac:grpSpMkLst>
            <pc:docMk/>
            <pc:sldMk cId="3107508729" sldId="320"/>
            <ac:grpSpMk id="3" creationId="{1F479D6D-F340-438F-967C-3B023AC23B4E}"/>
          </ac:grpSpMkLst>
        </pc:grpChg>
        <pc:picChg chg="add">
          <ac:chgData name="Aaron Cyr" userId="f710c333df2a0e40" providerId="LiveId" clId="{A03BB898-8A07-4767-BB05-B0A247932A52}" dt="2020-10-20T21:36:15.380" v="2612" actId="22"/>
          <ac:picMkLst>
            <pc:docMk/>
            <pc:sldMk cId="3107508729" sldId="320"/>
            <ac:picMk id="6" creationId="{59BF7D36-0C4C-4E6D-B234-3D3E38417B17}"/>
          </ac:picMkLst>
        </pc:picChg>
        <pc:picChg chg="del">
          <ac:chgData name="Aaron Cyr" userId="f710c333df2a0e40" providerId="LiveId" clId="{A03BB898-8A07-4767-BB05-B0A247932A52}" dt="2020-10-20T21:36:15.079" v="2611" actId="478"/>
          <ac:picMkLst>
            <pc:docMk/>
            <pc:sldMk cId="3107508729" sldId="320"/>
            <ac:picMk id="15" creationId="{F4BF4364-106D-4DD8-8DB5-F16E58E05AF2}"/>
          </ac:picMkLst>
        </pc:picChg>
        <pc:picChg chg="del">
          <ac:chgData name="Aaron Cyr" userId="f710c333df2a0e40" providerId="LiveId" clId="{A03BB898-8A07-4767-BB05-B0A247932A52}" dt="2020-10-20T21:36:15.079" v="2611" actId="478"/>
          <ac:picMkLst>
            <pc:docMk/>
            <pc:sldMk cId="3107508729" sldId="320"/>
            <ac:picMk id="16" creationId="{3EDCB4EB-F0FA-4E9A-8EDE-DA4903F5436A}"/>
          </ac:picMkLst>
        </pc:picChg>
        <pc:cxnChg chg="del">
          <ac:chgData name="Aaron Cyr" userId="f710c333df2a0e40" providerId="LiveId" clId="{A03BB898-8A07-4767-BB05-B0A247932A52}" dt="2020-10-20T21:36:15.079" v="2611" actId="478"/>
          <ac:cxnSpMkLst>
            <pc:docMk/>
            <pc:sldMk cId="3107508729" sldId="320"/>
            <ac:cxnSpMk id="12" creationId="{B9826B7D-E951-4B1F-9B21-99EF61F914F0}"/>
          </ac:cxnSpMkLst>
        </pc:cxnChg>
      </pc:sldChg>
      <pc:sldChg chg="addSp delSp modSp mod">
        <pc:chgData name="Aaron Cyr" userId="f710c333df2a0e40" providerId="LiveId" clId="{A03BB898-8A07-4767-BB05-B0A247932A52}" dt="2020-10-20T21:37:15.576" v="2633" actId="1076"/>
        <pc:sldMkLst>
          <pc:docMk/>
          <pc:sldMk cId="871426007" sldId="321"/>
        </pc:sldMkLst>
        <pc:spChg chg="mod">
          <ac:chgData name="Aaron Cyr" userId="f710c333df2a0e40" providerId="LiveId" clId="{A03BB898-8A07-4767-BB05-B0A247932A52}" dt="2020-10-20T21:37:10.800" v="2632" actId="20577"/>
          <ac:spMkLst>
            <pc:docMk/>
            <pc:sldMk cId="871426007" sldId="321"/>
            <ac:spMk id="2" creationId="{BB221BF7-58C9-4977-B499-6BECA023FCD2}"/>
          </ac:spMkLst>
        </pc:spChg>
        <pc:picChg chg="del">
          <ac:chgData name="Aaron Cyr" userId="f710c333df2a0e40" providerId="LiveId" clId="{A03BB898-8A07-4767-BB05-B0A247932A52}" dt="2020-10-20T21:36:56.128" v="2623" actId="478"/>
          <ac:picMkLst>
            <pc:docMk/>
            <pc:sldMk cId="871426007" sldId="321"/>
            <ac:picMk id="4" creationId="{95DEF20F-CD59-4AA5-911B-A0ED77110E3C}"/>
          </ac:picMkLst>
        </pc:picChg>
        <pc:picChg chg="add mod">
          <ac:chgData name="Aaron Cyr" userId="f710c333df2a0e40" providerId="LiveId" clId="{A03BB898-8A07-4767-BB05-B0A247932A52}" dt="2020-10-20T21:37:15.576" v="2633" actId="1076"/>
          <ac:picMkLst>
            <pc:docMk/>
            <pc:sldMk cId="871426007" sldId="321"/>
            <ac:picMk id="6" creationId="{09C6161C-FCD8-4F26-84C6-3A5E4FEFC9CE}"/>
          </ac:picMkLst>
        </pc:picChg>
        <pc:picChg chg="del">
          <ac:chgData name="Aaron Cyr" userId="f710c333df2a0e40" providerId="LiveId" clId="{A03BB898-8A07-4767-BB05-B0A247932A52}" dt="2020-10-20T21:36:56.128" v="2623" actId="478"/>
          <ac:picMkLst>
            <pc:docMk/>
            <pc:sldMk cId="871426007" sldId="321"/>
            <ac:picMk id="18" creationId="{E844970B-23CC-4159-A361-18D906656BBE}"/>
          </ac:picMkLst>
        </pc:picChg>
      </pc:sldChg>
      <pc:sldChg chg="del">
        <pc:chgData name="Aaron Cyr" userId="f710c333df2a0e40" providerId="LiveId" clId="{A03BB898-8A07-4767-BB05-B0A247932A52}" dt="2020-10-20T21:37:40.681" v="2634" actId="47"/>
        <pc:sldMkLst>
          <pc:docMk/>
          <pc:sldMk cId="907667984" sldId="322"/>
        </pc:sldMkLst>
      </pc:sldChg>
      <pc:sldChg chg="del">
        <pc:chgData name="Aaron Cyr" userId="f710c333df2a0e40" providerId="LiveId" clId="{A03BB898-8A07-4767-BB05-B0A247932A52}" dt="2020-10-20T21:37:40.681" v="2634" actId="47"/>
        <pc:sldMkLst>
          <pc:docMk/>
          <pc:sldMk cId="3710778828" sldId="324"/>
        </pc:sldMkLst>
      </pc:sldChg>
      <pc:sldChg chg="del">
        <pc:chgData name="Aaron Cyr" userId="f710c333df2a0e40" providerId="LiveId" clId="{A03BB898-8A07-4767-BB05-B0A247932A52}" dt="2020-10-20T21:37:40.681" v="2634" actId="47"/>
        <pc:sldMkLst>
          <pc:docMk/>
          <pc:sldMk cId="680511178" sldId="326"/>
        </pc:sldMkLst>
      </pc:sldChg>
      <pc:sldChg chg="del">
        <pc:chgData name="Aaron Cyr" userId="f710c333df2a0e40" providerId="LiveId" clId="{A03BB898-8A07-4767-BB05-B0A247932A52}" dt="2020-10-20T21:37:40.681" v="2634" actId="47"/>
        <pc:sldMkLst>
          <pc:docMk/>
          <pc:sldMk cId="1221063909" sldId="328"/>
        </pc:sldMkLst>
      </pc:sldChg>
      <pc:sldChg chg="del">
        <pc:chgData name="Aaron Cyr" userId="f710c333df2a0e40" providerId="LiveId" clId="{A03BB898-8A07-4767-BB05-B0A247932A52}" dt="2020-10-20T21:37:40.681" v="2634" actId="47"/>
        <pc:sldMkLst>
          <pc:docMk/>
          <pc:sldMk cId="616255857" sldId="329"/>
        </pc:sldMkLst>
      </pc:sldChg>
      <pc:sldChg chg="del">
        <pc:chgData name="Aaron Cyr" userId="f710c333df2a0e40" providerId="LiveId" clId="{A03BB898-8A07-4767-BB05-B0A247932A52}" dt="2020-10-20T21:37:40.681" v="2634" actId="47"/>
        <pc:sldMkLst>
          <pc:docMk/>
          <pc:sldMk cId="1394740547" sldId="330"/>
        </pc:sldMkLst>
      </pc:sldChg>
      <pc:sldChg chg="del">
        <pc:chgData name="Aaron Cyr" userId="f710c333df2a0e40" providerId="LiveId" clId="{A03BB898-8A07-4767-BB05-B0A247932A52}" dt="2020-10-20T21:37:40.681" v="2634" actId="47"/>
        <pc:sldMkLst>
          <pc:docMk/>
          <pc:sldMk cId="3070691966" sldId="331"/>
        </pc:sldMkLst>
      </pc:sldChg>
      <pc:sldChg chg="del">
        <pc:chgData name="Aaron Cyr" userId="f710c333df2a0e40" providerId="LiveId" clId="{A03BB898-8A07-4767-BB05-B0A247932A52}" dt="2020-10-20T21:37:40.681" v="2634" actId="47"/>
        <pc:sldMkLst>
          <pc:docMk/>
          <pc:sldMk cId="584037641" sldId="332"/>
        </pc:sldMkLst>
      </pc:sldChg>
      <pc:sldChg chg="del">
        <pc:chgData name="Aaron Cyr" userId="f710c333df2a0e40" providerId="LiveId" clId="{A03BB898-8A07-4767-BB05-B0A247932A52}" dt="2020-10-20T21:37:40.681" v="2634" actId="47"/>
        <pc:sldMkLst>
          <pc:docMk/>
          <pc:sldMk cId="2092942242" sldId="333"/>
        </pc:sldMkLst>
      </pc:sldChg>
      <pc:sldChg chg="del">
        <pc:chgData name="Aaron Cyr" userId="f710c333df2a0e40" providerId="LiveId" clId="{A03BB898-8A07-4767-BB05-B0A247932A52}" dt="2020-10-20T21:37:40.681" v="2634" actId="47"/>
        <pc:sldMkLst>
          <pc:docMk/>
          <pc:sldMk cId="3983175306" sldId="334"/>
        </pc:sldMkLst>
      </pc:sldChg>
      <pc:sldChg chg="del">
        <pc:chgData name="Aaron Cyr" userId="f710c333df2a0e40" providerId="LiveId" clId="{A03BB898-8A07-4767-BB05-B0A247932A52}" dt="2020-10-20T21:37:40.681" v="2634" actId="47"/>
        <pc:sldMkLst>
          <pc:docMk/>
          <pc:sldMk cId="2754302043" sldId="335"/>
        </pc:sldMkLst>
      </pc:sldChg>
      <pc:sldChg chg="del">
        <pc:chgData name="Aaron Cyr" userId="f710c333df2a0e40" providerId="LiveId" clId="{A03BB898-8A07-4767-BB05-B0A247932A52}" dt="2020-10-20T21:37:40.681" v="2634" actId="47"/>
        <pc:sldMkLst>
          <pc:docMk/>
          <pc:sldMk cId="2942733982" sldId="336"/>
        </pc:sldMkLst>
      </pc:sldChg>
      <pc:sldChg chg="del">
        <pc:chgData name="Aaron Cyr" userId="f710c333df2a0e40" providerId="LiveId" clId="{A03BB898-8A07-4767-BB05-B0A247932A52}" dt="2020-10-20T21:37:40.681" v="2634" actId="47"/>
        <pc:sldMkLst>
          <pc:docMk/>
          <pc:sldMk cId="1942597651" sldId="337"/>
        </pc:sldMkLst>
      </pc:sldChg>
      <pc:sldChg chg="del">
        <pc:chgData name="Aaron Cyr" userId="f710c333df2a0e40" providerId="LiveId" clId="{A03BB898-8A07-4767-BB05-B0A247932A52}" dt="2020-10-20T21:37:40.681" v="2634" actId="47"/>
        <pc:sldMkLst>
          <pc:docMk/>
          <pc:sldMk cId="1711760500" sldId="338"/>
        </pc:sldMkLst>
      </pc:sldChg>
      <pc:sldChg chg="del">
        <pc:chgData name="Aaron Cyr" userId="f710c333df2a0e40" providerId="LiveId" clId="{A03BB898-8A07-4767-BB05-B0A247932A52}" dt="2020-10-20T21:37:40.681" v="2634" actId="47"/>
        <pc:sldMkLst>
          <pc:docMk/>
          <pc:sldMk cId="1059324940" sldId="339"/>
        </pc:sldMkLst>
      </pc:sldChg>
      <pc:sldChg chg="del">
        <pc:chgData name="Aaron Cyr" userId="f710c333df2a0e40" providerId="LiveId" clId="{A03BB898-8A07-4767-BB05-B0A247932A52}" dt="2020-10-20T21:37:40.681" v="2634" actId="47"/>
        <pc:sldMkLst>
          <pc:docMk/>
          <pc:sldMk cId="1182690176" sldId="340"/>
        </pc:sldMkLst>
      </pc:sldChg>
      <pc:sldChg chg="del">
        <pc:chgData name="Aaron Cyr" userId="f710c333df2a0e40" providerId="LiveId" clId="{A03BB898-8A07-4767-BB05-B0A247932A52}" dt="2020-10-20T21:37:40.681" v="2634" actId="47"/>
        <pc:sldMkLst>
          <pc:docMk/>
          <pc:sldMk cId="2839108494" sldId="341"/>
        </pc:sldMkLst>
      </pc:sldChg>
      <pc:sldChg chg="del">
        <pc:chgData name="Aaron Cyr" userId="f710c333df2a0e40" providerId="LiveId" clId="{A03BB898-8A07-4767-BB05-B0A247932A52}" dt="2020-10-20T21:37:40.681" v="2634" actId="47"/>
        <pc:sldMkLst>
          <pc:docMk/>
          <pc:sldMk cId="1928919600" sldId="342"/>
        </pc:sldMkLst>
      </pc:sldChg>
      <pc:sldChg chg="del">
        <pc:chgData name="Aaron Cyr" userId="f710c333df2a0e40" providerId="LiveId" clId="{A03BB898-8A07-4767-BB05-B0A247932A52}" dt="2020-10-20T21:37:40.681" v="2634" actId="47"/>
        <pc:sldMkLst>
          <pc:docMk/>
          <pc:sldMk cId="1828174698" sldId="344"/>
        </pc:sldMkLst>
      </pc:sldChg>
      <pc:sldChg chg="addSp delSp modSp add mod">
        <pc:chgData name="Aaron Cyr" userId="f710c333df2a0e40" providerId="LiveId" clId="{A03BB898-8A07-4767-BB05-B0A247932A52}" dt="2020-10-13T22:32:28.740" v="91" actId="1076"/>
        <pc:sldMkLst>
          <pc:docMk/>
          <pc:sldMk cId="89830321" sldId="345"/>
        </pc:sldMkLst>
        <pc:spChg chg="add del mod">
          <ac:chgData name="Aaron Cyr" userId="f710c333df2a0e40" providerId="LiveId" clId="{A03BB898-8A07-4767-BB05-B0A247932A52}" dt="2020-10-13T22:32:22.302" v="89" actId="22"/>
          <ac:spMkLst>
            <pc:docMk/>
            <pc:sldMk cId="89830321" sldId="345"/>
            <ac:spMk id="4" creationId="{A90A4930-8677-4B9F-8F63-AE0B125E8F72}"/>
          </ac:spMkLst>
        </pc:spChg>
        <pc:picChg chg="add mod ord">
          <ac:chgData name="Aaron Cyr" userId="f710c333df2a0e40" providerId="LiveId" clId="{A03BB898-8A07-4767-BB05-B0A247932A52}" dt="2020-10-13T22:32:28.740" v="91" actId="1076"/>
          <ac:picMkLst>
            <pc:docMk/>
            <pc:sldMk cId="89830321" sldId="345"/>
            <ac:picMk id="7" creationId="{4EE316DD-D7F7-41D4-BE71-CC651F95A2F7}"/>
          </ac:picMkLst>
        </pc:picChg>
        <pc:picChg chg="del">
          <ac:chgData name="Aaron Cyr" userId="f710c333df2a0e40" providerId="LiveId" clId="{A03BB898-8A07-4767-BB05-B0A247932A52}" dt="2020-10-13T22:32:00.072" v="88" actId="478"/>
          <ac:picMkLst>
            <pc:docMk/>
            <pc:sldMk cId="89830321" sldId="345"/>
            <ac:picMk id="10" creationId="{C73057F0-4B86-48D4-9D55-A442904EDBD8}"/>
          </ac:picMkLst>
        </pc:picChg>
      </pc:sldChg>
      <pc:sldChg chg="add del">
        <pc:chgData name="Aaron Cyr" userId="f710c333df2a0e40" providerId="LiveId" clId="{A03BB898-8A07-4767-BB05-B0A247932A52}" dt="2020-10-13T22:31:50.743" v="86"/>
        <pc:sldMkLst>
          <pc:docMk/>
          <pc:sldMk cId="562229548" sldId="345"/>
        </pc:sldMkLst>
      </pc:sldChg>
      <pc:sldChg chg="addSp delSp modSp add mod">
        <pc:chgData name="Aaron Cyr" userId="f710c333df2a0e40" providerId="LiveId" clId="{A03BB898-8A07-4767-BB05-B0A247932A52}" dt="2020-10-13T22:33:53.621" v="119" actId="20577"/>
        <pc:sldMkLst>
          <pc:docMk/>
          <pc:sldMk cId="1448703158" sldId="346"/>
        </pc:sldMkLst>
        <pc:spChg chg="add del mod">
          <ac:chgData name="Aaron Cyr" userId="f710c333df2a0e40" providerId="LiveId" clId="{A03BB898-8A07-4767-BB05-B0A247932A52}" dt="2020-10-13T22:33:48.158" v="108" actId="22"/>
          <ac:spMkLst>
            <pc:docMk/>
            <pc:sldMk cId="1448703158" sldId="346"/>
            <ac:spMk id="3" creationId="{EE5A5A26-459A-460A-96EB-FD6108A16CE0}"/>
          </ac:spMkLst>
        </pc:spChg>
        <pc:spChg chg="mod">
          <ac:chgData name="Aaron Cyr" userId="f710c333df2a0e40" providerId="LiveId" clId="{A03BB898-8A07-4767-BB05-B0A247932A52}" dt="2020-10-13T22:33:53.621" v="119" actId="20577"/>
          <ac:spMkLst>
            <pc:docMk/>
            <pc:sldMk cId="1448703158" sldId="346"/>
            <ac:spMk id="6" creationId="{E71439C6-BCE4-40C9-820D-6FC1659E12D1}"/>
          </ac:spMkLst>
        </pc:spChg>
        <pc:picChg chg="add mod ord">
          <ac:chgData name="Aaron Cyr" userId="f710c333df2a0e40" providerId="LiveId" clId="{A03BB898-8A07-4767-BB05-B0A247932A52}" dt="2020-10-13T22:33:48.158" v="108" actId="22"/>
          <ac:picMkLst>
            <pc:docMk/>
            <pc:sldMk cId="1448703158" sldId="346"/>
            <ac:picMk id="5" creationId="{3A28FDC6-7E32-40D8-A97E-742BFACB6896}"/>
          </ac:picMkLst>
        </pc:picChg>
        <pc:picChg chg="del">
          <ac:chgData name="Aaron Cyr" userId="f710c333df2a0e40" providerId="LiveId" clId="{A03BB898-8A07-4767-BB05-B0A247932A52}" dt="2020-10-13T22:33:29.532" v="107" actId="478"/>
          <ac:picMkLst>
            <pc:docMk/>
            <pc:sldMk cId="1448703158" sldId="346"/>
            <ac:picMk id="7" creationId="{9DAA8A6A-F0B1-48F7-99EC-CB5205B26C8C}"/>
          </ac:picMkLst>
        </pc:picChg>
      </pc:sldChg>
      <pc:sldChg chg="addSp delSp modSp add mod">
        <pc:chgData name="Aaron Cyr" userId="f710c333df2a0e40" providerId="LiveId" clId="{A03BB898-8A07-4767-BB05-B0A247932A52}" dt="2020-10-13T22:54:31.195" v="500" actId="1076"/>
        <pc:sldMkLst>
          <pc:docMk/>
          <pc:sldMk cId="2829927072" sldId="347"/>
        </pc:sldMkLst>
        <pc:spChg chg="mod">
          <ac:chgData name="Aaron Cyr" userId="f710c333df2a0e40" providerId="LiveId" clId="{A03BB898-8A07-4767-BB05-B0A247932A52}" dt="2020-10-13T22:54:20.978" v="496" actId="20577"/>
          <ac:spMkLst>
            <pc:docMk/>
            <pc:sldMk cId="2829927072" sldId="347"/>
            <ac:spMk id="6" creationId="{E59E6303-5A5C-4DEA-977E-49827056625E}"/>
          </ac:spMkLst>
        </pc:spChg>
        <pc:picChg chg="add mod">
          <ac:chgData name="Aaron Cyr" userId="f710c333df2a0e40" providerId="LiveId" clId="{A03BB898-8A07-4767-BB05-B0A247932A52}" dt="2020-10-13T22:54:31.195" v="500" actId="1076"/>
          <ac:picMkLst>
            <pc:docMk/>
            <pc:sldMk cId="2829927072" sldId="347"/>
            <ac:picMk id="3" creationId="{39E8E1FA-7BEF-48D6-BB7B-C088AF5D275F}"/>
          </ac:picMkLst>
        </pc:picChg>
        <pc:picChg chg="del">
          <ac:chgData name="Aaron Cyr" userId="f710c333df2a0e40" providerId="LiveId" clId="{A03BB898-8A07-4767-BB05-B0A247932A52}" dt="2020-10-13T22:53:58.757" v="482" actId="478"/>
          <ac:picMkLst>
            <pc:docMk/>
            <pc:sldMk cId="2829927072" sldId="347"/>
            <ac:picMk id="5" creationId="{A1F0A806-B412-47FA-BE15-DD571DCB6568}"/>
          </ac:picMkLst>
        </pc:picChg>
        <pc:picChg chg="add mod">
          <ac:chgData name="Aaron Cyr" userId="f710c333df2a0e40" providerId="LiveId" clId="{A03BB898-8A07-4767-BB05-B0A247932A52}" dt="2020-10-13T22:54:28.356" v="499" actId="1076"/>
          <ac:picMkLst>
            <pc:docMk/>
            <pc:sldMk cId="2829927072" sldId="347"/>
            <ac:picMk id="8" creationId="{FA00EF95-F539-4ABA-A0A5-3F416732DC65}"/>
          </ac:picMkLst>
        </pc:picChg>
      </pc:sldChg>
      <pc:sldChg chg="addSp delSp modSp add mod">
        <pc:chgData name="Aaron Cyr" userId="f710c333df2a0e40" providerId="LiveId" clId="{A03BB898-8A07-4767-BB05-B0A247932A52}" dt="2020-10-13T22:57:36.018" v="525" actId="20577"/>
        <pc:sldMkLst>
          <pc:docMk/>
          <pc:sldMk cId="3113479177" sldId="348"/>
        </pc:sldMkLst>
        <pc:spChg chg="mod">
          <ac:chgData name="Aaron Cyr" userId="f710c333df2a0e40" providerId="LiveId" clId="{A03BB898-8A07-4767-BB05-B0A247932A52}" dt="2020-10-13T22:57:36.018" v="525" actId="20577"/>
          <ac:spMkLst>
            <pc:docMk/>
            <pc:sldMk cId="3113479177" sldId="348"/>
            <ac:spMk id="6" creationId="{E59E6303-5A5C-4DEA-977E-49827056625E}"/>
          </ac:spMkLst>
        </pc:spChg>
        <pc:picChg chg="del mod">
          <ac:chgData name="Aaron Cyr" userId="f710c333df2a0e40" providerId="LiveId" clId="{A03BB898-8A07-4767-BB05-B0A247932A52}" dt="2020-10-13T22:56:08.897" v="510" actId="478"/>
          <ac:picMkLst>
            <pc:docMk/>
            <pc:sldMk cId="3113479177" sldId="348"/>
            <ac:picMk id="3" creationId="{39E8E1FA-7BEF-48D6-BB7B-C088AF5D275F}"/>
          </ac:picMkLst>
        </pc:picChg>
        <pc:picChg chg="add mod">
          <ac:chgData name="Aaron Cyr" userId="f710c333df2a0e40" providerId="LiveId" clId="{A03BB898-8A07-4767-BB05-B0A247932A52}" dt="2020-10-13T22:55:50.557" v="508" actId="1076"/>
          <ac:picMkLst>
            <pc:docMk/>
            <pc:sldMk cId="3113479177" sldId="348"/>
            <ac:picMk id="5" creationId="{6229338C-E6FF-4655-9E52-C3822B3DB2A9}"/>
          </ac:picMkLst>
        </pc:picChg>
        <pc:picChg chg="del">
          <ac:chgData name="Aaron Cyr" userId="f710c333df2a0e40" providerId="LiveId" clId="{A03BB898-8A07-4767-BB05-B0A247932A52}" dt="2020-10-13T22:55:49.081" v="506" actId="478"/>
          <ac:picMkLst>
            <pc:docMk/>
            <pc:sldMk cId="3113479177" sldId="348"/>
            <ac:picMk id="8" creationId="{FA00EF95-F539-4ABA-A0A5-3F416732DC65}"/>
          </ac:picMkLst>
        </pc:picChg>
        <pc:picChg chg="add mod">
          <ac:chgData name="Aaron Cyr" userId="f710c333df2a0e40" providerId="LiveId" clId="{A03BB898-8A07-4767-BB05-B0A247932A52}" dt="2020-10-13T22:56:10.420" v="512" actId="1076"/>
          <ac:picMkLst>
            <pc:docMk/>
            <pc:sldMk cId="3113479177" sldId="348"/>
            <ac:picMk id="9" creationId="{3880A6D9-7680-40FB-8C1A-B807462A1A6B}"/>
          </ac:picMkLst>
        </pc:picChg>
      </pc:sldChg>
      <pc:sldChg chg="addSp delSp modSp new del mod">
        <pc:chgData name="Aaron Cyr" userId="f710c333df2a0e40" providerId="LiveId" clId="{A03BB898-8A07-4767-BB05-B0A247932A52}" dt="2020-10-15T22:52:42.279" v="670" actId="47"/>
        <pc:sldMkLst>
          <pc:docMk/>
          <pc:sldMk cId="1058255357" sldId="349"/>
        </pc:sldMkLst>
        <pc:spChg chg="mod">
          <ac:chgData name="Aaron Cyr" userId="f710c333df2a0e40" providerId="LiveId" clId="{A03BB898-8A07-4767-BB05-B0A247932A52}" dt="2020-10-13T22:59:39.347" v="538" actId="20577"/>
          <ac:spMkLst>
            <pc:docMk/>
            <pc:sldMk cId="1058255357" sldId="349"/>
            <ac:spMk id="3" creationId="{45AABD95-7C1A-4597-8688-0AA8034A1BCE}"/>
          </ac:spMkLst>
        </pc:spChg>
        <pc:picChg chg="add del">
          <ac:chgData name="Aaron Cyr" userId="f710c333df2a0e40" providerId="LiveId" clId="{A03BB898-8A07-4767-BB05-B0A247932A52}" dt="2020-10-15T22:51:36.698" v="635" actId="21"/>
          <ac:picMkLst>
            <pc:docMk/>
            <pc:sldMk cId="1058255357" sldId="349"/>
            <ac:picMk id="5" creationId="{29ED3D34-A15C-4911-977B-FED09C98BFED}"/>
          </ac:picMkLst>
        </pc:picChg>
      </pc:sldChg>
      <pc:sldChg chg="addSp delSp modSp add mod">
        <pc:chgData name="Aaron Cyr" userId="f710c333df2a0e40" providerId="LiveId" clId="{A03BB898-8A07-4767-BB05-B0A247932A52}" dt="2020-10-15T22:45:20.590" v="621" actId="1076"/>
        <pc:sldMkLst>
          <pc:docMk/>
          <pc:sldMk cId="2002108797" sldId="350"/>
        </pc:sldMkLst>
        <pc:spChg chg="mod">
          <ac:chgData name="Aaron Cyr" userId="f710c333df2a0e40" providerId="LiveId" clId="{A03BB898-8A07-4767-BB05-B0A247932A52}" dt="2020-10-15T21:02:32.087" v="600" actId="20577"/>
          <ac:spMkLst>
            <pc:docMk/>
            <pc:sldMk cId="2002108797" sldId="350"/>
            <ac:spMk id="6" creationId="{E59E6303-5A5C-4DEA-977E-49827056625E}"/>
          </ac:spMkLst>
        </pc:spChg>
        <pc:spChg chg="add mod">
          <ac:chgData name="Aaron Cyr" userId="f710c333df2a0e40" providerId="LiveId" clId="{A03BB898-8A07-4767-BB05-B0A247932A52}" dt="2020-10-15T22:45:20.590" v="621" actId="1076"/>
          <ac:spMkLst>
            <pc:docMk/>
            <pc:sldMk cId="2002108797" sldId="350"/>
            <ac:spMk id="10" creationId="{5A174F0A-EA7A-4008-9962-A2F41F2184F7}"/>
          </ac:spMkLst>
        </pc:spChg>
        <pc:grpChg chg="del">
          <ac:chgData name="Aaron Cyr" userId="f710c333df2a0e40" providerId="LiveId" clId="{A03BB898-8A07-4767-BB05-B0A247932A52}" dt="2020-10-15T21:02:34.630" v="602" actId="478"/>
          <ac:grpSpMkLst>
            <pc:docMk/>
            <pc:sldMk cId="2002108797" sldId="350"/>
            <ac:grpSpMk id="17" creationId="{7BCA2A88-1F36-4ADF-8972-9D4728375128}"/>
          </ac:grpSpMkLst>
        </pc:grpChg>
        <pc:picChg chg="add mod">
          <ac:chgData name="Aaron Cyr" userId="f710c333df2a0e40" providerId="LiveId" clId="{A03BB898-8A07-4767-BB05-B0A247932A52}" dt="2020-10-15T21:04:01.478" v="610" actId="1076"/>
          <ac:picMkLst>
            <pc:docMk/>
            <pc:sldMk cId="2002108797" sldId="350"/>
            <ac:picMk id="3" creationId="{CA30C1AC-68F7-4EF0-9596-1E645280DCBC}"/>
          </ac:picMkLst>
        </pc:picChg>
        <pc:picChg chg="del">
          <ac:chgData name="Aaron Cyr" userId="f710c333df2a0e40" providerId="LiveId" clId="{A03BB898-8A07-4767-BB05-B0A247932A52}" dt="2020-10-15T21:02:33.679" v="601" actId="478"/>
          <ac:picMkLst>
            <pc:docMk/>
            <pc:sldMk cId="2002108797" sldId="350"/>
            <ac:picMk id="7" creationId="{4ADDC6F5-B281-4EDA-8A0C-31491D9B8D22}"/>
          </ac:picMkLst>
        </pc:picChg>
        <pc:picChg chg="add mod">
          <ac:chgData name="Aaron Cyr" userId="f710c333df2a0e40" providerId="LiveId" clId="{A03BB898-8A07-4767-BB05-B0A247932A52}" dt="2020-10-15T21:04:03.543" v="611" actId="1076"/>
          <ac:picMkLst>
            <pc:docMk/>
            <pc:sldMk cId="2002108797" sldId="350"/>
            <ac:picMk id="8" creationId="{B47EB90A-6118-48DE-A7CC-A99CCBEA1264}"/>
          </ac:picMkLst>
        </pc:picChg>
      </pc:sldChg>
      <pc:sldChg chg="addSp delSp modSp add mod">
        <pc:chgData name="Aaron Cyr" userId="f710c333df2a0e40" providerId="LiveId" clId="{A03BB898-8A07-4767-BB05-B0A247932A52}" dt="2020-10-15T22:50:03.260" v="631" actId="1076"/>
        <pc:sldMkLst>
          <pc:docMk/>
          <pc:sldMk cId="695834793" sldId="351"/>
        </pc:sldMkLst>
        <pc:spChg chg="mod">
          <ac:chgData name="Aaron Cyr" userId="f710c333df2a0e40" providerId="LiveId" clId="{A03BB898-8A07-4767-BB05-B0A247932A52}" dt="2020-10-15T22:49:57.558" v="629" actId="20577"/>
          <ac:spMkLst>
            <pc:docMk/>
            <pc:sldMk cId="695834793" sldId="351"/>
            <ac:spMk id="6" creationId="{E59E6303-5A5C-4DEA-977E-49827056625E}"/>
          </ac:spMkLst>
        </pc:spChg>
        <pc:picChg chg="del">
          <ac:chgData name="Aaron Cyr" userId="f710c333df2a0e40" providerId="LiveId" clId="{A03BB898-8A07-4767-BB05-B0A247932A52}" dt="2020-10-15T21:03:06.091" v="607" actId="478"/>
          <ac:picMkLst>
            <pc:docMk/>
            <pc:sldMk cId="695834793" sldId="351"/>
            <ac:picMk id="3" creationId="{CA30C1AC-68F7-4EF0-9596-1E645280DCBC}"/>
          </ac:picMkLst>
        </pc:picChg>
        <pc:picChg chg="add mod">
          <ac:chgData name="Aaron Cyr" userId="f710c333df2a0e40" providerId="LiveId" clId="{A03BB898-8A07-4767-BB05-B0A247932A52}" dt="2020-10-15T22:50:03.260" v="631" actId="1076"/>
          <ac:picMkLst>
            <pc:docMk/>
            <pc:sldMk cId="695834793" sldId="351"/>
            <ac:picMk id="5" creationId="{38335544-CF6C-4CC4-85F3-7EDB049212D3}"/>
          </ac:picMkLst>
        </pc:picChg>
      </pc:sldChg>
      <pc:sldChg chg="add">
        <pc:chgData name="Aaron Cyr" userId="f710c333df2a0e40" providerId="LiveId" clId="{A03BB898-8A07-4767-BB05-B0A247932A52}" dt="2020-10-15T22:50:06.619" v="632"/>
        <pc:sldMkLst>
          <pc:docMk/>
          <pc:sldMk cId="1579901341" sldId="352"/>
        </pc:sldMkLst>
      </pc:sldChg>
      <pc:sldChg chg="addSp delSp modSp add mod">
        <pc:chgData name="Aaron Cyr" userId="f710c333df2a0e40" providerId="LiveId" clId="{A03BB898-8A07-4767-BB05-B0A247932A52}" dt="2020-10-15T22:53:47.356" v="720" actId="1076"/>
        <pc:sldMkLst>
          <pc:docMk/>
          <pc:sldMk cId="1332196019" sldId="353"/>
        </pc:sldMkLst>
        <pc:spChg chg="mod">
          <ac:chgData name="Aaron Cyr" userId="f710c333df2a0e40" providerId="LiveId" clId="{A03BB898-8A07-4767-BB05-B0A247932A52}" dt="2020-10-15T22:52:37.798" v="669" actId="20577"/>
          <ac:spMkLst>
            <pc:docMk/>
            <pc:sldMk cId="1332196019" sldId="353"/>
            <ac:spMk id="6" creationId="{E59E6303-5A5C-4DEA-977E-49827056625E}"/>
          </ac:spMkLst>
        </pc:spChg>
        <pc:picChg chg="add mod">
          <ac:chgData name="Aaron Cyr" userId="f710c333df2a0e40" providerId="LiveId" clId="{A03BB898-8A07-4767-BB05-B0A247932A52}" dt="2020-10-15T22:53:47.356" v="720" actId="1076"/>
          <ac:picMkLst>
            <pc:docMk/>
            <pc:sldMk cId="1332196019" sldId="353"/>
            <ac:picMk id="2" creationId="{21624374-7C7B-4207-ACFA-D2DD16058954}"/>
          </ac:picMkLst>
        </pc:picChg>
        <pc:picChg chg="del">
          <ac:chgData name="Aaron Cyr" userId="f710c333df2a0e40" providerId="LiveId" clId="{A03BB898-8A07-4767-BB05-B0A247932A52}" dt="2020-10-15T22:51:38.397" v="636" actId="478"/>
          <ac:picMkLst>
            <pc:docMk/>
            <pc:sldMk cId="1332196019" sldId="353"/>
            <ac:picMk id="5" creationId="{38335544-CF6C-4CC4-85F3-7EDB049212D3}"/>
          </ac:picMkLst>
        </pc:picChg>
        <pc:picChg chg="add mod">
          <ac:chgData name="Aaron Cyr" userId="f710c333df2a0e40" providerId="LiveId" clId="{A03BB898-8A07-4767-BB05-B0A247932A52}" dt="2020-10-15T22:53:40.220" v="719" actId="1076"/>
          <ac:picMkLst>
            <pc:docMk/>
            <pc:sldMk cId="1332196019" sldId="353"/>
            <ac:picMk id="8" creationId="{9287B3AA-B55A-4E25-82CB-EB1C4C81917C}"/>
          </ac:picMkLst>
        </pc:picChg>
      </pc:sldChg>
      <pc:sldChg chg="addSp delSp modSp add mod">
        <pc:chgData name="Aaron Cyr" userId="f710c333df2a0e40" providerId="LiveId" clId="{A03BB898-8A07-4767-BB05-B0A247932A52}" dt="2020-10-20T21:41:07.339" v="2720" actId="1076"/>
        <pc:sldMkLst>
          <pc:docMk/>
          <pc:sldMk cId="1321240776" sldId="354"/>
        </pc:sldMkLst>
        <pc:spChg chg="mod">
          <ac:chgData name="Aaron Cyr" userId="f710c333df2a0e40" providerId="LiveId" clId="{A03BB898-8A07-4767-BB05-B0A247932A52}" dt="2020-10-20T12:56:02.866" v="830" actId="20577"/>
          <ac:spMkLst>
            <pc:docMk/>
            <pc:sldMk cId="1321240776" sldId="354"/>
            <ac:spMk id="2" creationId="{BB221BF7-58C9-4977-B499-6BECA023FCD2}"/>
          </ac:spMkLst>
        </pc:spChg>
        <pc:spChg chg="add mod">
          <ac:chgData name="Aaron Cyr" userId="f710c333df2a0e40" providerId="LiveId" clId="{A03BB898-8A07-4767-BB05-B0A247932A52}" dt="2020-10-20T21:38:19.402" v="2658" actId="1076"/>
          <ac:spMkLst>
            <pc:docMk/>
            <pc:sldMk cId="1321240776" sldId="354"/>
            <ac:spMk id="17" creationId="{256721BB-B98C-4F3C-A7EA-EA99FC8189E6}"/>
          </ac:spMkLst>
        </pc:spChg>
        <pc:spChg chg="add mod">
          <ac:chgData name="Aaron Cyr" userId="f710c333df2a0e40" providerId="LiveId" clId="{A03BB898-8A07-4767-BB05-B0A247932A52}" dt="2020-10-20T21:41:07.339" v="2720" actId="1076"/>
          <ac:spMkLst>
            <pc:docMk/>
            <pc:sldMk cId="1321240776" sldId="354"/>
            <ac:spMk id="19" creationId="{3C53CC75-F2AF-42C4-AA74-DF1F9441C1D4}"/>
          </ac:spMkLst>
        </pc:spChg>
        <pc:picChg chg="add del mod">
          <ac:chgData name="Aaron Cyr" userId="f710c333df2a0e40" providerId="LiveId" clId="{A03BB898-8A07-4767-BB05-B0A247932A52}" dt="2020-10-20T12:55:22.212" v="802" actId="478"/>
          <ac:picMkLst>
            <pc:docMk/>
            <pc:sldMk cId="1321240776" sldId="354"/>
            <ac:picMk id="4" creationId="{E93C470B-4188-40F2-B18B-E6D61DB5EDC8}"/>
          </ac:picMkLst>
        </pc:picChg>
        <pc:picChg chg="del">
          <ac:chgData name="Aaron Cyr" userId="f710c333df2a0e40" providerId="LiveId" clId="{A03BB898-8A07-4767-BB05-B0A247932A52}" dt="2020-10-20T12:53:21.713" v="770" actId="478"/>
          <ac:picMkLst>
            <pc:docMk/>
            <pc:sldMk cId="1321240776" sldId="354"/>
            <ac:picMk id="6" creationId="{9816CD16-8143-48BF-9F1A-5D6CA725D90A}"/>
          </ac:picMkLst>
        </pc:picChg>
        <pc:picChg chg="del">
          <ac:chgData name="Aaron Cyr" userId="f710c333df2a0e40" providerId="LiveId" clId="{A03BB898-8A07-4767-BB05-B0A247932A52}" dt="2020-10-20T12:53:21.314" v="769" actId="478"/>
          <ac:picMkLst>
            <pc:docMk/>
            <pc:sldMk cId="1321240776" sldId="354"/>
            <ac:picMk id="8" creationId="{152BE348-A87D-4E86-A9C3-011F22DC90C7}"/>
          </ac:picMkLst>
        </pc:picChg>
        <pc:picChg chg="add del mod">
          <ac:chgData name="Aaron Cyr" userId="f710c333df2a0e40" providerId="LiveId" clId="{A03BB898-8A07-4767-BB05-B0A247932A52}" dt="2020-10-20T12:55:56.423" v="810" actId="478"/>
          <ac:picMkLst>
            <pc:docMk/>
            <pc:sldMk cId="1321240776" sldId="354"/>
            <ac:picMk id="9" creationId="{A1622042-4857-4B79-91C0-16BA00CBB317}"/>
          </ac:picMkLst>
        </pc:picChg>
        <pc:picChg chg="add mod">
          <ac:chgData name="Aaron Cyr" userId="f710c333df2a0e40" providerId="LiveId" clId="{A03BB898-8A07-4767-BB05-B0A247932A52}" dt="2020-10-20T12:56:27.068" v="836" actId="1076"/>
          <ac:picMkLst>
            <pc:docMk/>
            <pc:sldMk cId="1321240776" sldId="354"/>
            <ac:picMk id="11" creationId="{BA85C6D9-42F8-4643-9503-F83FC11A66CB}"/>
          </ac:picMkLst>
        </pc:picChg>
        <pc:picChg chg="add mod">
          <ac:chgData name="Aaron Cyr" userId="f710c333df2a0e40" providerId="LiveId" clId="{A03BB898-8A07-4767-BB05-B0A247932A52}" dt="2020-10-20T12:56:25.171" v="835" actId="1076"/>
          <ac:picMkLst>
            <pc:docMk/>
            <pc:sldMk cId="1321240776" sldId="354"/>
            <ac:picMk id="13" creationId="{045D574E-4057-4654-8D35-D3A3D8BB6F4E}"/>
          </ac:picMkLst>
        </pc:picChg>
        <pc:picChg chg="add mod">
          <ac:chgData name="Aaron Cyr" userId="f710c333df2a0e40" providerId="LiveId" clId="{A03BB898-8A07-4767-BB05-B0A247932A52}" dt="2020-10-20T12:56:28.675" v="837" actId="1076"/>
          <ac:picMkLst>
            <pc:docMk/>
            <pc:sldMk cId="1321240776" sldId="354"/>
            <ac:picMk id="15" creationId="{D8D5CB79-A87A-4D81-B39A-BFC004238D2C}"/>
          </ac:picMkLst>
        </pc:picChg>
        <pc:cxnChg chg="add mod">
          <ac:chgData name="Aaron Cyr" userId="f710c333df2a0e40" providerId="LiveId" clId="{A03BB898-8A07-4767-BB05-B0A247932A52}" dt="2020-10-20T13:01:07.283" v="884" actId="1076"/>
          <ac:cxnSpMkLst>
            <pc:docMk/>
            <pc:sldMk cId="1321240776" sldId="354"/>
            <ac:cxnSpMk id="16" creationId="{24478C7C-C54F-4C81-85BB-1079CE674CAB}"/>
          </ac:cxnSpMkLst>
        </pc:cxnChg>
      </pc:sldChg>
      <pc:sldChg chg="addSp delSp modSp add mod">
        <pc:chgData name="Aaron Cyr" userId="f710c333df2a0e40" providerId="LiveId" clId="{A03BB898-8A07-4767-BB05-B0A247932A52}" dt="2020-10-20T21:41:44.087" v="2736" actId="1076"/>
        <pc:sldMkLst>
          <pc:docMk/>
          <pc:sldMk cId="3929518673" sldId="355"/>
        </pc:sldMkLst>
        <pc:spChg chg="mod">
          <ac:chgData name="Aaron Cyr" userId="f710c333df2a0e40" providerId="LiveId" clId="{A03BB898-8A07-4767-BB05-B0A247932A52}" dt="2020-10-20T14:10:12.570" v="1671" actId="20577"/>
          <ac:spMkLst>
            <pc:docMk/>
            <pc:sldMk cId="3929518673" sldId="355"/>
            <ac:spMk id="4" creationId="{BD16C4B2-AF9F-47F8-B3D8-E451C87F11DE}"/>
          </ac:spMkLst>
        </pc:spChg>
        <pc:spChg chg="add mod">
          <ac:chgData name="Aaron Cyr" userId="f710c333df2a0e40" providerId="LiveId" clId="{A03BB898-8A07-4767-BB05-B0A247932A52}" dt="2020-10-20T14:10:31.476" v="1677" actId="1076"/>
          <ac:spMkLst>
            <pc:docMk/>
            <pc:sldMk cId="3929518673" sldId="355"/>
            <ac:spMk id="18" creationId="{E016B4E6-8E1E-49A4-A58F-ACC3D8594C93}"/>
          </ac:spMkLst>
        </pc:spChg>
        <pc:spChg chg="mod">
          <ac:chgData name="Aaron Cyr" userId="f710c333df2a0e40" providerId="LiveId" clId="{A03BB898-8A07-4767-BB05-B0A247932A52}" dt="2020-10-20T14:10:07.860" v="1663" actId="1076"/>
          <ac:spMkLst>
            <pc:docMk/>
            <pc:sldMk cId="3929518673" sldId="355"/>
            <ac:spMk id="20" creationId="{73F772C8-B567-4FA1-8025-4B1F468B5B90}"/>
          </ac:spMkLst>
        </pc:spChg>
        <pc:spChg chg="add mod">
          <ac:chgData name="Aaron Cyr" userId="f710c333df2a0e40" providerId="LiveId" clId="{A03BB898-8A07-4767-BB05-B0A247932A52}" dt="2020-10-20T21:39:25.422" v="2688" actId="1038"/>
          <ac:spMkLst>
            <pc:docMk/>
            <pc:sldMk cId="3929518673" sldId="355"/>
            <ac:spMk id="26" creationId="{A7BBB693-2467-4F7F-B5B4-416C2729E2CE}"/>
          </ac:spMkLst>
        </pc:spChg>
        <pc:spChg chg="add mod">
          <ac:chgData name="Aaron Cyr" userId="f710c333df2a0e40" providerId="LiveId" clId="{A03BB898-8A07-4767-BB05-B0A247932A52}" dt="2020-10-20T21:41:44.087" v="2736" actId="1076"/>
          <ac:spMkLst>
            <pc:docMk/>
            <pc:sldMk cId="3929518673" sldId="355"/>
            <ac:spMk id="29" creationId="{412A9E96-CE6D-440C-A3F0-BEA675B699A6}"/>
          </ac:spMkLst>
        </pc:spChg>
        <pc:picChg chg="add del mod">
          <ac:chgData name="Aaron Cyr" userId="f710c333df2a0e40" providerId="LiveId" clId="{A03BB898-8A07-4767-BB05-B0A247932A52}" dt="2020-10-20T14:24:37.453" v="1853" actId="478"/>
          <ac:picMkLst>
            <pc:docMk/>
            <pc:sldMk cId="3929518673" sldId="355"/>
            <ac:picMk id="5" creationId="{669ABE39-1871-46D7-9BC8-53A3F6975815}"/>
          </ac:picMkLst>
        </pc:picChg>
        <pc:picChg chg="del">
          <ac:chgData name="Aaron Cyr" userId="f710c333df2a0e40" providerId="LiveId" clId="{A03BB898-8A07-4767-BB05-B0A247932A52}" dt="2020-10-20T14:04:27.034" v="1617" actId="478"/>
          <ac:picMkLst>
            <pc:docMk/>
            <pc:sldMk cId="3929518673" sldId="355"/>
            <ac:picMk id="7" creationId="{E9060A71-762E-4F3F-A07B-653D7251844D}"/>
          </ac:picMkLst>
        </pc:picChg>
        <pc:picChg chg="add mod">
          <ac:chgData name="Aaron Cyr" userId="f710c333df2a0e40" providerId="LiveId" clId="{A03BB898-8A07-4767-BB05-B0A247932A52}" dt="2020-10-20T14:10:20.851" v="1674" actId="1076"/>
          <ac:picMkLst>
            <pc:docMk/>
            <pc:sldMk cId="3929518673" sldId="355"/>
            <ac:picMk id="8" creationId="{7072A0C6-5B09-44D0-850F-8A7142472BBE}"/>
          </ac:picMkLst>
        </pc:picChg>
        <pc:picChg chg="del">
          <ac:chgData name="Aaron Cyr" userId="f710c333df2a0e40" providerId="LiveId" clId="{A03BB898-8A07-4767-BB05-B0A247932A52}" dt="2020-10-20T14:04:28.529" v="1619" actId="478"/>
          <ac:picMkLst>
            <pc:docMk/>
            <pc:sldMk cId="3929518673" sldId="355"/>
            <ac:picMk id="9" creationId="{D922B10B-9718-4C6A-B0E5-8D53EB0F675D}"/>
          </ac:picMkLst>
        </pc:picChg>
        <pc:picChg chg="del">
          <ac:chgData name="Aaron Cyr" userId="f710c333df2a0e40" providerId="LiveId" clId="{A03BB898-8A07-4767-BB05-B0A247932A52}" dt="2020-10-20T14:04:27.578" v="1618" actId="478"/>
          <ac:picMkLst>
            <pc:docMk/>
            <pc:sldMk cId="3929518673" sldId="355"/>
            <ac:picMk id="11" creationId="{53647B7E-3ADA-45D2-AE78-D82834F98EE1}"/>
          </ac:picMkLst>
        </pc:picChg>
        <pc:picChg chg="add mod">
          <ac:chgData name="Aaron Cyr" userId="f710c333df2a0e40" providerId="LiveId" clId="{A03BB898-8A07-4767-BB05-B0A247932A52}" dt="2020-10-20T14:10:24.323" v="1675" actId="1076"/>
          <ac:picMkLst>
            <pc:docMk/>
            <pc:sldMk cId="3929518673" sldId="355"/>
            <ac:picMk id="12" creationId="{EA32061E-748F-40D5-BF72-40340850F204}"/>
          </ac:picMkLst>
        </pc:picChg>
        <pc:picChg chg="add mod">
          <ac:chgData name="Aaron Cyr" userId="f710c333df2a0e40" providerId="LiveId" clId="{A03BB898-8A07-4767-BB05-B0A247932A52}" dt="2020-10-20T14:07:50.195" v="1660" actId="1076"/>
          <ac:picMkLst>
            <pc:docMk/>
            <pc:sldMk cId="3929518673" sldId="355"/>
            <ac:picMk id="17" creationId="{4CF2887A-9208-457E-AFC1-1905C7256EB0}"/>
          </ac:picMkLst>
        </pc:picChg>
        <pc:picChg chg="del">
          <ac:chgData name="Aaron Cyr" userId="f710c333df2a0e40" providerId="LiveId" clId="{A03BB898-8A07-4767-BB05-B0A247932A52}" dt="2020-10-20T14:06:49.205" v="1652" actId="478"/>
          <ac:picMkLst>
            <pc:docMk/>
            <pc:sldMk cId="3929518673" sldId="355"/>
            <ac:picMk id="22" creationId="{5E9446A1-E267-426C-8441-1A10A553EBE4}"/>
          </ac:picMkLst>
        </pc:picChg>
        <pc:picChg chg="add mod">
          <ac:chgData name="Aaron Cyr" userId="f710c333df2a0e40" providerId="LiveId" clId="{A03BB898-8A07-4767-BB05-B0A247932A52}" dt="2020-10-20T14:24:40.385" v="1855" actId="1076"/>
          <ac:picMkLst>
            <pc:docMk/>
            <pc:sldMk cId="3929518673" sldId="355"/>
            <ac:picMk id="24" creationId="{1F0A386D-7D29-4DF3-B26C-A6BB5B24892A}"/>
          </ac:picMkLst>
        </pc:picChg>
        <pc:cxnChg chg="mod">
          <ac:chgData name="Aaron Cyr" userId="f710c333df2a0e40" providerId="LiveId" clId="{A03BB898-8A07-4767-BB05-B0A247932A52}" dt="2020-10-20T21:39:19.099" v="2683" actId="14100"/>
          <ac:cxnSpMkLst>
            <pc:docMk/>
            <pc:sldMk cId="3929518673" sldId="355"/>
            <ac:cxnSpMk id="14" creationId="{60E1326E-B154-40EA-940F-622B4DBBE3F9}"/>
          </ac:cxnSpMkLst>
        </pc:cxnChg>
        <pc:cxnChg chg="del">
          <ac:chgData name="Aaron Cyr" userId="f710c333df2a0e40" providerId="LiveId" clId="{A03BB898-8A07-4767-BB05-B0A247932A52}" dt="2020-10-20T14:04:28.930" v="1620" actId="478"/>
          <ac:cxnSpMkLst>
            <pc:docMk/>
            <pc:sldMk cId="3929518673" sldId="355"/>
            <ac:cxnSpMk id="16" creationId="{75FFDF59-C6DB-43D3-9D8D-BC3A3FB0572C}"/>
          </ac:cxnSpMkLst>
        </pc:cxnChg>
        <pc:cxnChg chg="add mod">
          <ac:chgData name="Aaron Cyr" userId="f710c333df2a0e40" providerId="LiveId" clId="{A03BB898-8A07-4767-BB05-B0A247932A52}" dt="2020-10-20T14:10:32.987" v="1678" actId="1076"/>
          <ac:cxnSpMkLst>
            <pc:docMk/>
            <pc:sldMk cId="3929518673" sldId="355"/>
            <ac:cxnSpMk id="23" creationId="{685F9F7F-E694-4DBE-A2B7-49E140107826}"/>
          </ac:cxnSpMkLst>
        </pc:cxnChg>
      </pc:sldChg>
      <pc:sldChg chg="modSp add mod">
        <pc:chgData name="Aaron Cyr" userId="f710c333df2a0e40" providerId="LiveId" clId="{A03BB898-8A07-4767-BB05-B0A247932A52}" dt="2020-10-20T14:25:22.194" v="1911" actId="20577"/>
        <pc:sldMkLst>
          <pc:docMk/>
          <pc:sldMk cId="2336325299" sldId="356"/>
        </pc:sldMkLst>
        <pc:spChg chg="mod">
          <ac:chgData name="Aaron Cyr" userId="f710c333df2a0e40" providerId="LiveId" clId="{A03BB898-8A07-4767-BB05-B0A247932A52}" dt="2020-10-20T14:25:22.194" v="1911" actId="20577"/>
          <ac:spMkLst>
            <pc:docMk/>
            <pc:sldMk cId="2336325299" sldId="356"/>
            <ac:spMk id="2" creationId="{69D78755-8513-40C1-9A58-6390D844D3E0}"/>
          </ac:spMkLst>
        </pc:spChg>
      </pc:sldChg>
      <pc:sldChg chg="modSp add mod">
        <pc:chgData name="Aaron Cyr" userId="f710c333df2a0e40" providerId="LiveId" clId="{A03BB898-8A07-4767-BB05-B0A247932A52}" dt="2020-10-20T21:03:41.605" v="2241" actId="27636"/>
        <pc:sldMkLst>
          <pc:docMk/>
          <pc:sldMk cId="3347961712" sldId="357"/>
        </pc:sldMkLst>
        <pc:spChg chg="mod">
          <ac:chgData name="Aaron Cyr" userId="f710c333df2a0e40" providerId="LiveId" clId="{A03BB898-8A07-4767-BB05-B0A247932A52}" dt="2020-10-20T21:03:41.605" v="2241" actId="27636"/>
          <ac:spMkLst>
            <pc:docMk/>
            <pc:sldMk cId="3347961712" sldId="357"/>
            <ac:spMk id="2" creationId="{69D78755-8513-40C1-9A58-6390D844D3E0}"/>
          </ac:spMkLst>
        </pc:spChg>
      </pc:sldChg>
      <pc:sldChg chg="modSp add mod">
        <pc:chgData name="Aaron Cyr" userId="f710c333df2a0e40" providerId="LiveId" clId="{A03BB898-8A07-4767-BB05-B0A247932A52}" dt="2020-10-20T21:34:45.504" v="2594" actId="20577"/>
        <pc:sldMkLst>
          <pc:docMk/>
          <pc:sldMk cId="2037470184" sldId="358"/>
        </pc:sldMkLst>
        <pc:spChg chg="mod">
          <ac:chgData name="Aaron Cyr" userId="f710c333df2a0e40" providerId="LiveId" clId="{A03BB898-8A07-4767-BB05-B0A247932A52}" dt="2020-10-20T21:34:45.504" v="2594" actId="20577"/>
          <ac:spMkLst>
            <pc:docMk/>
            <pc:sldMk cId="2037470184" sldId="358"/>
            <ac:spMk id="2" creationId="{69D78755-8513-40C1-9A58-6390D844D3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7C475-23B0-4383-9D1A-AC7DB11C1D4C}" type="datetimeFigureOut">
              <a:rPr lang="en-US" smtClean="0"/>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9DC8B-909E-4C67-89CE-DF92A816C826}" type="slidenum">
              <a:rPr lang="en-US" smtClean="0"/>
              <a:t>‹#›</a:t>
            </a:fld>
            <a:endParaRPr lang="en-US"/>
          </a:p>
        </p:txBody>
      </p:sp>
    </p:spTree>
    <p:extLst>
      <p:ext uri="{BB962C8B-B14F-4D97-AF65-F5344CB8AC3E}">
        <p14:creationId xmlns:p14="http://schemas.microsoft.com/office/powerpoint/2010/main" val="5584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41B6394-9FD3-4805-8539-41FE7F9889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84754C-EBF7-4B67-9168-5C5A5A34E9EF}" type="slidenum">
              <a:rPr lang="en-US" altLang="en-US" smtClean="0"/>
              <a:pPr>
                <a:spcBef>
                  <a:spcPct val="0"/>
                </a:spcBef>
              </a:pPr>
              <a:t>6</a:t>
            </a:fld>
            <a:endParaRPr lang="en-US" altLang="en-US"/>
          </a:p>
        </p:txBody>
      </p:sp>
      <p:sp>
        <p:nvSpPr>
          <p:cNvPr id="9219" name="Rectangle 2">
            <a:extLst>
              <a:ext uri="{FF2B5EF4-FFF2-40B4-BE49-F238E27FC236}">
                <a16:creationId xmlns:a16="http://schemas.microsoft.com/office/drawing/2014/main" id="{1080215B-960F-4941-A97C-4C27EDF3E9A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CB9EF74F-2B5F-403E-AB1F-C94A32D4B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ED3F9EB-30D7-42E2-82E5-9033DCB34B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7DF8D7-4C00-4B7A-A62D-B7EB73740AD0}" type="slidenum">
              <a:rPr lang="en-US" altLang="en-US" smtClean="0"/>
              <a:pPr>
                <a:spcBef>
                  <a:spcPct val="0"/>
                </a:spcBef>
              </a:pPr>
              <a:t>9</a:t>
            </a:fld>
            <a:endParaRPr lang="en-US" altLang="en-US"/>
          </a:p>
        </p:txBody>
      </p:sp>
      <p:sp>
        <p:nvSpPr>
          <p:cNvPr id="11267" name="Rectangle 2">
            <a:extLst>
              <a:ext uri="{FF2B5EF4-FFF2-40B4-BE49-F238E27FC236}">
                <a16:creationId xmlns:a16="http://schemas.microsoft.com/office/drawing/2014/main" id="{522760F0-52CD-4D1F-8D3F-FA766965FC8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D21ED40B-E4C2-4466-ABD3-AE53A84B1F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64E61D5-A72F-4E4A-99D2-A6A3BAFD12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768510-C0A0-45AB-BC27-CB779D51293D}" type="slidenum">
              <a:rPr lang="en-US" altLang="en-US" smtClean="0"/>
              <a:pPr>
                <a:spcBef>
                  <a:spcPct val="0"/>
                </a:spcBef>
              </a:pPr>
              <a:t>10</a:t>
            </a:fld>
            <a:endParaRPr lang="en-US" altLang="en-US"/>
          </a:p>
        </p:txBody>
      </p:sp>
      <p:sp>
        <p:nvSpPr>
          <p:cNvPr id="13315" name="Rectangle 2">
            <a:extLst>
              <a:ext uri="{FF2B5EF4-FFF2-40B4-BE49-F238E27FC236}">
                <a16:creationId xmlns:a16="http://schemas.microsoft.com/office/drawing/2014/main" id="{042E9F24-FC28-4B0F-814E-FC79932A07A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FC98849E-AD9D-48ED-A318-781814AECE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A9D1-0843-416D-A925-F63FAC3EA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7928D-737B-477F-923D-13BE94430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43E82-2D96-4AD4-899D-12071505D463}"/>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284C5823-96C5-4513-AD1E-7DC3FF7927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832A9E-45EE-48C2-918F-B3DD55805D72}"/>
              </a:ext>
            </a:extLst>
          </p:cNvPr>
          <p:cNvSpPr>
            <a:spLocks noGrp="1"/>
          </p:cNvSpPr>
          <p:nvPr>
            <p:ph type="sldNum" sz="quarter" idx="12"/>
          </p:nvPr>
        </p:nvSpPr>
        <p:spPr/>
        <p:txBody>
          <a:bodyPr/>
          <a:lstStyle/>
          <a:p>
            <a:r>
              <a:rPr lang="en-US" dirty="0"/>
              <a:t>Page </a:t>
            </a:r>
            <a:fld id="{A973BAE2-7DD0-4A05-A95E-EC1444A28263}" type="slidenum">
              <a:rPr lang="en-US" smtClean="0"/>
              <a:pPr/>
              <a:t>‹#›</a:t>
            </a:fld>
            <a:endParaRPr lang="en-US" dirty="0"/>
          </a:p>
        </p:txBody>
      </p:sp>
    </p:spTree>
    <p:extLst>
      <p:ext uri="{BB962C8B-B14F-4D97-AF65-F5344CB8AC3E}">
        <p14:creationId xmlns:p14="http://schemas.microsoft.com/office/powerpoint/2010/main" val="40126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227E-5CE0-401A-83CA-A75EFD1A0D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B34C1-6EE8-490B-833C-C7585E332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6887C-243C-4494-8C1F-92E815279579}"/>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82708E77-D071-4645-B446-EA3A5FC39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F6F1A-FB8A-41E8-9070-2EF31F03A363}"/>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307982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70C84-6B01-46A5-B9F1-6DC3936D3D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2AD2B5-8496-4DE0-A8F0-47F8C770D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0F209-4D69-4735-AF3C-10B101A5E57B}"/>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D4894954-9E74-4929-A48F-A55AE22F6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CC9AD-235C-4358-A22F-F75C1A2739BD}"/>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2725652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2E83-0615-4109-ACD1-9BBDB8ED8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64C45-CC6E-468A-8B78-410584363A79}"/>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4" name="Footer Placeholder 3">
            <a:extLst>
              <a:ext uri="{FF2B5EF4-FFF2-40B4-BE49-F238E27FC236}">
                <a16:creationId xmlns:a16="http://schemas.microsoft.com/office/drawing/2014/main" id="{56469068-0F2D-415B-9F99-7AD7030F6612}"/>
              </a:ext>
            </a:extLst>
          </p:cNvPr>
          <p:cNvSpPr>
            <a:spLocks noGrp="1"/>
          </p:cNvSpPr>
          <p:nvPr>
            <p:ph type="ftr" sz="quarter" idx="11"/>
          </p:nvPr>
        </p:nvSpPr>
        <p:spPr/>
        <p:txBody>
          <a:bodyPr/>
          <a:lstStyle/>
          <a:p>
            <a:r>
              <a:rPr lang="en-US"/>
              <a:t>Aaron Test  Footer</a:t>
            </a:r>
            <a:endParaRPr lang="en-US" dirty="0"/>
          </a:p>
        </p:txBody>
      </p:sp>
      <p:sp>
        <p:nvSpPr>
          <p:cNvPr id="5" name="Slide Number Placeholder 4">
            <a:extLst>
              <a:ext uri="{FF2B5EF4-FFF2-40B4-BE49-F238E27FC236}">
                <a16:creationId xmlns:a16="http://schemas.microsoft.com/office/drawing/2014/main" id="{45DAE4A1-9DB9-4DA1-9885-3AF817FAE96D}"/>
              </a:ext>
            </a:extLst>
          </p:cNvPr>
          <p:cNvSpPr>
            <a:spLocks noGrp="1"/>
          </p:cNvSpPr>
          <p:nvPr>
            <p:ph type="sldNum" sz="quarter" idx="12"/>
          </p:nvPr>
        </p:nvSpPr>
        <p:spPr/>
        <p:txBody>
          <a:bodyPr/>
          <a:lstStyle/>
          <a:p>
            <a:r>
              <a:rPr lang="en-US"/>
              <a:t>Page </a:t>
            </a:r>
            <a:fld id="{A973BAE2-7DD0-4A05-A95E-EC1444A28263}" type="slidenum">
              <a:rPr lang="en-US" smtClean="0"/>
              <a:pPr/>
              <a:t>‹#›</a:t>
            </a:fld>
            <a:endParaRPr lang="en-US" dirty="0"/>
          </a:p>
        </p:txBody>
      </p:sp>
    </p:spTree>
    <p:extLst>
      <p:ext uri="{BB962C8B-B14F-4D97-AF65-F5344CB8AC3E}">
        <p14:creationId xmlns:p14="http://schemas.microsoft.com/office/powerpoint/2010/main" val="199686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B94-FDF0-412C-91F3-8EAC6996E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5B174-DCC0-4253-92A6-EF724407B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1E612-8026-4981-BCAE-80B71B60017A}"/>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E1419D28-EF54-462B-8801-5865C0F6833F}"/>
              </a:ext>
            </a:extLst>
          </p:cNvPr>
          <p:cNvSpPr>
            <a:spLocks noGrp="1"/>
          </p:cNvSpPr>
          <p:nvPr>
            <p:ph type="ftr" sz="quarter" idx="11"/>
          </p:nvPr>
        </p:nvSpPr>
        <p:spPr/>
        <p:txBody>
          <a:bodyPr/>
          <a:lstStyle/>
          <a:p>
            <a:r>
              <a:rPr lang="en-US" dirty="0"/>
              <a:t>Aaron Example</a:t>
            </a:r>
          </a:p>
        </p:txBody>
      </p:sp>
      <p:sp>
        <p:nvSpPr>
          <p:cNvPr id="6" name="Slide Number Placeholder 5">
            <a:extLst>
              <a:ext uri="{FF2B5EF4-FFF2-40B4-BE49-F238E27FC236}">
                <a16:creationId xmlns:a16="http://schemas.microsoft.com/office/drawing/2014/main" id="{1CB029AD-53C5-47BC-B84A-518AE92C70A2}"/>
              </a:ext>
            </a:extLst>
          </p:cNvPr>
          <p:cNvSpPr>
            <a:spLocks noGrp="1"/>
          </p:cNvSpPr>
          <p:nvPr>
            <p:ph type="sldNum" sz="quarter" idx="12"/>
          </p:nvPr>
        </p:nvSpPr>
        <p:spPr/>
        <p:txBody>
          <a:bodyPr/>
          <a:lstStyle/>
          <a:p>
            <a:r>
              <a:rPr lang="en-US" dirty="0"/>
              <a:t>Page </a:t>
            </a:r>
            <a:fld id="{A973BAE2-7DD0-4A05-A95E-EC1444A28263}" type="slidenum">
              <a:rPr lang="en-US" smtClean="0"/>
              <a:pPr/>
              <a:t>‹#›</a:t>
            </a:fld>
            <a:endParaRPr lang="en-US" dirty="0"/>
          </a:p>
        </p:txBody>
      </p:sp>
    </p:spTree>
    <p:extLst>
      <p:ext uri="{BB962C8B-B14F-4D97-AF65-F5344CB8AC3E}">
        <p14:creationId xmlns:p14="http://schemas.microsoft.com/office/powerpoint/2010/main" val="333073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EFA3-3C50-4268-9461-FB30E442B8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D1EC47-8879-41A2-AD09-F2AE82229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0792C-DE5B-4492-9304-7664B0375F15}"/>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AB0B25BD-8CFC-403B-BEE7-C14B85BB6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FE89D-D9E7-4C6B-A8B4-2209E63108AC}"/>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273298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7CD5-BA9A-400F-8D4E-1746616B2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432C8-9087-4914-9528-3A69F59EA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34CCD-ADA3-4692-9E23-5D1FDC8B8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1CC8BF-FF9E-45C2-B45B-98AF5056B09C}"/>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6" name="Footer Placeholder 5">
            <a:extLst>
              <a:ext uri="{FF2B5EF4-FFF2-40B4-BE49-F238E27FC236}">
                <a16:creationId xmlns:a16="http://schemas.microsoft.com/office/drawing/2014/main" id="{C120F416-AAF1-4F83-A256-23C97C4F5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9BCF-AD5C-4EBE-A168-C2DF9531F2F7}"/>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327314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E9A4-01D0-4A74-AA60-4160B3E13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23ACD-B985-48CC-9926-56B27AB4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816BDC-85E4-456E-9327-4A9EF75E1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E7FA1-8A47-489B-B6AA-6FD1E3378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BD13A-E345-461A-82AB-F322CFB2B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F36841-A06A-4CA0-BD71-8D79B31457B3}"/>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8" name="Footer Placeholder 7">
            <a:extLst>
              <a:ext uri="{FF2B5EF4-FFF2-40B4-BE49-F238E27FC236}">
                <a16:creationId xmlns:a16="http://schemas.microsoft.com/office/drawing/2014/main" id="{A8E05410-1E24-4731-87E2-3F05A3CBA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4F809-0F7E-4BCC-B0FE-1E1DE5997A54}"/>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413062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8522-1A57-4589-AECE-4E29BF991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B880D-A7A3-40E8-99FD-B0A034A3E943}"/>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4" name="Footer Placeholder 3">
            <a:extLst>
              <a:ext uri="{FF2B5EF4-FFF2-40B4-BE49-F238E27FC236}">
                <a16:creationId xmlns:a16="http://schemas.microsoft.com/office/drawing/2014/main" id="{940DEA15-5B6C-40DC-AAAB-A9E1EE24C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EE5C2-5301-4BAC-B6B6-258F8C7B1718}"/>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1254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A09ADE-F70A-43EF-95A7-A9467924EF7B}"/>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3" name="Footer Placeholder 2">
            <a:extLst>
              <a:ext uri="{FF2B5EF4-FFF2-40B4-BE49-F238E27FC236}">
                <a16:creationId xmlns:a16="http://schemas.microsoft.com/office/drawing/2014/main" id="{62CA5741-7E86-4D24-982C-2A6ED0C538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EAEFEA-6081-4A8D-B6A8-A66D366DF846}"/>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168609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F8EF-4A8D-4656-ABA3-1BED5A2D1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A8CFD-0E43-4455-B509-A979E756B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4FAAC5-E48F-4FE0-9033-F0DD803D8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CF31B-27BA-40D0-A38E-B6CA6F95552D}"/>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6" name="Footer Placeholder 5">
            <a:extLst>
              <a:ext uri="{FF2B5EF4-FFF2-40B4-BE49-F238E27FC236}">
                <a16:creationId xmlns:a16="http://schemas.microsoft.com/office/drawing/2014/main" id="{478D2DBB-87CE-4FB6-A2DF-D7D319E77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035DB-5CBE-4302-84EC-47DFE3EE3B7C}"/>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194890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343C-B87F-4E3B-A38E-DA7C4B7A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3C8047-F010-495D-9470-C5CD8B873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79703B-35DD-42BD-AC7A-7D1223034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A096F-F28A-40ED-87C3-E9EE571A3B05}"/>
              </a:ext>
            </a:extLst>
          </p:cNvPr>
          <p:cNvSpPr>
            <a:spLocks noGrp="1"/>
          </p:cNvSpPr>
          <p:nvPr>
            <p:ph type="dt" sz="half" idx="10"/>
          </p:nvPr>
        </p:nvSpPr>
        <p:spPr/>
        <p:txBody>
          <a:bodyPr/>
          <a:lstStyle/>
          <a:p>
            <a:fld id="{06373BDD-C041-413D-BBB6-863580580DC6}" type="datetimeFigureOut">
              <a:rPr lang="en-US" smtClean="0"/>
              <a:t>6/16/2021</a:t>
            </a:fld>
            <a:endParaRPr lang="en-US"/>
          </a:p>
        </p:txBody>
      </p:sp>
      <p:sp>
        <p:nvSpPr>
          <p:cNvPr id="6" name="Footer Placeholder 5">
            <a:extLst>
              <a:ext uri="{FF2B5EF4-FFF2-40B4-BE49-F238E27FC236}">
                <a16:creationId xmlns:a16="http://schemas.microsoft.com/office/drawing/2014/main" id="{CEAE6EF1-4078-4F3F-8D8C-1D5D4A853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F90B2-4213-4093-803E-69BE10340170}"/>
              </a:ext>
            </a:extLst>
          </p:cNvPr>
          <p:cNvSpPr>
            <a:spLocks noGrp="1"/>
          </p:cNvSpPr>
          <p:nvPr>
            <p:ph type="sldNum" sz="quarter" idx="12"/>
          </p:nvPr>
        </p:nvSpPr>
        <p:spPr/>
        <p:txBody>
          <a:bodyPr/>
          <a:lstStyle/>
          <a:p>
            <a:fld id="{A973BAE2-7DD0-4A05-A95E-EC1444A28263}" type="slidenum">
              <a:rPr lang="en-US" smtClean="0"/>
              <a:t>‹#›</a:t>
            </a:fld>
            <a:endParaRPr lang="en-US"/>
          </a:p>
        </p:txBody>
      </p:sp>
    </p:spTree>
    <p:extLst>
      <p:ext uri="{BB962C8B-B14F-4D97-AF65-F5344CB8AC3E}">
        <p14:creationId xmlns:p14="http://schemas.microsoft.com/office/powerpoint/2010/main" val="217240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967EE-CE71-4728-8362-979CCE1B3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88BE0B-2949-49A7-9D8D-E72369013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81B7B-EF8C-46C7-BD1D-5D850A469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73BDD-C041-413D-BBB6-863580580DC6}" type="datetimeFigureOut">
              <a:rPr lang="en-US" smtClean="0"/>
              <a:t>6/16/2021</a:t>
            </a:fld>
            <a:endParaRPr lang="en-US"/>
          </a:p>
        </p:txBody>
      </p:sp>
      <p:sp>
        <p:nvSpPr>
          <p:cNvPr id="5" name="Footer Placeholder 4">
            <a:extLst>
              <a:ext uri="{FF2B5EF4-FFF2-40B4-BE49-F238E27FC236}">
                <a16:creationId xmlns:a16="http://schemas.microsoft.com/office/drawing/2014/main" id="{300DF65E-BC4E-44A6-AB1F-5A52DFC70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Aaron Test  Footer</a:t>
            </a:r>
          </a:p>
        </p:txBody>
      </p:sp>
      <p:sp>
        <p:nvSpPr>
          <p:cNvPr id="6" name="Slide Number Placeholder 5">
            <a:extLst>
              <a:ext uri="{FF2B5EF4-FFF2-40B4-BE49-F238E27FC236}">
                <a16:creationId xmlns:a16="http://schemas.microsoft.com/office/drawing/2014/main" id="{6431C16E-336E-466B-BDBA-DA554F5FB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Page </a:t>
            </a:r>
            <a:fld id="{A973BAE2-7DD0-4A05-A95E-EC1444A28263}" type="slidenum">
              <a:rPr lang="en-US" smtClean="0"/>
              <a:pPr/>
              <a:t>‹#›</a:t>
            </a:fld>
            <a:endParaRPr lang="en-US" dirty="0"/>
          </a:p>
        </p:txBody>
      </p:sp>
    </p:spTree>
    <p:extLst>
      <p:ext uri="{BB962C8B-B14F-4D97-AF65-F5344CB8AC3E}">
        <p14:creationId xmlns:p14="http://schemas.microsoft.com/office/powerpoint/2010/main" val="305209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QR_algorith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ile:Mona_Lisa_eigenvector_grid.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8755-8513-40C1-9A58-6390D844D3E0}"/>
              </a:ext>
            </a:extLst>
          </p:cNvPr>
          <p:cNvSpPr>
            <a:spLocks noGrp="1"/>
          </p:cNvSpPr>
          <p:nvPr>
            <p:ph type="ctrTitle"/>
          </p:nvPr>
        </p:nvSpPr>
        <p:spPr/>
        <p:txBody>
          <a:bodyPr>
            <a:normAutofit/>
          </a:bodyPr>
          <a:lstStyle/>
          <a:p>
            <a:r>
              <a:rPr lang="en-US" dirty="0"/>
              <a:t>Chapter 5</a:t>
            </a:r>
          </a:p>
        </p:txBody>
      </p:sp>
      <p:sp>
        <p:nvSpPr>
          <p:cNvPr id="3" name="Subtitle 2">
            <a:extLst>
              <a:ext uri="{FF2B5EF4-FFF2-40B4-BE49-F238E27FC236}">
                <a16:creationId xmlns:a16="http://schemas.microsoft.com/office/drawing/2014/main" id="{10B3CE03-802A-4C89-84F8-02983F54E26B}"/>
              </a:ext>
            </a:extLst>
          </p:cNvPr>
          <p:cNvSpPr>
            <a:spLocks noGrp="1"/>
          </p:cNvSpPr>
          <p:nvPr>
            <p:ph type="subTitle" idx="1"/>
          </p:nvPr>
        </p:nvSpPr>
        <p:spPr/>
        <p:txBody>
          <a:bodyPr/>
          <a:lstStyle/>
          <a:p>
            <a:r>
              <a:rPr lang="en-US" dirty="0"/>
              <a:t>Fundamentals of Matrix Algebra By Gregory Hartman</a:t>
            </a:r>
          </a:p>
        </p:txBody>
      </p:sp>
      <p:sp>
        <p:nvSpPr>
          <p:cNvPr id="5" name="TextBox 4">
            <a:extLst>
              <a:ext uri="{FF2B5EF4-FFF2-40B4-BE49-F238E27FC236}">
                <a16:creationId xmlns:a16="http://schemas.microsoft.com/office/drawing/2014/main" id="{8D7DDC94-5D2F-4009-9864-127D857937CB}"/>
              </a:ext>
            </a:extLst>
          </p:cNvPr>
          <p:cNvSpPr txBox="1"/>
          <p:nvPr/>
        </p:nvSpPr>
        <p:spPr>
          <a:xfrm>
            <a:off x="2819590" y="4888468"/>
            <a:ext cx="6552819" cy="369332"/>
          </a:xfrm>
          <a:prstGeom prst="rect">
            <a:avLst/>
          </a:prstGeom>
          <a:noFill/>
        </p:spPr>
        <p:txBody>
          <a:bodyPr wrap="none" rtlCol="0">
            <a:spAutoFit/>
          </a:bodyPr>
          <a:lstStyle/>
          <a:p>
            <a:r>
              <a:rPr lang="en-US" dirty="0"/>
              <a:t>Do we ever have the case where                    where a is some scalar?</a:t>
            </a:r>
          </a:p>
        </p:txBody>
      </p:sp>
      <p:pic>
        <p:nvPicPr>
          <p:cNvPr id="7" name="Picture 6">
            <a:extLst>
              <a:ext uri="{FF2B5EF4-FFF2-40B4-BE49-F238E27FC236}">
                <a16:creationId xmlns:a16="http://schemas.microsoft.com/office/drawing/2014/main" id="{01E61253-53BE-4999-B336-B6EB1B78C82C}"/>
              </a:ext>
            </a:extLst>
          </p:cNvPr>
          <p:cNvPicPr>
            <a:picLocks noChangeAspect="1"/>
          </p:cNvPicPr>
          <p:nvPr/>
        </p:nvPicPr>
        <p:blipFill>
          <a:blip r:embed="rId2"/>
          <a:stretch>
            <a:fillRect/>
          </a:stretch>
        </p:blipFill>
        <p:spPr>
          <a:xfrm>
            <a:off x="6005178" y="4949309"/>
            <a:ext cx="904875" cy="247650"/>
          </a:xfrm>
          <a:prstGeom prst="rect">
            <a:avLst/>
          </a:prstGeom>
        </p:spPr>
      </p:pic>
      <p:sp>
        <p:nvSpPr>
          <p:cNvPr id="8" name="TextBox 7">
            <a:extLst>
              <a:ext uri="{FF2B5EF4-FFF2-40B4-BE49-F238E27FC236}">
                <a16:creationId xmlns:a16="http://schemas.microsoft.com/office/drawing/2014/main" id="{199B805F-8D3E-48CF-8553-4DF3F2E6137C}"/>
              </a:ext>
            </a:extLst>
          </p:cNvPr>
          <p:cNvSpPr txBox="1"/>
          <p:nvPr/>
        </p:nvSpPr>
        <p:spPr>
          <a:xfrm>
            <a:off x="5213289" y="4519136"/>
            <a:ext cx="1765420" cy="369332"/>
          </a:xfrm>
          <a:prstGeom prst="rect">
            <a:avLst/>
          </a:prstGeom>
          <a:noFill/>
        </p:spPr>
        <p:txBody>
          <a:bodyPr wrap="none" rtlCol="0">
            <a:spAutoFit/>
          </a:bodyPr>
          <a:lstStyle/>
          <a:p>
            <a:r>
              <a:rPr lang="en-US" dirty="0"/>
              <a:t>Central Question</a:t>
            </a:r>
          </a:p>
        </p:txBody>
      </p:sp>
    </p:spTree>
    <p:extLst>
      <p:ext uri="{BB962C8B-B14F-4D97-AF65-F5344CB8AC3E}">
        <p14:creationId xmlns:p14="http://schemas.microsoft.com/office/powerpoint/2010/main" val="209874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186F4EA-EF76-4C0E-B8D3-CEB3280903FE}"/>
              </a:ext>
            </a:extLst>
          </p:cNvPr>
          <p:cNvSpPr>
            <a:spLocks noGrp="1" noChangeArrowheads="1"/>
          </p:cNvSpPr>
          <p:nvPr>
            <p:ph type="title"/>
          </p:nvPr>
        </p:nvSpPr>
        <p:spPr/>
        <p:txBody>
          <a:bodyPr/>
          <a:lstStyle/>
          <a:p>
            <a:pPr eaLnBrk="1" hangingPunct="1"/>
            <a:r>
              <a:rPr lang="en-US" altLang="en-US"/>
              <a:t>Eigenvalue example</a:t>
            </a:r>
          </a:p>
        </p:txBody>
      </p:sp>
      <p:sp>
        <p:nvSpPr>
          <p:cNvPr id="50179" name="Rectangle 3">
            <a:extLst>
              <a:ext uri="{FF2B5EF4-FFF2-40B4-BE49-F238E27FC236}">
                <a16:creationId xmlns:a16="http://schemas.microsoft.com/office/drawing/2014/main" id="{F5CF84AF-B046-4B01-A752-C35BE57C5040}"/>
              </a:ext>
            </a:extLst>
          </p:cNvPr>
          <p:cNvSpPr>
            <a:spLocks noGrp="1" noChangeArrowheads="1"/>
          </p:cNvSpPr>
          <p:nvPr>
            <p:ph type="body" idx="1"/>
          </p:nvPr>
        </p:nvSpPr>
        <p:spPr>
          <a:xfrm>
            <a:off x="1981200" y="1219201"/>
            <a:ext cx="8229600" cy="4911725"/>
          </a:xfrm>
        </p:spPr>
        <p:txBody>
          <a:bodyPr>
            <a:normAutofit lnSpcReduction="10000"/>
          </a:bodyPr>
          <a:lstStyle/>
          <a:p>
            <a:pPr eaLnBrk="1" hangingPunct="1">
              <a:lnSpc>
                <a:spcPct val="90000"/>
              </a:lnSpc>
            </a:pPr>
            <a:r>
              <a:rPr lang="en-US" altLang="en-US" sz="2600">
                <a:latin typeface="Garamond" panose="02020404030301010803" pitchFamily="18" charset="0"/>
              </a:rPr>
              <a:t>Consider,</a:t>
            </a:r>
          </a:p>
          <a:p>
            <a:pPr eaLnBrk="1" hangingPunct="1">
              <a:lnSpc>
                <a:spcPct val="90000"/>
              </a:lnSpc>
            </a:pPr>
            <a:endParaRPr lang="en-US" altLang="en-US" sz="2600">
              <a:latin typeface="Garamond" panose="02020404030301010803" pitchFamily="18" charset="0"/>
            </a:endParaRPr>
          </a:p>
          <a:p>
            <a:pPr eaLnBrk="1" hangingPunct="1">
              <a:lnSpc>
                <a:spcPct val="90000"/>
              </a:lnSpc>
            </a:pPr>
            <a:endParaRPr lang="en-US" altLang="en-US" sz="2600">
              <a:latin typeface="Garamond" panose="02020404030301010803" pitchFamily="18" charset="0"/>
            </a:endParaRPr>
          </a:p>
          <a:p>
            <a:pPr eaLnBrk="1" hangingPunct="1">
              <a:lnSpc>
                <a:spcPct val="90000"/>
              </a:lnSpc>
            </a:pPr>
            <a:endParaRPr lang="en-US" altLang="en-US" sz="2600">
              <a:latin typeface="Garamond" panose="02020404030301010803" pitchFamily="18" charset="0"/>
            </a:endParaRPr>
          </a:p>
          <a:p>
            <a:pPr eaLnBrk="1" hangingPunct="1">
              <a:lnSpc>
                <a:spcPct val="90000"/>
              </a:lnSpc>
            </a:pPr>
            <a:r>
              <a:rPr lang="en-US" altLang="en-US" sz="2600">
                <a:latin typeface="Garamond" panose="02020404030301010803" pitchFamily="18" charset="0"/>
              </a:rPr>
              <a:t>The corresponding eigenvectors can be computed as</a:t>
            </a:r>
          </a:p>
          <a:p>
            <a:pPr eaLnBrk="1" hangingPunct="1">
              <a:lnSpc>
                <a:spcPct val="90000"/>
              </a:lnSpc>
            </a:pPr>
            <a:endParaRPr lang="en-US" altLang="en-US" sz="2600">
              <a:latin typeface="Garamond" panose="02020404030301010803" pitchFamily="18" charset="0"/>
            </a:endParaRPr>
          </a:p>
          <a:p>
            <a:pPr eaLnBrk="1" hangingPunct="1">
              <a:lnSpc>
                <a:spcPct val="90000"/>
              </a:lnSpc>
            </a:pPr>
            <a:endParaRPr lang="en-US" altLang="en-US" sz="2600">
              <a:latin typeface="Garamond" panose="02020404030301010803" pitchFamily="18" charset="0"/>
            </a:endParaRPr>
          </a:p>
          <a:p>
            <a:pPr lvl="1" eaLnBrk="1" hangingPunct="1">
              <a:lnSpc>
                <a:spcPct val="90000"/>
              </a:lnSpc>
            </a:pPr>
            <a:endParaRPr lang="en-US" altLang="en-US" sz="2200">
              <a:latin typeface="Garamond" panose="02020404030301010803" pitchFamily="18" charset="0"/>
            </a:endParaRPr>
          </a:p>
          <a:p>
            <a:pPr lvl="1" eaLnBrk="1" hangingPunct="1">
              <a:lnSpc>
                <a:spcPct val="90000"/>
              </a:lnSpc>
            </a:pPr>
            <a:endParaRPr lang="en-US" altLang="en-US" sz="2200">
              <a:latin typeface="Garamond" panose="02020404030301010803" pitchFamily="18" charset="0"/>
            </a:endParaRPr>
          </a:p>
          <a:p>
            <a:pPr lvl="1" eaLnBrk="1" hangingPunct="1">
              <a:lnSpc>
                <a:spcPct val="90000"/>
              </a:lnSpc>
            </a:pPr>
            <a:endParaRPr lang="en-US" altLang="en-US" sz="2200">
              <a:latin typeface="Garamond" panose="02020404030301010803" pitchFamily="18" charset="0"/>
            </a:endParaRPr>
          </a:p>
          <a:p>
            <a:pPr lvl="1" eaLnBrk="1" hangingPunct="1">
              <a:lnSpc>
                <a:spcPct val="90000"/>
              </a:lnSpc>
            </a:pPr>
            <a:r>
              <a:rPr lang="en-US" altLang="en-US" sz="2200">
                <a:latin typeface="Garamond" panose="02020404030301010803" pitchFamily="18" charset="0"/>
              </a:rPr>
              <a:t>For </a:t>
            </a:r>
            <a:r>
              <a:rPr lang="en-US" altLang="en-US" sz="2200">
                <a:latin typeface="Symbol" panose="05050102010706020507" pitchFamily="18" charset="2"/>
                <a:sym typeface="Symbol" panose="05050102010706020507" pitchFamily="18" charset="2"/>
              </a:rPr>
              <a:t></a:t>
            </a:r>
            <a:r>
              <a:rPr lang="en-US" altLang="en-US" sz="2200">
                <a:latin typeface="Garamond" panose="02020404030301010803" pitchFamily="18" charset="0"/>
              </a:rPr>
              <a:t> = 0, one possible solution is </a:t>
            </a:r>
            <a:r>
              <a:rPr lang="en-US" altLang="en-US" sz="2200" b="1">
                <a:latin typeface="Garamond" panose="02020404030301010803" pitchFamily="18" charset="0"/>
              </a:rPr>
              <a:t>x</a:t>
            </a:r>
            <a:r>
              <a:rPr lang="en-US" altLang="en-US" sz="2200">
                <a:latin typeface="Garamond" panose="02020404030301010803" pitchFamily="18" charset="0"/>
              </a:rPr>
              <a:t> = (2, -1)</a:t>
            </a:r>
          </a:p>
          <a:p>
            <a:pPr lvl="1" eaLnBrk="1" hangingPunct="1">
              <a:lnSpc>
                <a:spcPct val="90000"/>
              </a:lnSpc>
            </a:pPr>
            <a:r>
              <a:rPr lang="en-US" altLang="en-US" sz="2200">
                <a:latin typeface="Garamond" panose="02020404030301010803" pitchFamily="18" charset="0"/>
              </a:rPr>
              <a:t>For </a:t>
            </a:r>
            <a:r>
              <a:rPr lang="en-US" altLang="en-US" sz="2200">
                <a:latin typeface="Symbol" panose="05050102010706020507" pitchFamily="18" charset="2"/>
                <a:sym typeface="Symbol" panose="05050102010706020507" pitchFamily="18" charset="2"/>
              </a:rPr>
              <a:t></a:t>
            </a:r>
            <a:r>
              <a:rPr lang="en-US" altLang="en-US" sz="2200">
                <a:latin typeface="Garamond" panose="02020404030301010803" pitchFamily="18" charset="0"/>
              </a:rPr>
              <a:t> = 5, one possible solution is </a:t>
            </a:r>
            <a:r>
              <a:rPr lang="en-US" altLang="en-US" sz="2200" b="1">
                <a:latin typeface="Garamond" panose="02020404030301010803" pitchFamily="18" charset="0"/>
              </a:rPr>
              <a:t>x</a:t>
            </a:r>
            <a:r>
              <a:rPr lang="en-US" altLang="en-US" sz="2200">
                <a:latin typeface="Garamond" panose="02020404030301010803" pitchFamily="18" charset="0"/>
              </a:rPr>
              <a:t> = (1, 2)</a:t>
            </a:r>
          </a:p>
        </p:txBody>
      </p:sp>
      <p:graphicFrame>
        <p:nvGraphicFramePr>
          <p:cNvPr id="12292" name="Object 4">
            <a:extLst>
              <a:ext uri="{FF2B5EF4-FFF2-40B4-BE49-F238E27FC236}">
                <a16:creationId xmlns:a16="http://schemas.microsoft.com/office/drawing/2014/main" id="{1F80ECD1-D235-47CF-ACAA-F17A08E0A5B2}"/>
              </a:ext>
            </a:extLst>
          </p:cNvPr>
          <p:cNvGraphicFramePr>
            <a:graphicFrameLocks noChangeAspect="1"/>
          </p:cNvGraphicFramePr>
          <p:nvPr/>
        </p:nvGraphicFramePr>
        <p:xfrm>
          <a:off x="2667000" y="1530350"/>
          <a:ext cx="6705600" cy="1517650"/>
        </p:xfrm>
        <a:graphic>
          <a:graphicData uri="http://schemas.openxmlformats.org/presentationml/2006/ole">
            <mc:AlternateContent xmlns:mc="http://schemas.openxmlformats.org/markup-compatibility/2006">
              <mc:Choice xmlns:v="urn:schemas-microsoft-com:vml" Requires="v">
                <p:oleObj name="Equation" r:id="rId3" imgW="3251200" imgH="736600" progId="Equation.3">
                  <p:embed/>
                </p:oleObj>
              </mc:Choice>
              <mc:Fallback>
                <p:oleObj name="Equation" r:id="rId3" imgW="3251200" imgH="736600" progId="Equation.3">
                  <p:embed/>
                  <p:pic>
                    <p:nvPicPr>
                      <p:cNvPr id="12292" name="Object 4">
                        <a:extLst>
                          <a:ext uri="{FF2B5EF4-FFF2-40B4-BE49-F238E27FC236}">
                            <a16:creationId xmlns:a16="http://schemas.microsoft.com/office/drawing/2014/main" id="{1F80ECD1-D235-47CF-ACAA-F17A08E0A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530350"/>
                        <a:ext cx="6705600"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a:extLst>
              <a:ext uri="{FF2B5EF4-FFF2-40B4-BE49-F238E27FC236}">
                <a16:creationId xmlns:a16="http://schemas.microsoft.com/office/drawing/2014/main" id="{53EACE63-AA87-44BA-871A-3047216148E9}"/>
              </a:ext>
            </a:extLst>
          </p:cNvPr>
          <p:cNvGraphicFramePr>
            <a:graphicFrameLocks noChangeAspect="1"/>
          </p:cNvGraphicFramePr>
          <p:nvPr/>
        </p:nvGraphicFramePr>
        <p:xfrm>
          <a:off x="2586038" y="3648076"/>
          <a:ext cx="7396162" cy="1609725"/>
        </p:xfrm>
        <a:graphic>
          <a:graphicData uri="http://schemas.openxmlformats.org/presentationml/2006/ole">
            <mc:AlternateContent xmlns:mc="http://schemas.openxmlformats.org/markup-compatibility/2006">
              <mc:Choice xmlns:v="urn:schemas-microsoft-com:vml" Requires="v">
                <p:oleObj name="Equation" r:id="rId5" imgW="4546600" imgH="990600" progId="Equation.3">
                  <p:embed/>
                </p:oleObj>
              </mc:Choice>
              <mc:Fallback>
                <p:oleObj name="Equation" r:id="rId5" imgW="4546600" imgH="990600" progId="Equation.3">
                  <p:embed/>
                  <p:pic>
                    <p:nvPicPr>
                      <p:cNvPr id="50181" name="Object 5">
                        <a:extLst>
                          <a:ext uri="{FF2B5EF4-FFF2-40B4-BE49-F238E27FC236}">
                            <a16:creationId xmlns:a16="http://schemas.microsoft.com/office/drawing/2014/main" id="{53EACE63-AA87-44BA-871A-3047216148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8" y="3648076"/>
                        <a:ext cx="7396162"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7" dur="500"/>
                                        <p:tgtEl>
                                          <p:spTgt spid="5017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81"/>
                                        </p:tgtEl>
                                        <p:attrNameLst>
                                          <p:attrName>style.visibility</p:attrName>
                                        </p:attrNameLst>
                                      </p:cBhvr>
                                      <p:to>
                                        <p:strVal val="visible"/>
                                      </p:to>
                                    </p:set>
                                    <p:animEffect transition="in" filter="blinds(horizontal)">
                                      <p:cBhvr>
                                        <p:cTn id="10" dur="500"/>
                                        <p:tgtEl>
                                          <p:spTgt spid="50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179">
                                            <p:txEl>
                                              <p:pRg st="10" end="10"/>
                                            </p:txEl>
                                          </p:spTgt>
                                        </p:tgtEl>
                                        <p:attrNameLst>
                                          <p:attrName>style.visibility</p:attrName>
                                        </p:attrNameLst>
                                      </p:cBhvr>
                                      <p:to>
                                        <p:strVal val="visible"/>
                                      </p:to>
                                    </p:set>
                                    <p:animEffect transition="in" filter="blinds(horizontal)">
                                      <p:cBhvr>
                                        <p:cTn id="15" dur="500"/>
                                        <p:tgtEl>
                                          <p:spTgt spid="50179">
                                            <p:txEl>
                                              <p:pRg st="10" end="1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179">
                                            <p:txEl>
                                              <p:pRg st="11" end="11"/>
                                            </p:txEl>
                                          </p:spTgt>
                                        </p:tgtEl>
                                        <p:attrNameLst>
                                          <p:attrName>style.visibility</p:attrName>
                                        </p:attrNameLst>
                                      </p:cBhvr>
                                      <p:to>
                                        <p:strVal val="visible"/>
                                      </p:to>
                                    </p:set>
                                    <p:animEffect transition="in" filter="blinds(horizontal)">
                                      <p:cBhvr>
                                        <p:cTn id="18" dur="500"/>
                                        <p:tgtEl>
                                          <p:spTgt spid="5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71439C6-BCE4-40C9-820D-6FC1659E12D1}"/>
              </a:ext>
            </a:extLst>
          </p:cNvPr>
          <p:cNvSpPr>
            <a:spLocks noGrp="1"/>
          </p:cNvSpPr>
          <p:nvPr>
            <p:ph type="title"/>
          </p:nvPr>
        </p:nvSpPr>
        <p:spPr>
          <a:xfrm>
            <a:off x="838200" y="365125"/>
            <a:ext cx="10515600" cy="1325563"/>
          </a:xfrm>
        </p:spPr>
        <p:txBody>
          <a:bodyPr/>
          <a:lstStyle/>
          <a:p>
            <a:r>
              <a:rPr lang="en-US" b="1" dirty="0">
                <a:solidFill>
                  <a:srgbClr val="0070C0"/>
                </a:solidFill>
              </a:rPr>
              <a:t>Definition</a:t>
            </a:r>
          </a:p>
        </p:txBody>
      </p:sp>
      <p:sp>
        <p:nvSpPr>
          <p:cNvPr id="9" name="Slide Number Placeholder 5">
            <a:extLst>
              <a:ext uri="{FF2B5EF4-FFF2-40B4-BE49-F238E27FC236}">
                <a16:creationId xmlns:a16="http://schemas.microsoft.com/office/drawing/2014/main" id="{FDBA1B66-449F-4410-A783-09734C09EB0C}"/>
              </a:ext>
            </a:extLst>
          </p:cNvPr>
          <p:cNvSpPr txBox="1">
            <a:spLocks/>
          </p:cNvSpPr>
          <p:nvPr/>
        </p:nvSpPr>
        <p:spPr>
          <a:xfrm>
            <a:off x="175953" y="64338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Page </a:t>
            </a:r>
            <a:fld id="{A973BAE2-7DD0-4A05-A95E-EC1444A28263}" type="slidenum">
              <a:rPr lang="en-US" b="1" smtClean="0"/>
              <a:pPr algn="l"/>
              <a:t>11</a:t>
            </a:fld>
            <a:endParaRPr lang="en-US" b="1" dirty="0"/>
          </a:p>
        </p:txBody>
      </p:sp>
      <p:pic>
        <p:nvPicPr>
          <p:cNvPr id="5" name="Content Placeholder 4">
            <a:extLst>
              <a:ext uri="{FF2B5EF4-FFF2-40B4-BE49-F238E27FC236}">
                <a16:creationId xmlns:a16="http://schemas.microsoft.com/office/drawing/2014/main" id="{73C8BBC4-F49D-4704-8489-9111DA0F7972}"/>
              </a:ext>
            </a:extLst>
          </p:cNvPr>
          <p:cNvPicPr>
            <a:picLocks noGrp="1" noChangeAspect="1"/>
          </p:cNvPicPr>
          <p:nvPr>
            <p:ph idx="1"/>
          </p:nvPr>
        </p:nvPicPr>
        <p:blipFill>
          <a:blip r:embed="rId2"/>
          <a:stretch>
            <a:fillRect/>
          </a:stretch>
        </p:blipFill>
        <p:spPr>
          <a:xfrm>
            <a:off x="1603517" y="1779705"/>
            <a:ext cx="7969108" cy="2925645"/>
          </a:xfrm>
        </p:spPr>
      </p:pic>
    </p:spTree>
    <p:extLst>
      <p:ext uri="{BB962C8B-B14F-4D97-AF65-F5344CB8AC3E}">
        <p14:creationId xmlns:p14="http://schemas.microsoft.com/office/powerpoint/2010/main" val="144870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F764B13-E109-4754-B06E-525B352852DC}"/>
              </a:ext>
            </a:extLst>
          </p:cNvPr>
          <p:cNvSpPr>
            <a:spLocks noGrp="1"/>
          </p:cNvSpPr>
          <p:nvPr>
            <p:ph type="title"/>
          </p:nvPr>
        </p:nvSpPr>
        <p:spPr>
          <a:xfrm>
            <a:off x="838200" y="365125"/>
            <a:ext cx="10515600" cy="1325563"/>
          </a:xfrm>
        </p:spPr>
        <p:txBody>
          <a:bodyPr/>
          <a:lstStyle/>
          <a:p>
            <a:r>
              <a:rPr lang="en-US" b="1" dirty="0">
                <a:solidFill>
                  <a:srgbClr val="0070C0"/>
                </a:solidFill>
              </a:rPr>
              <a:t>Key Idea</a:t>
            </a:r>
          </a:p>
        </p:txBody>
      </p:sp>
      <p:sp>
        <p:nvSpPr>
          <p:cNvPr id="7" name="Slide Number Placeholder 5">
            <a:extLst>
              <a:ext uri="{FF2B5EF4-FFF2-40B4-BE49-F238E27FC236}">
                <a16:creationId xmlns:a16="http://schemas.microsoft.com/office/drawing/2014/main" id="{DB02288C-6298-4A55-BC25-0AA5FA8665DB}"/>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12</a:t>
            </a:fld>
            <a:endParaRPr lang="en-US" b="1" dirty="0"/>
          </a:p>
        </p:txBody>
      </p:sp>
      <p:pic>
        <p:nvPicPr>
          <p:cNvPr id="4" name="Picture 3">
            <a:extLst>
              <a:ext uri="{FF2B5EF4-FFF2-40B4-BE49-F238E27FC236}">
                <a16:creationId xmlns:a16="http://schemas.microsoft.com/office/drawing/2014/main" id="{EA1E6E64-A582-4847-B8EF-E183F408605D}"/>
              </a:ext>
            </a:extLst>
          </p:cNvPr>
          <p:cNvPicPr>
            <a:picLocks noChangeAspect="1"/>
          </p:cNvPicPr>
          <p:nvPr/>
        </p:nvPicPr>
        <p:blipFill>
          <a:blip r:embed="rId2"/>
          <a:stretch>
            <a:fillRect/>
          </a:stretch>
        </p:blipFill>
        <p:spPr>
          <a:xfrm>
            <a:off x="1583323" y="1520997"/>
            <a:ext cx="9175493" cy="3879485"/>
          </a:xfrm>
          <a:prstGeom prst="rect">
            <a:avLst/>
          </a:prstGeom>
        </p:spPr>
      </p:pic>
    </p:spTree>
    <p:extLst>
      <p:ext uri="{BB962C8B-B14F-4D97-AF65-F5344CB8AC3E}">
        <p14:creationId xmlns:p14="http://schemas.microsoft.com/office/powerpoint/2010/main" val="96806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F98C93B-5759-443A-AFB9-4AB67D89F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76" y="1752600"/>
            <a:ext cx="912812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BBC4BFA-336C-4728-ACEC-D30F05FF858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70C0"/>
                </a:solidFill>
              </a:rPr>
              <a:t>Put Another Way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FF14-2187-422B-ABC2-5CF935DADD9B}"/>
              </a:ext>
            </a:extLst>
          </p:cNvPr>
          <p:cNvSpPr>
            <a:spLocks noGrp="1"/>
          </p:cNvSpPr>
          <p:nvPr>
            <p:ph type="title"/>
          </p:nvPr>
        </p:nvSpPr>
        <p:spPr/>
        <p:txBody>
          <a:bodyPr/>
          <a:lstStyle/>
          <a:p>
            <a:r>
              <a:rPr lang="en-US" b="1" dirty="0">
                <a:solidFill>
                  <a:srgbClr val="0070C0"/>
                </a:solidFill>
              </a:rPr>
              <a:t>Example 86</a:t>
            </a:r>
          </a:p>
        </p:txBody>
      </p:sp>
      <p:sp>
        <p:nvSpPr>
          <p:cNvPr id="6" name="Slide Number Placeholder 5">
            <a:extLst>
              <a:ext uri="{FF2B5EF4-FFF2-40B4-BE49-F238E27FC236}">
                <a16:creationId xmlns:a16="http://schemas.microsoft.com/office/drawing/2014/main" id="{D3F5DCA9-68E8-49F6-B2D1-5EBEC50BEBB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14</a:t>
            </a:fld>
            <a:endParaRPr lang="en-US" b="1" dirty="0"/>
          </a:p>
        </p:txBody>
      </p:sp>
      <p:pic>
        <p:nvPicPr>
          <p:cNvPr id="15" name="Content Placeholder 14">
            <a:extLst>
              <a:ext uri="{FF2B5EF4-FFF2-40B4-BE49-F238E27FC236}">
                <a16:creationId xmlns:a16="http://schemas.microsoft.com/office/drawing/2014/main" id="{2A7A5FA7-5827-49EA-8F39-5701DF4F716B}"/>
              </a:ext>
            </a:extLst>
          </p:cNvPr>
          <p:cNvPicPr>
            <a:picLocks noGrp="1" noChangeAspect="1"/>
          </p:cNvPicPr>
          <p:nvPr>
            <p:ph idx="1"/>
          </p:nvPr>
        </p:nvPicPr>
        <p:blipFill>
          <a:blip r:embed="rId2"/>
          <a:stretch>
            <a:fillRect/>
          </a:stretch>
        </p:blipFill>
        <p:spPr>
          <a:xfrm>
            <a:off x="2776842" y="3429000"/>
            <a:ext cx="7278147" cy="2520228"/>
          </a:xfrm>
        </p:spPr>
      </p:pic>
      <p:sp>
        <p:nvSpPr>
          <p:cNvPr id="8" name="TextBox 7">
            <a:extLst>
              <a:ext uri="{FF2B5EF4-FFF2-40B4-BE49-F238E27FC236}">
                <a16:creationId xmlns:a16="http://schemas.microsoft.com/office/drawing/2014/main" id="{3AB1BC49-7251-4E7B-8A6D-02FD284492A5}"/>
              </a:ext>
            </a:extLst>
          </p:cNvPr>
          <p:cNvSpPr txBox="1"/>
          <p:nvPr/>
        </p:nvSpPr>
        <p:spPr>
          <a:xfrm>
            <a:off x="2511833" y="1595068"/>
            <a:ext cx="7445115" cy="369332"/>
          </a:xfrm>
          <a:prstGeom prst="rect">
            <a:avLst/>
          </a:prstGeom>
          <a:noFill/>
        </p:spPr>
        <p:txBody>
          <a:bodyPr wrap="none" rtlCol="0">
            <a:spAutoFit/>
          </a:bodyPr>
          <a:lstStyle/>
          <a:p>
            <a:r>
              <a:rPr lang="en-US" dirty="0"/>
              <a:t>Fine the eigenvalues of A, and for each eigenvalue, find an eigenvector where</a:t>
            </a:r>
          </a:p>
        </p:txBody>
      </p:sp>
      <p:pic>
        <p:nvPicPr>
          <p:cNvPr id="13" name="Picture 12">
            <a:extLst>
              <a:ext uri="{FF2B5EF4-FFF2-40B4-BE49-F238E27FC236}">
                <a16:creationId xmlns:a16="http://schemas.microsoft.com/office/drawing/2014/main" id="{91C6D70F-DAAB-48CE-ADC5-11C5C6A884BB}"/>
              </a:ext>
            </a:extLst>
          </p:cNvPr>
          <p:cNvPicPr>
            <a:picLocks noChangeAspect="1"/>
          </p:cNvPicPr>
          <p:nvPr/>
        </p:nvPicPr>
        <p:blipFill>
          <a:blip r:embed="rId3"/>
          <a:stretch>
            <a:fillRect/>
          </a:stretch>
        </p:blipFill>
        <p:spPr>
          <a:xfrm>
            <a:off x="6096000" y="2145738"/>
            <a:ext cx="1699789" cy="825954"/>
          </a:xfrm>
          <a:prstGeom prst="rect">
            <a:avLst/>
          </a:prstGeom>
        </p:spPr>
      </p:pic>
      <p:cxnSp>
        <p:nvCxnSpPr>
          <p:cNvPr id="21" name="Straight Connector 20">
            <a:extLst>
              <a:ext uri="{FF2B5EF4-FFF2-40B4-BE49-F238E27FC236}">
                <a16:creationId xmlns:a16="http://schemas.microsoft.com/office/drawing/2014/main" id="{C03D67AE-08EA-4288-9D7C-3019261AB652}"/>
              </a:ext>
            </a:extLst>
          </p:cNvPr>
          <p:cNvCxnSpPr>
            <a:cxnSpLocks/>
          </p:cNvCxnSpPr>
          <p:nvPr/>
        </p:nvCxnSpPr>
        <p:spPr>
          <a:xfrm>
            <a:off x="1685271" y="3063781"/>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1F9B837-9870-4BB7-95DE-8B6CF621D7E1}"/>
              </a:ext>
            </a:extLst>
          </p:cNvPr>
          <p:cNvSpPr txBox="1"/>
          <p:nvPr/>
        </p:nvSpPr>
        <p:spPr>
          <a:xfrm>
            <a:off x="2977020" y="4151809"/>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25" name="TextBox 24">
            <a:extLst>
              <a:ext uri="{FF2B5EF4-FFF2-40B4-BE49-F238E27FC236}">
                <a16:creationId xmlns:a16="http://schemas.microsoft.com/office/drawing/2014/main" id="{6FB2E468-A957-4D13-9E1C-0D95EDEA79B8}"/>
              </a:ext>
            </a:extLst>
          </p:cNvPr>
          <p:cNvSpPr txBox="1"/>
          <p:nvPr/>
        </p:nvSpPr>
        <p:spPr>
          <a:xfrm>
            <a:off x="3796701" y="2212400"/>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408568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906F-13D1-45C3-A92D-EDACD77D2F69}"/>
              </a:ext>
            </a:extLst>
          </p:cNvPr>
          <p:cNvSpPr>
            <a:spLocks noGrp="1"/>
          </p:cNvSpPr>
          <p:nvPr>
            <p:ph type="title"/>
          </p:nvPr>
        </p:nvSpPr>
        <p:spPr/>
        <p:txBody>
          <a:bodyPr/>
          <a:lstStyle/>
          <a:p>
            <a:r>
              <a:rPr lang="en-US" b="1" dirty="0">
                <a:solidFill>
                  <a:srgbClr val="0070C0"/>
                </a:solidFill>
              </a:rPr>
              <a:t>Example 86</a:t>
            </a:r>
          </a:p>
        </p:txBody>
      </p:sp>
      <p:sp>
        <p:nvSpPr>
          <p:cNvPr id="5" name="Slide Number Placeholder 5">
            <a:extLst>
              <a:ext uri="{FF2B5EF4-FFF2-40B4-BE49-F238E27FC236}">
                <a16:creationId xmlns:a16="http://schemas.microsoft.com/office/drawing/2014/main" id="{9AFF6899-2683-457B-850D-7AA4D533C9AC}"/>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15</a:t>
            </a:fld>
            <a:endParaRPr lang="en-US" b="1" dirty="0"/>
          </a:p>
        </p:txBody>
      </p:sp>
      <p:pic>
        <p:nvPicPr>
          <p:cNvPr id="23" name="Content Placeholder 22">
            <a:extLst>
              <a:ext uri="{FF2B5EF4-FFF2-40B4-BE49-F238E27FC236}">
                <a16:creationId xmlns:a16="http://schemas.microsoft.com/office/drawing/2014/main" id="{8CF2E08E-C3F0-4E61-8DA4-5A60F9213299}"/>
              </a:ext>
            </a:extLst>
          </p:cNvPr>
          <p:cNvPicPr>
            <a:picLocks noGrp="1" noChangeAspect="1"/>
          </p:cNvPicPr>
          <p:nvPr>
            <p:ph idx="1"/>
          </p:nvPr>
        </p:nvPicPr>
        <p:blipFill>
          <a:blip r:embed="rId3"/>
          <a:stretch>
            <a:fillRect/>
          </a:stretch>
        </p:blipFill>
        <p:spPr>
          <a:xfrm>
            <a:off x="2356574" y="2004600"/>
            <a:ext cx="6917221" cy="4735857"/>
          </a:xfrm>
        </p:spPr>
      </p:pic>
      <p:sp>
        <p:nvSpPr>
          <p:cNvPr id="24" name="TextBox 23">
            <a:extLst>
              <a:ext uri="{FF2B5EF4-FFF2-40B4-BE49-F238E27FC236}">
                <a16:creationId xmlns:a16="http://schemas.microsoft.com/office/drawing/2014/main" id="{F08D7566-721A-4B8E-8B61-6E140507AB2C}"/>
              </a:ext>
            </a:extLst>
          </p:cNvPr>
          <p:cNvSpPr txBox="1"/>
          <p:nvPr/>
        </p:nvSpPr>
        <p:spPr>
          <a:xfrm>
            <a:off x="3908685" y="632104"/>
            <a:ext cx="7445115" cy="369332"/>
          </a:xfrm>
          <a:prstGeom prst="rect">
            <a:avLst/>
          </a:prstGeom>
          <a:noFill/>
        </p:spPr>
        <p:txBody>
          <a:bodyPr wrap="none" rtlCol="0">
            <a:spAutoFit/>
          </a:bodyPr>
          <a:lstStyle/>
          <a:p>
            <a:r>
              <a:rPr lang="en-US" dirty="0"/>
              <a:t>Fine the eigenvalues of A, and for each eigenvalue, find an eigenvector where</a:t>
            </a:r>
          </a:p>
        </p:txBody>
      </p:sp>
      <p:pic>
        <p:nvPicPr>
          <p:cNvPr id="25" name="Picture 24">
            <a:extLst>
              <a:ext uri="{FF2B5EF4-FFF2-40B4-BE49-F238E27FC236}">
                <a16:creationId xmlns:a16="http://schemas.microsoft.com/office/drawing/2014/main" id="{7F491561-4972-4953-9B6D-2770A08EA86F}"/>
              </a:ext>
            </a:extLst>
          </p:cNvPr>
          <p:cNvPicPr>
            <a:picLocks noChangeAspect="1"/>
          </p:cNvPicPr>
          <p:nvPr/>
        </p:nvPicPr>
        <p:blipFill>
          <a:blip r:embed="rId4"/>
          <a:stretch>
            <a:fillRect/>
          </a:stretch>
        </p:blipFill>
        <p:spPr>
          <a:xfrm>
            <a:off x="6954967" y="1033463"/>
            <a:ext cx="1352550" cy="657225"/>
          </a:xfrm>
          <a:prstGeom prst="rect">
            <a:avLst/>
          </a:prstGeom>
        </p:spPr>
      </p:pic>
      <p:cxnSp>
        <p:nvCxnSpPr>
          <p:cNvPr id="26" name="Straight Connector 25">
            <a:extLst>
              <a:ext uri="{FF2B5EF4-FFF2-40B4-BE49-F238E27FC236}">
                <a16:creationId xmlns:a16="http://schemas.microsoft.com/office/drawing/2014/main" id="{BD4A275A-2051-412D-996E-086C207B47A9}"/>
              </a:ext>
            </a:extLst>
          </p:cNvPr>
          <p:cNvCxnSpPr>
            <a:cxnSpLocks/>
          </p:cNvCxnSpPr>
          <p:nvPr/>
        </p:nvCxnSpPr>
        <p:spPr>
          <a:xfrm>
            <a:off x="1601381" y="1734684"/>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C004E2-6C1E-46F6-AE90-8E008F618FBA}"/>
              </a:ext>
            </a:extLst>
          </p:cNvPr>
          <p:cNvSpPr txBox="1"/>
          <p:nvPr/>
        </p:nvSpPr>
        <p:spPr>
          <a:xfrm>
            <a:off x="1081720" y="2396681"/>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30" name="TextBox 29">
            <a:extLst>
              <a:ext uri="{FF2B5EF4-FFF2-40B4-BE49-F238E27FC236}">
                <a16:creationId xmlns:a16="http://schemas.microsoft.com/office/drawing/2014/main" id="{592674C2-D073-4E9A-8CC6-FDA5F16A072D}"/>
              </a:ext>
            </a:extLst>
          </p:cNvPr>
          <p:cNvSpPr txBox="1"/>
          <p:nvPr/>
        </p:nvSpPr>
        <p:spPr>
          <a:xfrm>
            <a:off x="4478559" y="1097978"/>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34189050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906F-13D1-45C3-A92D-EDACD77D2F69}"/>
              </a:ext>
            </a:extLst>
          </p:cNvPr>
          <p:cNvSpPr>
            <a:spLocks noGrp="1"/>
          </p:cNvSpPr>
          <p:nvPr>
            <p:ph type="title"/>
          </p:nvPr>
        </p:nvSpPr>
        <p:spPr/>
        <p:txBody>
          <a:bodyPr/>
          <a:lstStyle/>
          <a:p>
            <a:r>
              <a:rPr lang="en-US" b="1" dirty="0">
                <a:solidFill>
                  <a:srgbClr val="0070C0"/>
                </a:solidFill>
              </a:rPr>
              <a:t>Example 86</a:t>
            </a:r>
          </a:p>
        </p:txBody>
      </p:sp>
      <p:sp>
        <p:nvSpPr>
          <p:cNvPr id="5" name="Slide Number Placeholder 5">
            <a:extLst>
              <a:ext uri="{FF2B5EF4-FFF2-40B4-BE49-F238E27FC236}">
                <a16:creationId xmlns:a16="http://schemas.microsoft.com/office/drawing/2014/main" id="{9AFF6899-2683-457B-850D-7AA4D533C9AC}"/>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16</a:t>
            </a:fld>
            <a:endParaRPr lang="en-US" b="1" dirty="0"/>
          </a:p>
        </p:txBody>
      </p:sp>
      <p:pic>
        <p:nvPicPr>
          <p:cNvPr id="15" name="Content Placeholder 14">
            <a:extLst>
              <a:ext uri="{FF2B5EF4-FFF2-40B4-BE49-F238E27FC236}">
                <a16:creationId xmlns:a16="http://schemas.microsoft.com/office/drawing/2014/main" id="{41D744EB-72ED-494B-A25F-A2C841A549E9}"/>
              </a:ext>
            </a:extLst>
          </p:cNvPr>
          <p:cNvPicPr>
            <a:picLocks noGrp="1" noChangeAspect="1"/>
          </p:cNvPicPr>
          <p:nvPr>
            <p:ph idx="1"/>
          </p:nvPr>
        </p:nvPicPr>
        <p:blipFill>
          <a:blip r:embed="rId2"/>
          <a:stretch>
            <a:fillRect/>
          </a:stretch>
        </p:blipFill>
        <p:spPr>
          <a:xfrm>
            <a:off x="3157278" y="1781223"/>
            <a:ext cx="6953250" cy="3248025"/>
          </a:xfrm>
          <a:prstGeom prst="rect">
            <a:avLst/>
          </a:prstGeom>
        </p:spPr>
      </p:pic>
      <p:sp>
        <p:nvSpPr>
          <p:cNvPr id="6" name="TextBox 5">
            <a:extLst>
              <a:ext uri="{FF2B5EF4-FFF2-40B4-BE49-F238E27FC236}">
                <a16:creationId xmlns:a16="http://schemas.microsoft.com/office/drawing/2014/main" id="{152DFDBF-F73B-4EDA-9566-0E1DC1EAEC09}"/>
              </a:ext>
            </a:extLst>
          </p:cNvPr>
          <p:cNvSpPr txBox="1"/>
          <p:nvPr/>
        </p:nvSpPr>
        <p:spPr>
          <a:xfrm>
            <a:off x="3908685" y="632104"/>
            <a:ext cx="7445115" cy="369332"/>
          </a:xfrm>
          <a:prstGeom prst="rect">
            <a:avLst/>
          </a:prstGeom>
          <a:noFill/>
        </p:spPr>
        <p:txBody>
          <a:bodyPr wrap="none" rtlCol="0">
            <a:spAutoFit/>
          </a:bodyPr>
          <a:lstStyle/>
          <a:p>
            <a:r>
              <a:rPr lang="en-US" dirty="0"/>
              <a:t>Fine the eigenvalues of A, and for each eigenvalue, find an eigenvector where</a:t>
            </a:r>
          </a:p>
        </p:txBody>
      </p:sp>
      <p:pic>
        <p:nvPicPr>
          <p:cNvPr id="7" name="Picture 6">
            <a:extLst>
              <a:ext uri="{FF2B5EF4-FFF2-40B4-BE49-F238E27FC236}">
                <a16:creationId xmlns:a16="http://schemas.microsoft.com/office/drawing/2014/main" id="{943417AD-D13E-4947-B636-DC8EF8147E8F}"/>
              </a:ext>
            </a:extLst>
          </p:cNvPr>
          <p:cNvPicPr>
            <a:picLocks noChangeAspect="1"/>
          </p:cNvPicPr>
          <p:nvPr/>
        </p:nvPicPr>
        <p:blipFill>
          <a:blip r:embed="rId3"/>
          <a:stretch>
            <a:fillRect/>
          </a:stretch>
        </p:blipFill>
        <p:spPr>
          <a:xfrm>
            <a:off x="6954967" y="1033463"/>
            <a:ext cx="1352550" cy="657225"/>
          </a:xfrm>
          <a:prstGeom prst="rect">
            <a:avLst/>
          </a:prstGeom>
        </p:spPr>
      </p:pic>
      <p:cxnSp>
        <p:nvCxnSpPr>
          <p:cNvPr id="8" name="Straight Connector 7">
            <a:extLst>
              <a:ext uri="{FF2B5EF4-FFF2-40B4-BE49-F238E27FC236}">
                <a16:creationId xmlns:a16="http://schemas.microsoft.com/office/drawing/2014/main" id="{58CDE59E-6BC3-4ECF-9790-D495560682C6}"/>
              </a:ext>
            </a:extLst>
          </p:cNvPr>
          <p:cNvCxnSpPr>
            <a:cxnSpLocks/>
          </p:cNvCxnSpPr>
          <p:nvPr/>
        </p:nvCxnSpPr>
        <p:spPr>
          <a:xfrm>
            <a:off x="1601381" y="1734684"/>
            <a:ext cx="8184509" cy="2543"/>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A5B7425-0D0E-460F-9067-3FF73F5C3A38}"/>
              </a:ext>
            </a:extLst>
          </p:cNvPr>
          <p:cNvPicPr>
            <a:picLocks noChangeAspect="1"/>
          </p:cNvPicPr>
          <p:nvPr/>
        </p:nvPicPr>
        <p:blipFill>
          <a:blip r:embed="rId4"/>
          <a:stretch>
            <a:fillRect/>
          </a:stretch>
        </p:blipFill>
        <p:spPr>
          <a:xfrm>
            <a:off x="3371850" y="5029248"/>
            <a:ext cx="5448300" cy="1724025"/>
          </a:xfrm>
          <a:prstGeom prst="rect">
            <a:avLst/>
          </a:prstGeom>
        </p:spPr>
      </p:pic>
      <p:cxnSp>
        <p:nvCxnSpPr>
          <p:cNvPr id="11" name="Straight Connector 10">
            <a:extLst>
              <a:ext uri="{FF2B5EF4-FFF2-40B4-BE49-F238E27FC236}">
                <a16:creationId xmlns:a16="http://schemas.microsoft.com/office/drawing/2014/main" id="{6D74997C-8859-4960-B3CC-049FA9E9A629}"/>
              </a:ext>
            </a:extLst>
          </p:cNvPr>
          <p:cNvCxnSpPr>
            <a:cxnSpLocks/>
          </p:cNvCxnSpPr>
          <p:nvPr/>
        </p:nvCxnSpPr>
        <p:spPr>
          <a:xfrm>
            <a:off x="2003745" y="4936170"/>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CF1A499-7244-4C1E-B344-6CECAD6280C5}"/>
              </a:ext>
            </a:extLst>
          </p:cNvPr>
          <p:cNvSpPr txBox="1"/>
          <p:nvPr/>
        </p:nvSpPr>
        <p:spPr>
          <a:xfrm>
            <a:off x="1987488" y="2920827"/>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10" name="TextBox 9">
            <a:extLst>
              <a:ext uri="{FF2B5EF4-FFF2-40B4-BE49-F238E27FC236}">
                <a16:creationId xmlns:a16="http://schemas.microsoft.com/office/drawing/2014/main" id="{6B4C9666-11B7-4D9D-94CF-588D55DB6F2B}"/>
              </a:ext>
            </a:extLst>
          </p:cNvPr>
          <p:cNvSpPr txBox="1"/>
          <p:nvPr/>
        </p:nvSpPr>
        <p:spPr>
          <a:xfrm>
            <a:off x="4872842" y="1188902"/>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sp>
        <p:nvSpPr>
          <p:cNvPr id="13" name="TextBox 12">
            <a:extLst>
              <a:ext uri="{FF2B5EF4-FFF2-40B4-BE49-F238E27FC236}">
                <a16:creationId xmlns:a16="http://schemas.microsoft.com/office/drawing/2014/main" id="{6EC60086-DC5F-4E4C-9692-522D68A3F14F}"/>
              </a:ext>
            </a:extLst>
          </p:cNvPr>
          <p:cNvSpPr txBox="1"/>
          <p:nvPr/>
        </p:nvSpPr>
        <p:spPr>
          <a:xfrm>
            <a:off x="1928306" y="5629708"/>
            <a:ext cx="1049839" cy="369332"/>
          </a:xfrm>
          <a:prstGeom prst="rect">
            <a:avLst/>
          </a:prstGeom>
          <a:noFill/>
        </p:spPr>
        <p:txBody>
          <a:bodyPr wrap="none" rtlCol="0">
            <a:spAutoFit/>
          </a:bodyPr>
          <a:lstStyle/>
          <a:p>
            <a:r>
              <a:rPr lang="en-US" b="1" dirty="0">
                <a:solidFill>
                  <a:srgbClr val="0070C0"/>
                </a:solidFill>
                <a:latin typeface="+mj-lt"/>
                <a:ea typeface="+mj-ea"/>
                <a:cs typeface="+mj-cs"/>
              </a:rPr>
              <a:t>Summary</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61899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906F-13D1-45C3-A92D-EDACD77D2F69}"/>
              </a:ext>
            </a:extLst>
          </p:cNvPr>
          <p:cNvSpPr>
            <a:spLocks noGrp="1"/>
          </p:cNvSpPr>
          <p:nvPr>
            <p:ph type="title"/>
          </p:nvPr>
        </p:nvSpPr>
        <p:spPr/>
        <p:txBody>
          <a:bodyPr/>
          <a:lstStyle/>
          <a:p>
            <a:r>
              <a:rPr lang="en-US" b="1" dirty="0">
                <a:solidFill>
                  <a:srgbClr val="0070C0"/>
                </a:solidFill>
              </a:rPr>
              <a:t>Example 86</a:t>
            </a:r>
          </a:p>
        </p:txBody>
      </p:sp>
      <p:sp>
        <p:nvSpPr>
          <p:cNvPr id="5" name="Slide Number Placeholder 5">
            <a:extLst>
              <a:ext uri="{FF2B5EF4-FFF2-40B4-BE49-F238E27FC236}">
                <a16:creationId xmlns:a16="http://schemas.microsoft.com/office/drawing/2014/main" id="{9AFF6899-2683-457B-850D-7AA4D533C9AC}"/>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17</a:t>
            </a:fld>
            <a:endParaRPr lang="en-US" b="1" dirty="0"/>
          </a:p>
        </p:txBody>
      </p:sp>
      <p:pic>
        <p:nvPicPr>
          <p:cNvPr id="10" name="Content Placeholder 9">
            <a:extLst>
              <a:ext uri="{FF2B5EF4-FFF2-40B4-BE49-F238E27FC236}">
                <a16:creationId xmlns:a16="http://schemas.microsoft.com/office/drawing/2014/main" id="{D7141624-2733-4466-A248-2D1F5776C15A}"/>
              </a:ext>
            </a:extLst>
          </p:cNvPr>
          <p:cNvPicPr>
            <a:picLocks noGrp="1" noChangeAspect="1"/>
          </p:cNvPicPr>
          <p:nvPr>
            <p:ph idx="1"/>
          </p:nvPr>
        </p:nvPicPr>
        <p:blipFill>
          <a:blip r:embed="rId2"/>
          <a:stretch>
            <a:fillRect/>
          </a:stretch>
        </p:blipFill>
        <p:spPr>
          <a:xfrm>
            <a:off x="1760783" y="2275744"/>
            <a:ext cx="7721355" cy="3073338"/>
          </a:xfrm>
        </p:spPr>
      </p:pic>
      <p:sp>
        <p:nvSpPr>
          <p:cNvPr id="12" name="TextBox 11">
            <a:extLst>
              <a:ext uri="{FF2B5EF4-FFF2-40B4-BE49-F238E27FC236}">
                <a16:creationId xmlns:a16="http://schemas.microsoft.com/office/drawing/2014/main" id="{49DF8BCE-8F84-424F-AEDA-A528E288F09E}"/>
              </a:ext>
            </a:extLst>
          </p:cNvPr>
          <p:cNvSpPr txBox="1"/>
          <p:nvPr/>
        </p:nvSpPr>
        <p:spPr>
          <a:xfrm>
            <a:off x="3908685" y="607491"/>
            <a:ext cx="7445115" cy="369332"/>
          </a:xfrm>
          <a:prstGeom prst="rect">
            <a:avLst/>
          </a:prstGeom>
          <a:noFill/>
        </p:spPr>
        <p:txBody>
          <a:bodyPr wrap="none" rtlCol="0">
            <a:spAutoFit/>
          </a:bodyPr>
          <a:lstStyle/>
          <a:p>
            <a:r>
              <a:rPr lang="en-US" dirty="0"/>
              <a:t>Fine the eigenvalues of A, and for each eigenvalue, find an eigenvector where</a:t>
            </a:r>
          </a:p>
        </p:txBody>
      </p:sp>
      <p:pic>
        <p:nvPicPr>
          <p:cNvPr id="13" name="Picture 12">
            <a:extLst>
              <a:ext uri="{FF2B5EF4-FFF2-40B4-BE49-F238E27FC236}">
                <a16:creationId xmlns:a16="http://schemas.microsoft.com/office/drawing/2014/main" id="{1CBA302F-FD0D-4E24-8DC8-AFF60E09D5A3}"/>
              </a:ext>
            </a:extLst>
          </p:cNvPr>
          <p:cNvPicPr>
            <a:picLocks noChangeAspect="1"/>
          </p:cNvPicPr>
          <p:nvPr/>
        </p:nvPicPr>
        <p:blipFill>
          <a:blip r:embed="rId3"/>
          <a:stretch>
            <a:fillRect/>
          </a:stretch>
        </p:blipFill>
        <p:spPr>
          <a:xfrm>
            <a:off x="6954967" y="1008850"/>
            <a:ext cx="1352550" cy="657225"/>
          </a:xfrm>
          <a:prstGeom prst="rect">
            <a:avLst/>
          </a:prstGeom>
        </p:spPr>
      </p:pic>
      <p:cxnSp>
        <p:nvCxnSpPr>
          <p:cNvPr id="14" name="Straight Connector 13">
            <a:extLst>
              <a:ext uri="{FF2B5EF4-FFF2-40B4-BE49-F238E27FC236}">
                <a16:creationId xmlns:a16="http://schemas.microsoft.com/office/drawing/2014/main" id="{3FAA43F1-C57C-4493-8E5E-AB8389E05063}"/>
              </a:ext>
            </a:extLst>
          </p:cNvPr>
          <p:cNvCxnSpPr>
            <a:cxnSpLocks/>
          </p:cNvCxnSpPr>
          <p:nvPr/>
        </p:nvCxnSpPr>
        <p:spPr>
          <a:xfrm>
            <a:off x="1601381" y="1734684"/>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8BFAFF-2AC8-42C5-8973-D18506FCE814}"/>
              </a:ext>
            </a:extLst>
          </p:cNvPr>
          <p:cNvSpPr txBox="1"/>
          <p:nvPr/>
        </p:nvSpPr>
        <p:spPr>
          <a:xfrm>
            <a:off x="753396" y="3244334"/>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18" name="TextBox 17">
            <a:extLst>
              <a:ext uri="{FF2B5EF4-FFF2-40B4-BE49-F238E27FC236}">
                <a16:creationId xmlns:a16="http://schemas.microsoft.com/office/drawing/2014/main" id="{C8A9F2B1-E430-4774-88EA-715CA3BEC55D}"/>
              </a:ext>
            </a:extLst>
          </p:cNvPr>
          <p:cNvSpPr txBox="1"/>
          <p:nvPr/>
        </p:nvSpPr>
        <p:spPr>
          <a:xfrm>
            <a:off x="4965121" y="1139587"/>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84437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B87A2890-2130-432A-94A4-8E6569DA5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817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id="{EC9A2F81-F23D-4F2C-AF20-CCFB9E9DF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14600"/>
            <a:ext cx="8026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a:extLst>
              <a:ext uri="{FF2B5EF4-FFF2-40B4-BE49-F238E27FC236}">
                <a16:creationId xmlns:a16="http://schemas.microsoft.com/office/drawing/2014/main" id="{5A1B2581-584A-4265-A98E-75CC39FFD1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48126"/>
            <a:ext cx="32591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a:extLst>
              <a:ext uri="{FF2B5EF4-FFF2-40B4-BE49-F238E27FC236}">
                <a16:creationId xmlns:a16="http://schemas.microsoft.com/office/drawing/2014/main" id="{D0430122-4366-4F23-B17B-8973379F71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752600"/>
            <a:ext cx="7454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8755-8513-40C1-9A58-6390D844D3E0}"/>
              </a:ext>
            </a:extLst>
          </p:cNvPr>
          <p:cNvSpPr>
            <a:spLocks noGrp="1"/>
          </p:cNvSpPr>
          <p:nvPr>
            <p:ph type="ctrTitle"/>
          </p:nvPr>
        </p:nvSpPr>
        <p:spPr/>
        <p:txBody>
          <a:bodyPr/>
          <a:lstStyle/>
          <a:p>
            <a:r>
              <a:rPr lang="en-US" dirty="0"/>
              <a:t>4.2 Properties of Eigenvalues and Eigenvectors</a:t>
            </a:r>
          </a:p>
        </p:txBody>
      </p:sp>
      <p:sp>
        <p:nvSpPr>
          <p:cNvPr id="3" name="Slide Number Placeholder 5">
            <a:extLst>
              <a:ext uri="{FF2B5EF4-FFF2-40B4-BE49-F238E27FC236}">
                <a16:creationId xmlns:a16="http://schemas.microsoft.com/office/drawing/2014/main" id="{FFC3F8CB-F430-404A-BFAE-005719E220FC}"/>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19</a:t>
            </a:fld>
            <a:endParaRPr lang="en-US" b="1" dirty="0"/>
          </a:p>
        </p:txBody>
      </p:sp>
      <p:sp>
        <p:nvSpPr>
          <p:cNvPr id="4" name="TextBox 3">
            <a:extLst>
              <a:ext uri="{FF2B5EF4-FFF2-40B4-BE49-F238E27FC236}">
                <a16:creationId xmlns:a16="http://schemas.microsoft.com/office/drawing/2014/main" id="{5A804DF3-A909-4F18-86F5-F39B8A559D8A}"/>
              </a:ext>
            </a:extLst>
          </p:cNvPr>
          <p:cNvSpPr txBox="1"/>
          <p:nvPr/>
        </p:nvSpPr>
        <p:spPr>
          <a:xfrm>
            <a:off x="2649896" y="5366305"/>
            <a:ext cx="7058022" cy="369332"/>
          </a:xfrm>
          <a:prstGeom prst="rect">
            <a:avLst/>
          </a:prstGeom>
          <a:noFill/>
        </p:spPr>
        <p:txBody>
          <a:bodyPr wrap="none" rtlCol="0">
            <a:spAutoFit/>
          </a:bodyPr>
          <a:lstStyle/>
          <a:p>
            <a:r>
              <a:rPr lang="en-US" dirty="0"/>
              <a:t>Note regarding section material: matrices with a trace of 0 are important.</a:t>
            </a:r>
          </a:p>
        </p:txBody>
      </p:sp>
    </p:spTree>
    <p:extLst>
      <p:ext uri="{BB962C8B-B14F-4D97-AF65-F5344CB8AC3E}">
        <p14:creationId xmlns:p14="http://schemas.microsoft.com/office/powerpoint/2010/main" val="124046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8755-8513-40C1-9A58-6390D844D3E0}"/>
              </a:ext>
            </a:extLst>
          </p:cNvPr>
          <p:cNvSpPr>
            <a:spLocks noGrp="1"/>
          </p:cNvSpPr>
          <p:nvPr>
            <p:ph type="ctrTitle"/>
          </p:nvPr>
        </p:nvSpPr>
        <p:spPr/>
        <p:txBody>
          <a:bodyPr/>
          <a:lstStyle/>
          <a:p>
            <a:r>
              <a:rPr lang="en-US" dirty="0"/>
              <a:t>4.1 Eigenvalues and Eigenvectors</a:t>
            </a:r>
          </a:p>
        </p:txBody>
      </p:sp>
      <p:sp>
        <p:nvSpPr>
          <p:cNvPr id="3" name="TextBox 2">
            <a:extLst>
              <a:ext uri="{FF2B5EF4-FFF2-40B4-BE49-F238E27FC236}">
                <a16:creationId xmlns:a16="http://schemas.microsoft.com/office/drawing/2014/main" id="{85DD8953-EFD0-48C1-B4E5-A76C65409C06}"/>
              </a:ext>
            </a:extLst>
          </p:cNvPr>
          <p:cNvSpPr txBox="1"/>
          <p:nvPr/>
        </p:nvSpPr>
        <p:spPr>
          <a:xfrm>
            <a:off x="1694576" y="488239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94441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131C-534B-4DD6-8773-4393DA521F51}"/>
              </a:ext>
            </a:extLst>
          </p:cNvPr>
          <p:cNvSpPr>
            <a:spLocks noGrp="1"/>
          </p:cNvSpPr>
          <p:nvPr>
            <p:ph type="title"/>
          </p:nvPr>
        </p:nvSpPr>
        <p:spPr/>
        <p:txBody>
          <a:bodyPr/>
          <a:lstStyle/>
          <a:p>
            <a:r>
              <a:rPr lang="en-US" b="1" dirty="0">
                <a:solidFill>
                  <a:srgbClr val="0070C0"/>
                </a:solidFill>
              </a:rPr>
              <a:t>Example 90</a:t>
            </a:r>
          </a:p>
        </p:txBody>
      </p:sp>
      <p:sp>
        <p:nvSpPr>
          <p:cNvPr id="6" name="Slide Number Placeholder 5">
            <a:extLst>
              <a:ext uri="{FF2B5EF4-FFF2-40B4-BE49-F238E27FC236}">
                <a16:creationId xmlns:a16="http://schemas.microsoft.com/office/drawing/2014/main" id="{0124D71D-BDAC-4582-8731-5A3781B1B6F1}"/>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20</a:t>
            </a:fld>
            <a:endParaRPr lang="en-US" b="1" dirty="0"/>
          </a:p>
        </p:txBody>
      </p:sp>
      <p:pic>
        <p:nvPicPr>
          <p:cNvPr id="4" name="Picture 3">
            <a:extLst>
              <a:ext uri="{FF2B5EF4-FFF2-40B4-BE49-F238E27FC236}">
                <a16:creationId xmlns:a16="http://schemas.microsoft.com/office/drawing/2014/main" id="{EA42CFFE-1E06-4B3F-8876-903263CB98E7}"/>
              </a:ext>
            </a:extLst>
          </p:cNvPr>
          <p:cNvPicPr>
            <a:picLocks noChangeAspect="1"/>
          </p:cNvPicPr>
          <p:nvPr/>
        </p:nvPicPr>
        <p:blipFill>
          <a:blip r:embed="rId2"/>
          <a:stretch>
            <a:fillRect/>
          </a:stretch>
        </p:blipFill>
        <p:spPr>
          <a:xfrm>
            <a:off x="4143375" y="1027906"/>
            <a:ext cx="4896224" cy="1325563"/>
          </a:xfrm>
          <a:prstGeom prst="rect">
            <a:avLst/>
          </a:prstGeom>
        </p:spPr>
      </p:pic>
      <p:grpSp>
        <p:nvGrpSpPr>
          <p:cNvPr id="12" name="Group 11">
            <a:extLst>
              <a:ext uri="{FF2B5EF4-FFF2-40B4-BE49-F238E27FC236}">
                <a16:creationId xmlns:a16="http://schemas.microsoft.com/office/drawing/2014/main" id="{A5E0013C-3D0E-4CAA-8B7F-C95655515D94}"/>
              </a:ext>
            </a:extLst>
          </p:cNvPr>
          <p:cNvGrpSpPr/>
          <p:nvPr/>
        </p:nvGrpSpPr>
        <p:grpSpPr>
          <a:xfrm>
            <a:off x="2000635" y="2685254"/>
            <a:ext cx="7567228" cy="2960705"/>
            <a:chOff x="2624137" y="2685255"/>
            <a:chExt cx="6943725" cy="2396332"/>
          </a:xfrm>
        </p:grpSpPr>
        <p:pic>
          <p:nvPicPr>
            <p:cNvPr id="8" name="Picture 7">
              <a:extLst>
                <a:ext uri="{FF2B5EF4-FFF2-40B4-BE49-F238E27FC236}">
                  <a16:creationId xmlns:a16="http://schemas.microsoft.com/office/drawing/2014/main" id="{AF2C7488-3513-4FCE-92AC-05E7F3AEE83C}"/>
                </a:ext>
              </a:extLst>
            </p:cNvPr>
            <p:cNvPicPr>
              <a:picLocks noChangeAspect="1"/>
            </p:cNvPicPr>
            <p:nvPr/>
          </p:nvPicPr>
          <p:blipFill>
            <a:blip r:embed="rId3"/>
            <a:stretch>
              <a:fillRect/>
            </a:stretch>
          </p:blipFill>
          <p:spPr>
            <a:xfrm>
              <a:off x="2624137" y="2862262"/>
              <a:ext cx="6943725" cy="2219325"/>
            </a:xfrm>
            <a:prstGeom prst="rect">
              <a:avLst/>
            </a:prstGeom>
          </p:spPr>
        </p:pic>
        <p:pic>
          <p:nvPicPr>
            <p:cNvPr id="11" name="Picture 10">
              <a:extLst>
                <a:ext uri="{FF2B5EF4-FFF2-40B4-BE49-F238E27FC236}">
                  <a16:creationId xmlns:a16="http://schemas.microsoft.com/office/drawing/2014/main" id="{61C816D9-8D75-4E44-8A0B-E62CB2A947DC}"/>
                </a:ext>
              </a:extLst>
            </p:cNvPr>
            <p:cNvPicPr>
              <a:picLocks noChangeAspect="1"/>
            </p:cNvPicPr>
            <p:nvPr/>
          </p:nvPicPr>
          <p:blipFill>
            <a:blip r:embed="rId4"/>
            <a:stretch>
              <a:fillRect/>
            </a:stretch>
          </p:blipFill>
          <p:spPr>
            <a:xfrm>
              <a:off x="2986087" y="2685255"/>
              <a:ext cx="1266825" cy="561975"/>
            </a:xfrm>
            <a:prstGeom prst="rect">
              <a:avLst/>
            </a:prstGeom>
          </p:spPr>
        </p:pic>
      </p:grpSp>
      <p:sp>
        <p:nvSpPr>
          <p:cNvPr id="15" name="TextBox 14">
            <a:extLst>
              <a:ext uri="{FF2B5EF4-FFF2-40B4-BE49-F238E27FC236}">
                <a16:creationId xmlns:a16="http://schemas.microsoft.com/office/drawing/2014/main" id="{9FF15F6E-890B-4E32-8A2B-5CA713C95A5D}"/>
              </a:ext>
            </a:extLst>
          </p:cNvPr>
          <p:cNvSpPr txBox="1"/>
          <p:nvPr/>
        </p:nvSpPr>
        <p:spPr>
          <a:xfrm>
            <a:off x="901394" y="3508256"/>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17" name="TextBox 16">
            <a:extLst>
              <a:ext uri="{FF2B5EF4-FFF2-40B4-BE49-F238E27FC236}">
                <a16:creationId xmlns:a16="http://schemas.microsoft.com/office/drawing/2014/main" id="{1B18CE14-3AEB-406A-AB94-606065150502}"/>
              </a:ext>
            </a:extLst>
          </p:cNvPr>
          <p:cNvSpPr txBox="1"/>
          <p:nvPr/>
        </p:nvSpPr>
        <p:spPr>
          <a:xfrm>
            <a:off x="3047909" y="1371877"/>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414713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57A726-F870-468C-8A72-CC4F289A6277}"/>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21</a:t>
            </a:fld>
            <a:endParaRPr lang="en-US" b="1" dirty="0"/>
          </a:p>
        </p:txBody>
      </p:sp>
      <p:sp>
        <p:nvSpPr>
          <p:cNvPr id="3" name="Title 2">
            <a:extLst>
              <a:ext uri="{FF2B5EF4-FFF2-40B4-BE49-F238E27FC236}">
                <a16:creationId xmlns:a16="http://schemas.microsoft.com/office/drawing/2014/main" id="{AAFB6F9F-E0D8-488E-AC65-7BBA916FA7EE}"/>
              </a:ext>
            </a:extLst>
          </p:cNvPr>
          <p:cNvSpPr>
            <a:spLocks noGrp="1"/>
          </p:cNvSpPr>
          <p:nvPr>
            <p:ph type="title"/>
          </p:nvPr>
        </p:nvSpPr>
        <p:spPr/>
        <p:txBody>
          <a:bodyPr/>
          <a:lstStyle/>
          <a:p>
            <a:r>
              <a:rPr lang="en-US" b="1" dirty="0">
                <a:solidFill>
                  <a:srgbClr val="0070C0"/>
                </a:solidFill>
              </a:rPr>
              <a:t>The Eigenvectors and Eigenvalues of A and A</a:t>
            </a:r>
            <a:r>
              <a:rPr lang="en-US" b="1" baseline="30000" dirty="0">
                <a:solidFill>
                  <a:srgbClr val="0070C0"/>
                </a:solidFill>
              </a:rPr>
              <a:t>-1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422812-A9B8-4CC7-BF86-5E93A4E6CD38}"/>
                  </a:ext>
                </a:extLst>
              </p:cNvPr>
              <p:cNvSpPr txBox="1"/>
              <p:nvPr/>
            </p:nvSpPr>
            <p:spPr>
              <a:xfrm>
                <a:off x="1345533" y="1690688"/>
                <a:ext cx="7439024" cy="830997"/>
              </a:xfrm>
              <a:prstGeom prst="rect">
                <a:avLst/>
              </a:prstGeom>
              <a:noFill/>
            </p:spPr>
            <p:txBody>
              <a:bodyPr wrap="none" rtlCol="0">
                <a:spAutoFit/>
              </a:bodyPr>
              <a:lstStyle/>
              <a:p>
                <a:r>
                  <a:rPr lang="en-US" sz="2400" dirty="0"/>
                  <a:t>If </a:t>
                </a:r>
                <a14:m>
                  <m:oMath xmlns:m="http://schemas.openxmlformats.org/officeDocument/2006/math">
                    <m:r>
                      <a:rPr lang="en-US" sz="2400" i="1" smtClean="0">
                        <a:latin typeface="Cambria Math" panose="02040503050406030204" pitchFamily="18" charset="0"/>
                      </a:rPr>
                      <m:t>𝜆</m:t>
                    </m:r>
                  </m:oMath>
                </a14:m>
                <a:r>
                  <a:rPr lang="en-US" sz="2400" dirty="0"/>
                  <a:t> is an eigenvalue of A, then 1/</a:t>
                </a:r>
                <a14:m>
                  <m:oMath xmlns:m="http://schemas.openxmlformats.org/officeDocument/2006/math">
                    <m:r>
                      <a:rPr lang="en-US" sz="2400" i="1">
                        <a:latin typeface="Cambria Math" panose="02040503050406030204" pitchFamily="18" charset="0"/>
                      </a:rPr>
                      <m:t>𝜆</m:t>
                    </m:r>
                  </m:oMath>
                </a14:m>
                <a:r>
                  <a:rPr lang="en-US" sz="2400" dirty="0"/>
                  <a:t> is an eigenvalue of A</a:t>
                </a:r>
                <a:r>
                  <a:rPr lang="en-US" sz="2400" baseline="30000" dirty="0"/>
                  <a:t>-1</a:t>
                </a:r>
                <a:r>
                  <a:rPr lang="en-US" sz="2400" dirty="0"/>
                  <a:t>.</a:t>
                </a:r>
              </a:p>
              <a:p>
                <a:r>
                  <a:rPr lang="en-US" sz="2400" dirty="0"/>
                  <a:t>The corresponding eigenvectors are the same.</a:t>
                </a:r>
              </a:p>
            </p:txBody>
          </p:sp>
        </mc:Choice>
        <mc:Fallback xmlns="">
          <p:sp>
            <p:nvSpPr>
              <p:cNvPr id="7" name="TextBox 6">
                <a:extLst>
                  <a:ext uri="{FF2B5EF4-FFF2-40B4-BE49-F238E27FC236}">
                    <a16:creationId xmlns:a16="http://schemas.microsoft.com/office/drawing/2014/main" id="{25422812-A9B8-4CC7-BF86-5E93A4E6CD38}"/>
                  </a:ext>
                </a:extLst>
              </p:cNvPr>
              <p:cNvSpPr txBox="1">
                <a:spLocks noRot="1" noChangeAspect="1" noMove="1" noResize="1" noEditPoints="1" noAdjustHandles="1" noChangeArrowheads="1" noChangeShapeType="1" noTextEdit="1"/>
              </p:cNvSpPr>
              <p:nvPr/>
            </p:nvSpPr>
            <p:spPr>
              <a:xfrm>
                <a:off x="1345533" y="1690688"/>
                <a:ext cx="7439024" cy="830997"/>
              </a:xfrm>
              <a:prstGeom prst="rect">
                <a:avLst/>
              </a:prstGeom>
              <a:blipFill>
                <a:blip r:embed="rId2"/>
                <a:stretch>
                  <a:fillRect l="-1311" t="-5839" b="-1532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2637005-595F-4E6F-81C1-89388A09A46A}"/>
              </a:ext>
            </a:extLst>
          </p:cNvPr>
          <p:cNvPicPr>
            <a:picLocks noChangeAspect="1"/>
          </p:cNvPicPr>
          <p:nvPr/>
        </p:nvPicPr>
        <p:blipFill>
          <a:blip r:embed="rId3"/>
          <a:stretch>
            <a:fillRect/>
          </a:stretch>
        </p:blipFill>
        <p:spPr>
          <a:xfrm>
            <a:off x="1302076" y="2938145"/>
            <a:ext cx="8696325" cy="3495675"/>
          </a:xfrm>
          <a:prstGeom prst="rect">
            <a:avLst/>
          </a:prstGeom>
        </p:spPr>
      </p:pic>
    </p:spTree>
    <p:extLst>
      <p:ext uri="{BB962C8B-B14F-4D97-AF65-F5344CB8AC3E}">
        <p14:creationId xmlns:p14="http://schemas.microsoft.com/office/powerpoint/2010/main" val="356927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57A726-F870-468C-8A72-CC4F289A6277}"/>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22</a:t>
            </a:fld>
            <a:endParaRPr lang="en-US" b="1" dirty="0"/>
          </a:p>
        </p:txBody>
      </p:sp>
      <p:sp>
        <p:nvSpPr>
          <p:cNvPr id="3" name="Title 2">
            <a:extLst>
              <a:ext uri="{FF2B5EF4-FFF2-40B4-BE49-F238E27FC236}">
                <a16:creationId xmlns:a16="http://schemas.microsoft.com/office/drawing/2014/main" id="{AAFB6F9F-E0D8-488E-AC65-7BBA916FA7EE}"/>
              </a:ext>
            </a:extLst>
          </p:cNvPr>
          <p:cNvSpPr>
            <a:spLocks noGrp="1"/>
          </p:cNvSpPr>
          <p:nvPr>
            <p:ph type="title"/>
          </p:nvPr>
        </p:nvSpPr>
        <p:spPr>
          <a:xfrm>
            <a:off x="838200" y="365125"/>
            <a:ext cx="10515600" cy="696561"/>
          </a:xfrm>
        </p:spPr>
        <p:txBody>
          <a:bodyPr/>
          <a:lstStyle/>
          <a:p>
            <a:r>
              <a:rPr lang="en-US" b="1" dirty="0">
                <a:solidFill>
                  <a:srgbClr val="0070C0"/>
                </a:solidFill>
              </a:rPr>
              <a:t>The Eigenvectors and Eigenvalues of A and A</a:t>
            </a:r>
            <a:r>
              <a:rPr lang="en-US" b="1" baseline="30000" dirty="0">
                <a:solidFill>
                  <a:srgbClr val="0070C0"/>
                </a:solidFill>
              </a:rPr>
              <a:t>T</a:t>
            </a:r>
          </a:p>
        </p:txBody>
      </p:sp>
      <p:pic>
        <p:nvPicPr>
          <p:cNvPr id="5" name="Picture 4">
            <a:extLst>
              <a:ext uri="{FF2B5EF4-FFF2-40B4-BE49-F238E27FC236}">
                <a16:creationId xmlns:a16="http://schemas.microsoft.com/office/drawing/2014/main" id="{3DA35849-64F0-4C0D-961A-7B31142389C4}"/>
              </a:ext>
            </a:extLst>
          </p:cNvPr>
          <p:cNvPicPr>
            <a:picLocks noChangeAspect="1"/>
          </p:cNvPicPr>
          <p:nvPr/>
        </p:nvPicPr>
        <p:blipFill>
          <a:blip r:embed="rId2"/>
          <a:stretch>
            <a:fillRect/>
          </a:stretch>
        </p:blipFill>
        <p:spPr>
          <a:xfrm>
            <a:off x="1233402" y="2184287"/>
            <a:ext cx="8100842" cy="4432095"/>
          </a:xfrm>
          <a:prstGeom prst="rect">
            <a:avLst/>
          </a:prstGeom>
        </p:spPr>
      </p:pic>
      <p:sp>
        <p:nvSpPr>
          <p:cNvPr id="8" name="TextBox 7">
            <a:extLst>
              <a:ext uri="{FF2B5EF4-FFF2-40B4-BE49-F238E27FC236}">
                <a16:creationId xmlns:a16="http://schemas.microsoft.com/office/drawing/2014/main" id="{B6D6AC40-225E-44D6-8530-1605D56939E6}"/>
              </a:ext>
            </a:extLst>
          </p:cNvPr>
          <p:cNvSpPr txBox="1"/>
          <p:nvPr/>
        </p:nvSpPr>
        <p:spPr>
          <a:xfrm>
            <a:off x="1324040" y="1333598"/>
            <a:ext cx="7727906" cy="369332"/>
          </a:xfrm>
          <a:prstGeom prst="rect">
            <a:avLst/>
          </a:prstGeom>
          <a:noFill/>
        </p:spPr>
        <p:txBody>
          <a:bodyPr wrap="square">
            <a:spAutoFit/>
          </a:bodyPr>
          <a:lstStyle/>
          <a:p>
            <a:r>
              <a:rPr lang="en-US" b="1" dirty="0"/>
              <a:t>The Eigenvalues of A and A</a:t>
            </a:r>
            <a:r>
              <a:rPr lang="en-US" b="1" baseline="30000" dirty="0"/>
              <a:t>T</a:t>
            </a:r>
            <a:r>
              <a:rPr lang="en-US" b="1" dirty="0"/>
              <a:t>  are the same, but eigenvectors are different.</a:t>
            </a:r>
            <a:r>
              <a:rPr lang="en-US" b="1" baseline="30000" dirty="0"/>
              <a:t> </a:t>
            </a:r>
            <a:endParaRPr lang="en-US" dirty="0"/>
          </a:p>
        </p:txBody>
      </p:sp>
    </p:spTree>
    <p:extLst>
      <p:ext uri="{BB962C8B-B14F-4D97-AF65-F5344CB8AC3E}">
        <p14:creationId xmlns:p14="http://schemas.microsoft.com/office/powerpoint/2010/main" val="221054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ACA4E4-E46D-47D0-BFD8-05C5FCFF79F1}"/>
              </a:ext>
            </a:extLst>
          </p:cNvPr>
          <p:cNvPicPr>
            <a:picLocks noChangeAspect="1"/>
          </p:cNvPicPr>
          <p:nvPr/>
        </p:nvPicPr>
        <p:blipFill>
          <a:blip r:embed="rId2"/>
          <a:stretch>
            <a:fillRect/>
          </a:stretch>
        </p:blipFill>
        <p:spPr>
          <a:xfrm>
            <a:off x="110466" y="248011"/>
            <a:ext cx="8245038" cy="5409743"/>
          </a:xfrm>
          <a:prstGeom prst="rect">
            <a:avLst/>
          </a:prstGeom>
        </p:spPr>
      </p:pic>
      <p:sp>
        <p:nvSpPr>
          <p:cNvPr id="4" name="Slide Number Placeholder 5">
            <a:extLst>
              <a:ext uri="{FF2B5EF4-FFF2-40B4-BE49-F238E27FC236}">
                <a16:creationId xmlns:a16="http://schemas.microsoft.com/office/drawing/2014/main" id="{AB0392DC-2CC1-4C4E-97CD-2614CCCD05F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23</a:t>
            </a:fld>
            <a:endParaRPr lang="en-US" b="1" dirty="0"/>
          </a:p>
        </p:txBody>
      </p:sp>
      <p:pic>
        <p:nvPicPr>
          <p:cNvPr id="7" name="Picture 6" descr="\operatorname{tr}(A) = \sum_{i=1}^n A_{i i} = \sum_{i=1}^n \lambda_i = \lambda_1+ \lambda_2 +\cdots+ \lambda_n">
            <a:extLst>
              <a:ext uri="{FF2B5EF4-FFF2-40B4-BE49-F238E27FC236}">
                <a16:creationId xmlns:a16="http://schemas.microsoft.com/office/drawing/2014/main" id="{F06B9FAB-2DCB-4BA1-8E0E-AE26D5BE93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01826" y="3981322"/>
            <a:ext cx="4424714" cy="774785"/>
          </a:xfrm>
          <a:prstGeom prst="rect">
            <a:avLst/>
          </a:prstGeom>
          <a:noFill/>
          <a:ln>
            <a:noFill/>
          </a:ln>
        </p:spPr>
      </p:pic>
      <p:pic>
        <p:nvPicPr>
          <p:cNvPr id="8" name="Picture 7" descr="\operatorname{det}(A) = \prod_{i=1}^n \lambda_i=\lambda_1\lambda_2\cdots\lambda_n">
            <a:extLst>
              <a:ext uri="{FF2B5EF4-FFF2-40B4-BE49-F238E27FC236}">
                <a16:creationId xmlns:a16="http://schemas.microsoft.com/office/drawing/2014/main" id="{6F699A49-12C1-4459-8962-620ACB8063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50213" y="4952383"/>
            <a:ext cx="3412123" cy="963602"/>
          </a:xfrm>
          <a:prstGeom prst="rect">
            <a:avLst/>
          </a:prstGeom>
          <a:noFill/>
          <a:ln>
            <a:noFill/>
          </a:ln>
        </p:spPr>
      </p:pic>
    </p:spTree>
    <p:extLst>
      <p:ext uri="{BB962C8B-B14F-4D97-AF65-F5344CB8AC3E}">
        <p14:creationId xmlns:p14="http://schemas.microsoft.com/office/powerpoint/2010/main" val="118769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480B785-17BC-42A1-9E37-8BB4474CFFE5}"/>
              </a:ext>
            </a:extLst>
          </p:cNvPr>
          <p:cNvGrpSpPr/>
          <p:nvPr/>
        </p:nvGrpSpPr>
        <p:grpSpPr>
          <a:xfrm>
            <a:off x="2749798" y="1607588"/>
            <a:ext cx="5738291" cy="2486706"/>
            <a:chOff x="2749798" y="1607588"/>
            <a:chExt cx="5738291" cy="2486706"/>
          </a:xfrm>
        </p:grpSpPr>
        <p:pic>
          <p:nvPicPr>
            <p:cNvPr id="10" name="Picture 9">
              <a:extLst>
                <a:ext uri="{FF2B5EF4-FFF2-40B4-BE49-F238E27FC236}">
                  <a16:creationId xmlns:a16="http://schemas.microsoft.com/office/drawing/2014/main" id="{7E8EF898-E702-4001-94A7-15664E2F920E}"/>
                </a:ext>
              </a:extLst>
            </p:cNvPr>
            <p:cNvPicPr>
              <a:picLocks noChangeAspect="1"/>
            </p:cNvPicPr>
            <p:nvPr/>
          </p:nvPicPr>
          <p:blipFill>
            <a:blip r:embed="rId2"/>
            <a:stretch>
              <a:fillRect/>
            </a:stretch>
          </p:blipFill>
          <p:spPr>
            <a:xfrm>
              <a:off x="3135039" y="1684469"/>
              <a:ext cx="5353050" cy="2409825"/>
            </a:xfrm>
            <a:prstGeom prst="rect">
              <a:avLst/>
            </a:prstGeom>
          </p:spPr>
        </p:pic>
        <p:pic>
          <p:nvPicPr>
            <p:cNvPr id="25" name="Picture 24">
              <a:extLst>
                <a:ext uri="{FF2B5EF4-FFF2-40B4-BE49-F238E27FC236}">
                  <a16:creationId xmlns:a16="http://schemas.microsoft.com/office/drawing/2014/main" id="{578FE4D8-AAB2-41BF-B226-90F6825F14F4}"/>
                </a:ext>
              </a:extLst>
            </p:cNvPr>
            <p:cNvPicPr>
              <a:picLocks noChangeAspect="1"/>
            </p:cNvPicPr>
            <p:nvPr/>
          </p:nvPicPr>
          <p:blipFill>
            <a:blip r:embed="rId3"/>
            <a:stretch>
              <a:fillRect/>
            </a:stretch>
          </p:blipFill>
          <p:spPr>
            <a:xfrm>
              <a:off x="2749798" y="1607588"/>
              <a:ext cx="1362075" cy="409575"/>
            </a:xfrm>
            <a:prstGeom prst="rect">
              <a:avLst/>
            </a:prstGeom>
          </p:spPr>
        </p:pic>
      </p:grpSp>
      <p:sp>
        <p:nvSpPr>
          <p:cNvPr id="4" name="Slide Number Placeholder 5">
            <a:extLst>
              <a:ext uri="{FF2B5EF4-FFF2-40B4-BE49-F238E27FC236}">
                <a16:creationId xmlns:a16="http://schemas.microsoft.com/office/drawing/2014/main" id="{AB0392DC-2CC1-4C4E-97CD-2614CCCD05F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24</a:t>
            </a:fld>
            <a:endParaRPr lang="en-US" b="1" dirty="0"/>
          </a:p>
        </p:txBody>
      </p:sp>
      <p:sp>
        <p:nvSpPr>
          <p:cNvPr id="6" name="Title 1">
            <a:extLst>
              <a:ext uri="{FF2B5EF4-FFF2-40B4-BE49-F238E27FC236}">
                <a16:creationId xmlns:a16="http://schemas.microsoft.com/office/drawing/2014/main" id="{E59E6303-5A5C-4DEA-977E-49827056625E}"/>
              </a:ext>
            </a:extLst>
          </p:cNvPr>
          <p:cNvSpPr>
            <a:spLocks noGrp="1"/>
          </p:cNvSpPr>
          <p:nvPr>
            <p:ph type="title"/>
          </p:nvPr>
        </p:nvSpPr>
        <p:spPr>
          <a:xfrm>
            <a:off x="838200" y="365125"/>
            <a:ext cx="10515600" cy="1325563"/>
          </a:xfrm>
        </p:spPr>
        <p:txBody>
          <a:bodyPr/>
          <a:lstStyle/>
          <a:p>
            <a:r>
              <a:rPr lang="en-US" b="1" dirty="0">
                <a:solidFill>
                  <a:srgbClr val="0070C0"/>
                </a:solidFill>
              </a:rPr>
              <a:t>Example 92</a:t>
            </a:r>
          </a:p>
        </p:txBody>
      </p:sp>
      <p:cxnSp>
        <p:nvCxnSpPr>
          <p:cNvPr id="5" name="Straight Connector 4">
            <a:extLst>
              <a:ext uri="{FF2B5EF4-FFF2-40B4-BE49-F238E27FC236}">
                <a16:creationId xmlns:a16="http://schemas.microsoft.com/office/drawing/2014/main" id="{F70F2A20-7DCE-45FA-9B77-387B187F8BE1}"/>
              </a:ext>
            </a:extLst>
          </p:cNvPr>
          <p:cNvCxnSpPr>
            <a:cxnSpLocks/>
          </p:cNvCxnSpPr>
          <p:nvPr/>
        </p:nvCxnSpPr>
        <p:spPr>
          <a:xfrm>
            <a:off x="1719309" y="1546413"/>
            <a:ext cx="8184509" cy="254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9DDCE62-A85F-42D2-9D53-ABD3AF2A8E30}"/>
              </a:ext>
            </a:extLst>
          </p:cNvPr>
          <p:cNvPicPr>
            <a:picLocks noChangeAspect="1"/>
          </p:cNvPicPr>
          <p:nvPr/>
        </p:nvPicPr>
        <p:blipFill>
          <a:blip r:embed="rId4"/>
          <a:stretch>
            <a:fillRect/>
          </a:stretch>
        </p:blipFill>
        <p:spPr>
          <a:xfrm>
            <a:off x="4655409" y="790021"/>
            <a:ext cx="5095875" cy="571500"/>
          </a:xfrm>
          <a:prstGeom prst="rect">
            <a:avLst/>
          </a:prstGeom>
        </p:spPr>
      </p:pic>
      <p:pic>
        <p:nvPicPr>
          <p:cNvPr id="14" name="Picture 13">
            <a:extLst>
              <a:ext uri="{FF2B5EF4-FFF2-40B4-BE49-F238E27FC236}">
                <a16:creationId xmlns:a16="http://schemas.microsoft.com/office/drawing/2014/main" id="{912FC989-EBE1-43E6-9DDB-8B5CBD136F17}"/>
              </a:ext>
            </a:extLst>
          </p:cNvPr>
          <p:cNvPicPr>
            <a:picLocks noChangeAspect="1"/>
          </p:cNvPicPr>
          <p:nvPr/>
        </p:nvPicPr>
        <p:blipFill>
          <a:blip r:embed="rId5"/>
          <a:stretch>
            <a:fillRect/>
          </a:stretch>
        </p:blipFill>
        <p:spPr>
          <a:xfrm>
            <a:off x="599815" y="4394360"/>
            <a:ext cx="4638675" cy="1952625"/>
          </a:xfrm>
          <a:prstGeom prst="rect">
            <a:avLst/>
          </a:prstGeom>
        </p:spPr>
      </p:pic>
      <p:pic>
        <p:nvPicPr>
          <p:cNvPr id="16" name="Picture 15">
            <a:extLst>
              <a:ext uri="{FF2B5EF4-FFF2-40B4-BE49-F238E27FC236}">
                <a16:creationId xmlns:a16="http://schemas.microsoft.com/office/drawing/2014/main" id="{B280A9A8-556B-4A57-A481-D0665672C287}"/>
              </a:ext>
            </a:extLst>
          </p:cNvPr>
          <p:cNvPicPr>
            <a:picLocks noChangeAspect="1"/>
          </p:cNvPicPr>
          <p:nvPr/>
        </p:nvPicPr>
        <p:blipFill>
          <a:blip r:embed="rId6"/>
          <a:stretch>
            <a:fillRect/>
          </a:stretch>
        </p:blipFill>
        <p:spPr>
          <a:xfrm>
            <a:off x="5811564" y="4329592"/>
            <a:ext cx="2971800" cy="257175"/>
          </a:xfrm>
          <a:prstGeom prst="rect">
            <a:avLst/>
          </a:prstGeom>
        </p:spPr>
      </p:pic>
      <p:pic>
        <p:nvPicPr>
          <p:cNvPr id="18" name="Picture 17">
            <a:extLst>
              <a:ext uri="{FF2B5EF4-FFF2-40B4-BE49-F238E27FC236}">
                <a16:creationId xmlns:a16="http://schemas.microsoft.com/office/drawing/2014/main" id="{624479C9-25BD-4C7C-A32A-8CE8536A9DEA}"/>
              </a:ext>
            </a:extLst>
          </p:cNvPr>
          <p:cNvPicPr>
            <a:picLocks noChangeAspect="1"/>
          </p:cNvPicPr>
          <p:nvPr/>
        </p:nvPicPr>
        <p:blipFill>
          <a:blip r:embed="rId7"/>
          <a:stretch>
            <a:fillRect/>
          </a:stretch>
        </p:blipFill>
        <p:spPr>
          <a:xfrm>
            <a:off x="5661828" y="4700646"/>
            <a:ext cx="4724400" cy="1581150"/>
          </a:xfrm>
          <a:prstGeom prst="rect">
            <a:avLst/>
          </a:prstGeom>
        </p:spPr>
      </p:pic>
      <p:sp>
        <p:nvSpPr>
          <p:cNvPr id="21" name="TextBox 20">
            <a:extLst>
              <a:ext uri="{FF2B5EF4-FFF2-40B4-BE49-F238E27FC236}">
                <a16:creationId xmlns:a16="http://schemas.microsoft.com/office/drawing/2014/main" id="{ECF07DB2-DF34-4D6F-9E04-C127D04BBF97}"/>
              </a:ext>
            </a:extLst>
          </p:cNvPr>
          <p:cNvSpPr txBox="1"/>
          <p:nvPr/>
        </p:nvSpPr>
        <p:spPr>
          <a:xfrm>
            <a:off x="5661828" y="512909"/>
            <a:ext cx="1034770" cy="400110"/>
          </a:xfrm>
          <a:prstGeom prst="rect">
            <a:avLst/>
          </a:prstGeom>
          <a:noFill/>
        </p:spPr>
        <p:txBody>
          <a:bodyPr wrap="none" rtlCol="0">
            <a:spAutoFit/>
          </a:bodyPr>
          <a:lstStyle/>
          <a:p>
            <a:r>
              <a:rPr lang="en-US" sz="2000" b="1" dirty="0">
                <a:solidFill>
                  <a:srgbClr val="0070C0"/>
                </a:solidFill>
                <a:latin typeface="+mj-lt"/>
                <a:ea typeface="+mj-ea"/>
                <a:cs typeface="+mj-cs"/>
              </a:rPr>
              <a:t>Problem</a:t>
            </a:r>
          </a:p>
        </p:txBody>
      </p:sp>
      <p:sp>
        <p:nvSpPr>
          <p:cNvPr id="23" name="TextBox 22">
            <a:extLst>
              <a:ext uri="{FF2B5EF4-FFF2-40B4-BE49-F238E27FC236}">
                <a16:creationId xmlns:a16="http://schemas.microsoft.com/office/drawing/2014/main" id="{713C3661-6AF9-4704-B75F-DA6519DBE627}"/>
              </a:ext>
            </a:extLst>
          </p:cNvPr>
          <p:cNvSpPr txBox="1"/>
          <p:nvPr/>
        </p:nvSpPr>
        <p:spPr>
          <a:xfrm>
            <a:off x="3430835" y="2160257"/>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Tree>
    <p:extLst>
      <p:ext uri="{BB962C8B-B14F-4D97-AF65-F5344CB8AC3E}">
        <p14:creationId xmlns:p14="http://schemas.microsoft.com/office/powerpoint/2010/main" val="374116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0392DC-2CC1-4C4E-97CD-2614CCCD05F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25</a:t>
            </a:fld>
            <a:endParaRPr lang="en-US" b="1" dirty="0"/>
          </a:p>
        </p:txBody>
      </p:sp>
      <p:sp>
        <p:nvSpPr>
          <p:cNvPr id="6" name="Title 1">
            <a:extLst>
              <a:ext uri="{FF2B5EF4-FFF2-40B4-BE49-F238E27FC236}">
                <a16:creationId xmlns:a16="http://schemas.microsoft.com/office/drawing/2014/main" id="{E59E6303-5A5C-4DEA-977E-49827056625E}"/>
              </a:ext>
            </a:extLst>
          </p:cNvPr>
          <p:cNvSpPr>
            <a:spLocks noGrp="1"/>
          </p:cNvSpPr>
          <p:nvPr>
            <p:ph type="title"/>
          </p:nvPr>
        </p:nvSpPr>
        <p:spPr>
          <a:xfrm>
            <a:off x="838200" y="365125"/>
            <a:ext cx="10515600" cy="1325563"/>
          </a:xfrm>
        </p:spPr>
        <p:txBody>
          <a:bodyPr/>
          <a:lstStyle/>
          <a:p>
            <a:r>
              <a:rPr lang="en-US" b="1" dirty="0">
                <a:solidFill>
                  <a:srgbClr val="0070C0"/>
                </a:solidFill>
              </a:rPr>
              <a:t>Theorem</a:t>
            </a:r>
          </a:p>
        </p:txBody>
      </p:sp>
      <p:pic>
        <p:nvPicPr>
          <p:cNvPr id="3" name="Picture 2">
            <a:extLst>
              <a:ext uri="{FF2B5EF4-FFF2-40B4-BE49-F238E27FC236}">
                <a16:creationId xmlns:a16="http://schemas.microsoft.com/office/drawing/2014/main" id="{EE4718FF-F102-4CD6-B503-25C31960F004}"/>
              </a:ext>
            </a:extLst>
          </p:cNvPr>
          <p:cNvPicPr>
            <a:picLocks noChangeAspect="1"/>
          </p:cNvPicPr>
          <p:nvPr/>
        </p:nvPicPr>
        <p:blipFill>
          <a:blip r:embed="rId2"/>
          <a:stretch>
            <a:fillRect/>
          </a:stretch>
        </p:blipFill>
        <p:spPr>
          <a:xfrm>
            <a:off x="1306450" y="1575991"/>
            <a:ext cx="8595268" cy="809783"/>
          </a:xfrm>
          <a:prstGeom prst="rect">
            <a:avLst/>
          </a:prstGeom>
        </p:spPr>
      </p:pic>
      <p:pic>
        <p:nvPicPr>
          <p:cNvPr id="8" name="Picture 7">
            <a:extLst>
              <a:ext uri="{FF2B5EF4-FFF2-40B4-BE49-F238E27FC236}">
                <a16:creationId xmlns:a16="http://schemas.microsoft.com/office/drawing/2014/main" id="{E44E8AFE-C5AB-49F4-98A1-585E6BC949ED}"/>
              </a:ext>
            </a:extLst>
          </p:cNvPr>
          <p:cNvPicPr>
            <a:picLocks noChangeAspect="1"/>
          </p:cNvPicPr>
          <p:nvPr/>
        </p:nvPicPr>
        <p:blipFill>
          <a:blip r:embed="rId3"/>
          <a:stretch>
            <a:fillRect/>
          </a:stretch>
        </p:blipFill>
        <p:spPr>
          <a:xfrm>
            <a:off x="1547553" y="2847529"/>
            <a:ext cx="7758202" cy="2829836"/>
          </a:xfrm>
          <a:prstGeom prst="rect">
            <a:avLst/>
          </a:prstGeom>
        </p:spPr>
      </p:pic>
    </p:spTree>
    <p:extLst>
      <p:ext uri="{BB962C8B-B14F-4D97-AF65-F5344CB8AC3E}">
        <p14:creationId xmlns:p14="http://schemas.microsoft.com/office/powerpoint/2010/main" val="2002108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3E61B-D196-4FBE-9EF3-07747A8BEC4C}"/>
              </a:ext>
            </a:extLst>
          </p:cNvPr>
          <p:cNvPicPr>
            <a:picLocks noChangeAspect="1"/>
          </p:cNvPicPr>
          <p:nvPr/>
        </p:nvPicPr>
        <p:blipFill>
          <a:blip r:embed="rId2"/>
          <a:stretch>
            <a:fillRect/>
          </a:stretch>
        </p:blipFill>
        <p:spPr>
          <a:xfrm>
            <a:off x="473282" y="0"/>
            <a:ext cx="8741574" cy="6858000"/>
          </a:xfrm>
          <a:prstGeom prst="rect">
            <a:avLst/>
          </a:prstGeom>
        </p:spPr>
      </p:pic>
      <p:sp>
        <p:nvSpPr>
          <p:cNvPr id="4" name="TextBox 3">
            <a:extLst>
              <a:ext uri="{FF2B5EF4-FFF2-40B4-BE49-F238E27FC236}">
                <a16:creationId xmlns:a16="http://schemas.microsoft.com/office/drawing/2014/main" id="{4B805530-789A-4403-B5A0-614FA2C3703B}"/>
              </a:ext>
            </a:extLst>
          </p:cNvPr>
          <p:cNvSpPr txBox="1"/>
          <p:nvPr/>
        </p:nvSpPr>
        <p:spPr>
          <a:xfrm>
            <a:off x="7977986" y="2896622"/>
            <a:ext cx="4163704" cy="2308324"/>
          </a:xfrm>
          <a:prstGeom prst="rect">
            <a:avLst/>
          </a:prstGeom>
          <a:noFill/>
        </p:spPr>
        <p:txBody>
          <a:bodyPr wrap="none" rtlCol="0">
            <a:spAutoFit/>
          </a:bodyPr>
          <a:lstStyle/>
          <a:p>
            <a:r>
              <a:rPr lang="en-US" dirty="0"/>
              <a:t>Observe that a 2x2 matrix may have</a:t>
            </a:r>
            <a:br>
              <a:rPr lang="en-US" dirty="0"/>
            </a:br>
            <a:r>
              <a:rPr lang="en-US" dirty="0"/>
              <a:t>only one eigenvalue.</a:t>
            </a:r>
          </a:p>
          <a:p>
            <a:endParaRPr lang="en-US" dirty="0"/>
          </a:p>
          <a:p>
            <a:r>
              <a:rPr lang="en-US" dirty="0"/>
              <a:t>Eigenvalues can also be complex numbers.</a:t>
            </a:r>
          </a:p>
          <a:p>
            <a:endParaRPr lang="en-US" dirty="0"/>
          </a:p>
          <a:p>
            <a:r>
              <a:rPr lang="en-US" dirty="0"/>
              <a:t>These facts should not be surprising,</a:t>
            </a:r>
            <a:br>
              <a:rPr lang="en-US" dirty="0"/>
            </a:br>
            <a:r>
              <a:rPr lang="en-US" dirty="0"/>
              <a:t>since eigenvalues are solutions of</a:t>
            </a:r>
            <a:br>
              <a:rPr lang="en-US" dirty="0"/>
            </a:br>
            <a:r>
              <a:rPr lang="en-US" dirty="0"/>
              <a:t>polynomials.</a:t>
            </a:r>
          </a:p>
        </p:txBody>
      </p:sp>
    </p:spTree>
    <p:extLst>
      <p:ext uri="{BB962C8B-B14F-4D97-AF65-F5344CB8AC3E}">
        <p14:creationId xmlns:p14="http://schemas.microsoft.com/office/powerpoint/2010/main" val="20892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0392DC-2CC1-4C4E-97CD-2614CCCD05F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27</a:t>
            </a:fld>
            <a:endParaRPr lang="en-US" b="1" dirty="0"/>
          </a:p>
        </p:txBody>
      </p:sp>
      <p:sp>
        <p:nvSpPr>
          <p:cNvPr id="6" name="Title 1">
            <a:extLst>
              <a:ext uri="{FF2B5EF4-FFF2-40B4-BE49-F238E27FC236}">
                <a16:creationId xmlns:a16="http://schemas.microsoft.com/office/drawing/2014/main" id="{E59E6303-5A5C-4DEA-977E-49827056625E}"/>
              </a:ext>
            </a:extLst>
          </p:cNvPr>
          <p:cNvSpPr>
            <a:spLocks noGrp="1"/>
          </p:cNvSpPr>
          <p:nvPr>
            <p:ph type="title"/>
          </p:nvPr>
        </p:nvSpPr>
        <p:spPr>
          <a:xfrm>
            <a:off x="712649" y="126584"/>
            <a:ext cx="10515600" cy="646332"/>
          </a:xfrm>
        </p:spPr>
        <p:txBody>
          <a:bodyPr>
            <a:normAutofit fontScale="90000"/>
          </a:bodyPr>
          <a:lstStyle/>
          <a:p>
            <a:r>
              <a:rPr lang="en-US" b="1" dirty="0">
                <a:solidFill>
                  <a:srgbClr val="0070C0"/>
                </a:solidFill>
              </a:rPr>
              <a:t>Finding Eigenvalues in Real Applications</a:t>
            </a:r>
          </a:p>
        </p:txBody>
      </p:sp>
      <p:sp>
        <p:nvSpPr>
          <p:cNvPr id="12" name="TextBox 11">
            <a:extLst>
              <a:ext uri="{FF2B5EF4-FFF2-40B4-BE49-F238E27FC236}">
                <a16:creationId xmlns:a16="http://schemas.microsoft.com/office/drawing/2014/main" id="{934D1C02-FF2B-468C-BE86-11E78BCA4642}"/>
              </a:ext>
            </a:extLst>
          </p:cNvPr>
          <p:cNvSpPr txBox="1"/>
          <p:nvPr/>
        </p:nvSpPr>
        <p:spPr>
          <a:xfrm>
            <a:off x="1434517" y="4706224"/>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EBF30B73-1AFB-4190-BD39-E9DDD480AB83}"/>
              </a:ext>
            </a:extLst>
          </p:cNvPr>
          <p:cNvSpPr txBox="1"/>
          <p:nvPr/>
        </p:nvSpPr>
        <p:spPr>
          <a:xfrm>
            <a:off x="587098" y="922516"/>
            <a:ext cx="10766702" cy="5355312"/>
          </a:xfrm>
          <a:prstGeom prst="rect">
            <a:avLst/>
          </a:prstGeom>
          <a:noFill/>
        </p:spPr>
        <p:txBody>
          <a:bodyPr wrap="square">
            <a:spAutoFit/>
          </a:bodyPr>
          <a:lstStyle/>
          <a:p>
            <a:r>
              <a:rPr lang="en-US" dirty="0"/>
              <a:t>The eigenvalues of a matrix A can be determined by finding the roots of the characteristic polynomial. Explicit algebraic formulas for the roots of a polynomial exist only if the degree </a:t>
            </a:r>
            <a:r>
              <a:rPr lang="en-US" i="1" dirty="0"/>
              <a:t>n</a:t>
            </a:r>
            <a:r>
              <a:rPr lang="en-US" dirty="0"/>
              <a:t> is 4 or less. Therefore, for matrices of order 5 or more, the eigenvalues and eigenvectors cannot be obtained by an explicit algebraic formula and must be computed by approximate numerical methods. </a:t>
            </a:r>
          </a:p>
          <a:p>
            <a:endParaRPr lang="en-US" dirty="0"/>
          </a:p>
          <a:p>
            <a:r>
              <a:rPr lang="en-US" dirty="0"/>
              <a:t>We would expect that for larger matrices a computer would be used to factor the characteristic polynomials. In reality, this method is unreliable as roundoff errors cause unpredictable results. Furthermore, before computing the characteristic polynomial, we need to compute the determinant, also a very expensive process. Efficient, accurate methods to compute eigenvalues and eigenvectors of arbitrary matrices were not known until the advent of the </a:t>
            </a:r>
            <a:r>
              <a:rPr lang="en-US" dirty="0">
                <a:hlinkClick r:id="rId2" tooltip="QR algorithm">
                  <a:extLst>
                    <a:ext uri="{A12FA001-AC4F-418D-AE19-62706E023703}">
                      <ahyp:hlinkClr xmlns:ahyp="http://schemas.microsoft.com/office/drawing/2018/hyperlinkcolor" val="tx"/>
                    </a:ext>
                  </a:extLst>
                </a:hlinkClick>
              </a:rPr>
              <a:t>QR algorithm</a:t>
            </a:r>
            <a:r>
              <a:rPr lang="en-US" dirty="0"/>
              <a:t> in 1961.</a:t>
            </a:r>
          </a:p>
          <a:p>
            <a:pPr marL="0" marR="0"/>
            <a:endParaRPr lang="en-US" dirty="0"/>
          </a:p>
          <a:p>
            <a:r>
              <a:rPr lang="en-US" dirty="0"/>
              <a:t>Question: how then are eigenvalues found?</a:t>
            </a:r>
          </a:p>
          <a:p>
            <a:endParaRPr lang="en-US" dirty="0"/>
          </a:p>
          <a:p>
            <a:r>
              <a:rPr lang="en-US" dirty="0"/>
              <a:t>Answer: </a:t>
            </a:r>
            <a:r>
              <a:rPr lang="en-US" b="1" dirty="0"/>
              <a:t>Via iterative processes that transform matrix A into a matrix that is almost an upper triangular</a:t>
            </a:r>
          </a:p>
          <a:p>
            <a:r>
              <a:rPr lang="en-US" b="1" dirty="0"/>
              <a:t>matrix. The more iterations, the better approximation.</a:t>
            </a:r>
          </a:p>
          <a:p>
            <a:pPr marL="0" marR="0"/>
            <a:endParaRPr lang="en-US" dirty="0"/>
          </a:p>
          <a:p>
            <a:pPr marL="0" marR="0"/>
            <a:endParaRPr lang="en-US" dirty="0"/>
          </a:p>
          <a:p>
            <a:pPr marL="0" marR="0"/>
            <a:r>
              <a:rPr lang="en-US" dirty="0"/>
              <a:t>Once the value of an eigenvalue is known, the corresponding eigenvectors can be found by finding non-zero solutions of the eigenvalue equation, that becomes a system of linear equations with known coefficients. </a:t>
            </a:r>
          </a:p>
        </p:txBody>
      </p:sp>
    </p:spTree>
    <p:extLst>
      <p:ext uri="{BB962C8B-B14F-4D97-AF65-F5344CB8AC3E}">
        <p14:creationId xmlns:p14="http://schemas.microsoft.com/office/powerpoint/2010/main" val="2829927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0392DC-2CC1-4C4E-97CD-2614CCCD05F0}"/>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28</a:t>
            </a:fld>
            <a:endParaRPr lang="en-US" b="1" dirty="0"/>
          </a:p>
        </p:txBody>
      </p:sp>
      <p:sp>
        <p:nvSpPr>
          <p:cNvPr id="6" name="Title 1">
            <a:extLst>
              <a:ext uri="{FF2B5EF4-FFF2-40B4-BE49-F238E27FC236}">
                <a16:creationId xmlns:a16="http://schemas.microsoft.com/office/drawing/2014/main" id="{E59E6303-5A5C-4DEA-977E-49827056625E}"/>
              </a:ext>
            </a:extLst>
          </p:cNvPr>
          <p:cNvSpPr>
            <a:spLocks noGrp="1"/>
          </p:cNvSpPr>
          <p:nvPr>
            <p:ph type="title"/>
          </p:nvPr>
        </p:nvSpPr>
        <p:spPr>
          <a:xfrm>
            <a:off x="101771" y="199386"/>
            <a:ext cx="1984779" cy="487906"/>
          </a:xfrm>
        </p:spPr>
        <p:txBody>
          <a:bodyPr>
            <a:normAutofit fontScale="90000"/>
          </a:bodyPr>
          <a:lstStyle/>
          <a:p>
            <a:r>
              <a:rPr lang="en-US" b="1" dirty="0">
                <a:solidFill>
                  <a:srgbClr val="0070C0"/>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B0DEB4-644F-47F4-B01E-C6831F1C8338}"/>
                  </a:ext>
                </a:extLst>
              </p:cNvPr>
              <p:cNvSpPr txBox="1"/>
              <p:nvPr/>
            </p:nvSpPr>
            <p:spPr>
              <a:xfrm>
                <a:off x="2086550" y="59055"/>
                <a:ext cx="9745418" cy="1206741"/>
              </a:xfrm>
              <a:prstGeom prst="rect">
                <a:avLst/>
              </a:prstGeom>
              <a:noFill/>
            </p:spPr>
            <p:txBody>
              <a:bodyPr wrap="square">
                <a:spAutoFit/>
              </a:bodyPr>
              <a:lstStyle/>
              <a:p>
                <a:pPr marL="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Compute the eigenvalues and eigenvectors for matrix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How about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and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+ 4</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14:m>
                  <m:oMathPara xmlns:m="http://schemas.openxmlformats.org/officeDocument/2006/math">
                    <m:oMathParaPr>
                      <m:jc m:val="centerGroup"/>
                    </m:oMathParaPr>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𝐴</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US" sz="16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6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16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1600" i="1">
                                    <a:effectLst/>
                                    <a:latin typeface="Cambria Math" panose="02040503050406030204" pitchFamily="18" charset="0"/>
                                    <a:ea typeface="Calibri" panose="020F0502020204030204" pitchFamily="34" charset="0"/>
                                    <a:cs typeface="Times New Roman" panose="02020603050405020304" pitchFamily="18" charset="0"/>
                                  </a:rPr>
                                  <m:t>−1</m:t>
                                </m:r>
                              </m:e>
                              <m:e>
                                <m:r>
                                  <a:rPr lang="en-US" sz="1600" i="1">
                                    <a:effectLst/>
                                    <a:latin typeface="Cambria Math" panose="02040503050406030204" pitchFamily="18" charset="0"/>
                                    <a:ea typeface="Calibri" panose="020F0502020204030204" pitchFamily="34" charset="0"/>
                                    <a:cs typeface="Times New Roman" panose="02020603050405020304" pitchFamily="18" charset="0"/>
                                  </a:rPr>
                                  <m:t>2</m:t>
                                </m:r>
                              </m:e>
                            </m:mr>
                          </m:m>
                        </m:e>
                      </m:d>
                    </m:oMath>
                  </m:oMathPara>
                </a14:m>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4AB0DEB4-644F-47F4-B01E-C6831F1C8338}"/>
                  </a:ext>
                </a:extLst>
              </p:cNvPr>
              <p:cNvSpPr txBox="1">
                <a:spLocks noRot="1" noChangeAspect="1" noMove="1" noResize="1" noEditPoints="1" noAdjustHandles="1" noChangeArrowheads="1" noChangeShapeType="1" noTextEdit="1"/>
              </p:cNvSpPr>
              <p:nvPr/>
            </p:nvSpPr>
            <p:spPr>
              <a:xfrm>
                <a:off x="2086550" y="59055"/>
                <a:ext cx="9745418" cy="1206741"/>
              </a:xfrm>
              <a:prstGeom prst="rect">
                <a:avLst/>
              </a:prstGeom>
              <a:blipFill>
                <a:blip r:embed="rId2"/>
                <a:stretch>
                  <a:fillRect l="-625" t="-1515"/>
                </a:stretch>
              </a:blipFill>
            </p:spPr>
            <p:txBody>
              <a:bodyPr/>
              <a:lstStyle/>
              <a:p>
                <a:r>
                  <a:rPr lang="en-US">
                    <a:noFill/>
                  </a:rPr>
                  <a:t> </a:t>
                </a:r>
              </a:p>
            </p:txBody>
          </p:sp>
        </mc:Fallback>
      </mc:AlternateContent>
    </p:spTree>
    <p:extLst>
      <p:ext uri="{BB962C8B-B14F-4D97-AF65-F5344CB8AC3E}">
        <p14:creationId xmlns:p14="http://schemas.microsoft.com/office/powerpoint/2010/main" val="64319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CAE-4545-49C6-A593-FDF843DC339E}"/>
              </a:ext>
            </a:extLst>
          </p:cNvPr>
          <p:cNvSpPr>
            <a:spLocks noGrp="1"/>
          </p:cNvSpPr>
          <p:nvPr>
            <p:ph type="title"/>
          </p:nvPr>
        </p:nvSpPr>
        <p:spPr/>
        <p:txBody>
          <a:bodyPr/>
          <a:lstStyle/>
          <a:p>
            <a:r>
              <a:rPr lang="en-US" b="1" dirty="0">
                <a:solidFill>
                  <a:srgbClr val="0070C0"/>
                </a:solidFill>
              </a:rPr>
              <a:t>Predefinition Workup</a:t>
            </a:r>
          </a:p>
        </p:txBody>
      </p:sp>
      <p:sp>
        <p:nvSpPr>
          <p:cNvPr id="6" name="Slide Number Placeholder 5">
            <a:extLst>
              <a:ext uri="{FF2B5EF4-FFF2-40B4-BE49-F238E27FC236}">
                <a16:creationId xmlns:a16="http://schemas.microsoft.com/office/drawing/2014/main" id="{4F7FE2E6-095F-4A40-84FA-63F6D988E64C}"/>
              </a:ext>
            </a:extLst>
          </p:cNvPr>
          <p:cNvSpPr txBox="1">
            <a:spLocks/>
          </p:cNvSpPr>
          <p:nvPr/>
        </p:nvSpPr>
        <p:spPr>
          <a:xfrm>
            <a:off x="175953" y="64338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Page </a:t>
            </a:r>
            <a:fld id="{A973BAE2-7DD0-4A05-A95E-EC1444A28263}" type="slidenum">
              <a:rPr lang="en-US" b="1" smtClean="0"/>
              <a:pPr algn="l"/>
              <a:t>3</a:t>
            </a:fld>
            <a:endParaRPr lang="en-US" b="1" dirty="0"/>
          </a:p>
        </p:txBody>
      </p:sp>
      <p:pic>
        <p:nvPicPr>
          <p:cNvPr id="7" name="Content Placeholder 6">
            <a:extLst>
              <a:ext uri="{FF2B5EF4-FFF2-40B4-BE49-F238E27FC236}">
                <a16:creationId xmlns:a16="http://schemas.microsoft.com/office/drawing/2014/main" id="{E755B52F-F2A7-4798-BB17-633217AC11F9}"/>
              </a:ext>
            </a:extLst>
          </p:cNvPr>
          <p:cNvPicPr>
            <a:picLocks noGrp="1" noChangeAspect="1"/>
          </p:cNvPicPr>
          <p:nvPr>
            <p:ph idx="1"/>
          </p:nvPr>
        </p:nvPicPr>
        <p:blipFill>
          <a:blip r:embed="rId2"/>
          <a:stretch>
            <a:fillRect/>
          </a:stretch>
        </p:blipFill>
        <p:spPr>
          <a:xfrm>
            <a:off x="2320520" y="1469816"/>
            <a:ext cx="6698940" cy="4060659"/>
          </a:xfrm>
        </p:spPr>
      </p:pic>
      <p:pic>
        <p:nvPicPr>
          <p:cNvPr id="9" name="Picture 8">
            <a:extLst>
              <a:ext uri="{FF2B5EF4-FFF2-40B4-BE49-F238E27FC236}">
                <a16:creationId xmlns:a16="http://schemas.microsoft.com/office/drawing/2014/main" id="{807B008B-CD80-4D66-885D-B91F0F773D8B}"/>
              </a:ext>
            </a:extLst>
          </p:cNvPr>
          <p:cNvPicPr>
            <a:picLocks noChangeAspect="1"/>
          </p:cNvPicPr>
          <p:nvPr/>
        </p:nvPicPr>
        <p:blipFill>
          <a:blip r:embed="rId3"/>
          <a:stretch>
            <a:fillRect/>
          </a:stretch>
        </p:blipFill>
        <p:spPr>
          <a:xfrm>
            <a:off x="5376913" y="5659351"/>
            <a:ext cx="1254066" cy="373234"/>
          </a:xfrm>
          <a:prstGeom prst="rect">
            <a:avLst/>
          </a:prstGeom>
        </p:spPr>
      </p:pic>
    </p:spTree>
    <p:extLst>
      <p:ext uri="{BB962C8B-B14F-4D97-AF65-F5344CB8AC3E}">
        <p14:creationId xmlns:p14="http://schemas.microsoft.com/office/powerpoint/2010/main" val="408839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424EA9-ACA6-47E5-A407-6BFBA909AD89}"/>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4</a:t>
            </a:fld>
            <a:endParaRPr lang="en-US" b="1" dirty="0"/>
          </a:p>
        </p:txBody>
      </p:sp>
      <p:pic>
        <p:nvPicPr>
          <p:cNvPr id="9" name="Content Placeholder 8">
            <a:extLst>
              <a:ext uri="{FF2B5EF4-FFF2-40B4-BE49-F238E27FC236}">
                <a16:creationId xmlns:a16="http://schemas.microsoft.com/office/drawing/2014/main" id="{BC356588-E441-437C-98F8-E1C94D771DAC}"/>
              </a:ext>
            </a:extLst>
          </p:cNvPr>
          <p:cNvPicPr>
            <a:picLocks noGrp="1" noChangeAspect="1"/>
          </p:cNvPicPr>
          <p:nvPr>
            <p:ph idx="1"/>
          </p:nvPr>
        </p:nvPicPr>
        <p:blipFill>
          <a:blip r:embed="rId2"/>
          <a:stretch>
            <a:fillRect/>
          </a:stretch>
        </p:blipFill>
        <p:spPr>
          <a:xfrm>
            <a:off x="0" y="119638"/>
            <a:ext cx="8351243" cy="2639512"/>
          </a:xfrm>
        </p:spPr>
      </p:pic>
      <p:pic>
        <p:nvPicPr>
          <p:cNvPr id="6" name="Picture 5">
            <a:hlinkClick r:id="rId3"/>
            <a:extLst>
              <a:ext uri="{FF2B5EF4-FFF2-40B4-BE49-F238E27FC236}">
                <a16:creationId xmlns:a16="http://schemas.microsoft.com/office/drawing/2014/main" id="{43051DAF-31D0-4D1E-8DB8-BD2A3195CEE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87081" y="2944740"/>
            <a:ext cx="5047630" cy="3695400"/>
          </a:xfrm>
          <a:prstGeom prst="rect">
            <a:avLst/>
          </a:prstGeom>
          <a:noFill/>
          <a:ln>
            <a:noFill/>
          </a:ln>
        </p:spPr>
      </p:pic>
    </p:spTree>
    <p:extLst>
      <p:ext uri="{BB962C8B-B14F-4D97-AF65-F5344CB8AC3E}">
        <p14:creationId xmlns:p14="http://schemas.microsoft.com/office/powerpoint/2010/main" val="48109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CAE-4545-49C6-A593-FDF843DC339E}"/>
              </a:ext>
            </a:extLst>
          </p:cNvPr>
          <p:cNvSpPr>
            <a:spLocks noGrp="1"/>
          </p:cNvSpPr>
          <p:nvPr>
            <p:ph type="title"/>
          </p:nvPr>
        </p:nvSpPr>
        <p:spPr/>
        <p:txBody>
          <a:bodyPr/>
          <a:lstStyle/>
          <a:p>
            <a:r>
              <a:rPr lang="en-US" b="1" dirty="0">
                <a:solidFill>
                  <a:srgbClr val="0070C0"/>
                </a:solidFill>
              </a:rPr>
              <a:t>More Math</a:t>
            </a:r>
          </a:p>
        </p:txBody>
      </p:sp>
      <p:sp>
        <p:nvSpPr>
          <p:cNvPr id="6" name="Slide Number Placeholder 5">
            <a:extLst>
              <a:ext uri="{FF2B5EF4-FFF2-40B4-BE49-F238E27FC236}">
                <a16:creationId xmlns:a16="http://schemas.microsoft.com/office/drawing/2014/main" id="{4F7FE2E6-095F-4A40-84FA-63F6D988E64C}"/>
              </a:ext>
            </a:extLst>
          </p:cNvPr>
          <p:cNvSpPr txBox="1">
            <a:spLocks/>
          </p:cNvSpPr>
          <p:nvPr/>
        </p:nvSpPr>
        <p:spPr>
          <a:xfrm>
            <a:off x="175953" y="64338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Page </a:t>
            </a:r>
            <a:fld id="{A973BAE2-7DD0-4A05-A95E-EC1444A28263}" type="slidenum">
              <a:rPr lang="en-US" b="1" smtClean="0"/>
              <a:pPr algn="l"/>
              <a:t>5</a:t>
            </a:fld>
            <a:endParaRPr lang="en-US" b="1" dirty="0"/>
          </a:p>
        </p:txBody>
      </p:sp>
      <p:pic>
        <p:nvPicPr>
          <p:cNvPr id="7" name="Content Placeholder 6">
            <a:extLst>
              <a:ext uri="{FF2B5EF4-FFF2-40B4-BE49-F238E27FC236}">
                <a16:creationId xmlns:a16="http://schemas.microsoft.com/office/drawing/2014/main" id="{4DC68D19-C08B-449E-A68C-6D41E94E54EF}"/>
              </a:ext>
            </a:extLst>
          </p:cNvPr>
          <p:cNvPicPr>
            <a:picLocks noGrp="1" noChangeAspect="1"/>
          </p:cNvPicPr>
          <p:nvPr>
            <p:ph idx="1"/>
          </p:nvPr>
        </p:nvPicPr>
        <p:blipFill>
          <a:blip r:embed="rId2"/>
          <a:stretch>
            <a:fillRect/>
          </a:stretch>
        </p:blipFill>
        <p:spPr>
          <a:xfrm>
            <a:off x="3820119" y="1575484"/>
            <a:ext cx="5365601" cy="1064518"/>
          </a:xfrm>
          <a:prstGeom prst="rect">
            <a:avLst/>
          </a:prstGeom>
        </p:spPr>
      </p:pic>
      <p:pic>
        <p:nvPicPr>
          <p:cNvPr id="10" name="Picture 9">
            <a:extLst>
              <a:ext uri="{FF2B5EF4-FFF2-40B4-BE49-F238E27FC236}">
                <a16:creationId xmlns:a16="http://schemas.microsoft.com/office/drawing/2014/main" id="{25209A5E-44E1-490A-8EAF-BD80710D0CDD}"/>
              </a:ext>
            </a:extLst>
          </p:cNvPr>
          <p:cNvPicPr>
            <a:picLocks noChangeAspect="1"/>
          </p:cNvPicPr>
          <p:nvPr/>
        </p:nvPicPr>
        <p:blipFill>
          <a:blip r:embed="rId3"/>
          <a:stretch>
            <a:fillRect/>
          </a:stretch>
        </p:blipFill>
        <p:spPr>
          <a:xfrm>
            <a:off x="9513412" y="2300288"/>
            <a:ext cx="2095500" cy="333375"/>
          </a:xfrm>
          <a:prstGeom prst="rect">
            <a:avLst/>
          </a:prstGeom>
        </p:spPr>
      </p:pic>
      <p:grpSp>
        <p:nvGrpSpPr>
          <p:cNvPr id="21" name="Group 20">
            <a:extLst>
              <a:ext uri="{FF2B5EF4-FFF2-40B4-BE49-F238E27FC236}">
                <a16:creationId xmlns:a16="http://schemas.microsoft.com/office/drawing/2014/main" id="{2CDCA20A-DDA2-424E-99C9-1F7E3952D33A}"/>
              </a:ext>
            </a:extLst>
          </p:cNvPr>
          <p:cNvGrpSpPr/>
          <p:nvPr/>
        </p:nvGrpSpPr>
        <p:grpSpPr>
          <a:xfrm>
            <a:off x="314640" y="2287323"/>
            <a:ext cx="2743200" cy="692677"/>
            <a:chOff x="439418" y="2217984"/>
            <a:chExt cx="2743200" cy="692677"/>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0763B1-34D7-44B6-85CB-503D42770F8E}"/>
                    </a:ext>
                  </a:extLst>
                </p:cNvPr>
                <p:cNvSpPr txBox="1"/>
                <p:nvPr/>
              </p:nvSpPr>
              <p:spPr>
                <a:xfrm>
                  <a:off x="563018" y="2633662"/>
                  <a:ext cx="2070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dirty="0" smtClean="0"/>
                          <m:t>where</m:t>
                        </m:r>
                        <m:r>
                          <a:rPr lang="en-US" b="0" i="1" dirty="0" smtClean="0">
                            <a:latin typeface="Cambria Math" panose="02040503050406030204" pitchFamily="18" charset="0"/>
                          </a:rPr>
                          <m:t> </m:t>
                        </m:r>
                        <m:r>
                          <a:rPr lang="en-US" i="1" smtClean="0">
                            <a:latin typeface="Cambria Math" panose="02040503050406030204" pitchFamily="18" charset="0"/>
                          </a:rPr>
                          <m:t>𝐵</m:t>
                        </m:r>
                        <m:r>
                          <a:rPr lang="en-US" i="0">
                            <a:latin typeface="Cambria Math" panose="02040503050406030204" pitchFamily="18" charset="0"/>
                          </a:rPr>
                          <m:t>=</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𝐴</m:t>
                            </m:r>
                            <m:r>
                              <a:rPr lang="en-US" i="0">
                                <a:latin typeface="Cambria Math" panose="02040503050406030204" pitchFamily="18" charset="0"/>
                              </a:rPr>
                              <m:t>−</m:t>
                            </m:r>
                            <m:r>
                              <a:rPr lang="en-US" i="1">
                                <a:latin typeface="Cambria Math" panose="02040503050406030204" pitchFamily="18" charset="0"/>
                              </a:rPr>
                              <m:t>𝜆</m:t>
                            </m:r>
                            <m:r>
                              <a:rPr lang="en-US" b="0" i="1" smtClean="0">
                                <a:latin typeface="Cambria Math" panose="02040503050406030204" pitchFamily="18" charset="0"/>
                              </a:rPr>
                              <m:t>𝐼</m:t>
                            </m:r>
                          </m:e>
                        </m:d>
                      </m:oMath>
                    </m:oMathPara>
                  </a14:m>
                  <a:endParaRPr lang="en-US" dirty="0"/>
                </a:p>
              </p:txBody>
            </p:sp>
          </mc:Choice>
          <mc:Fallback xmlns="">
            <p:sp>
              <p:nvSpPr>
                <p:cNvPr id="19" name="TextBox 18">
                  <a:extLst>
                    <a:ext uri="{FF2B5EF4-FFF2-40B4-BE49-F238E27FC236}">
                      <a16:creationId xmlns:a16="http://schemas.microsoft.com/office/drawing/2014/main" id="{370763B1-34D7-44B6-85CB-503D42770F8E}"/>
                    </a:ext>
                  </a:extLst>
                </p:cNvPr>
                <p:cNvSpPr txBox="1">
                  <a:spLocks noRot="1" noChangeAspect="1" noMove="1" noResize="1" noEditPoints="1" noAdjustHandles="1" noChangeArrowheads="1" noChangeShapeType="1" noTextEdit="1"/>
                </p:cNvSpPr>
                <p:nvPr/>
              </p:nvSpPr>
              <p:spPr>
                <a:xfrm>
                  <a:off x="563018" y="2633662"/>
                  <a:ext cx="2070054" cy="276999"/>
                </a:xfrm>
                <a:prstGeom prst="rect">
                  <a:avLst/>
                </a:prstGeom>
                <a:blipFill>
                  <a:blip r:embed="rId4"/>
                  <a:stretch>
                    <a:fillRect l="-59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31F1C2-D7DE-4894-8DAD-00C3D015A19C}"/>
                    </a:ext>
                  </a:extLst>
                </p:cNvPr>
                <p:cNvSpPr txBox="1"/>
                <p:nvPr/>
              </p:nvSpPr>
              <p:spPr>
                <a:xfrm>
                  <a:off x="439418" y="2217984"/>
                  <a:ext cx="2743200" cy="404791"/>
                </a:xfrm>
                <a:prstGeom prst="rect">
                  <a:avLst/>
                </a:prstGeom>
                <a:noFill/>
              </p:spPr>
              <p:txBody>
                <a:bodyPr wrap="square" rtlCol="0">
                  <a:spAutoFit/>
                </a:bodyPr>
                <a:lstStyle/>
                <a:p>
                  <a:r>
                    <a:rPr lang="en-US" dirty="0"/>
                    <a:t>Recall </a:t>
                  </a:r>
                  <a14:m>
                    <m:oMath xmlns:m="http://schemas.openxmlformats.org/officeDocument/2006/math">
                      <m:r>
                        <a:rPr lang="en-US" b="0" i="1" smtClean="0">
                          <a:latin typeface="Cambria Math" panose="02040503050406030204" pitchFamily="18" charset="0"/>
                        </a:rPr>
                        <m:t>𝐵</m:t>
                      </m:r>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𝑥</m:t>
                          </m:r>
                        </m:e>
                      </m:acc>
                      <m:r>
                        <a:rPr lang="en-US" i="0">
                          <a:latin typeface="Cambria Math" panose="02040503050406030204" pitchFamily="18" charset="0"/>
                        </a:rPr>
                        <m:t>=</m:t>
                      </m:r>
                      <m:acc>
                        <m:accPr>
                          <m:chr m:val="⃗"/>
                          <m:ctrlPr>
                            <a:rPr lang="en-US" i="1">
                              <a:solidFill>
                                <a:srgbClr val="836967"/>
                              </a:solidFill>
                              <a:latin typeface="Cambria Math" panose="02040503050406030204" pitchFamily="18" charset="0"/>
                            </a:rPr>
                          </m:ctrlPr>
                        </m:accPr>
                        <m:e>
                          <m:r>
                            <a:rPr lang="en-US" i="0">
                              <a:latin typeface="Cambria Math" panose="02040503050406030204" pitchFamily="18" charset="0"/>
                            </a:rPr>
                            <m:t>0</m:t>
                          </m:r>
                        </m:e>
                      </m:acc>
                    </m:oMath>
                  </a14:m>
                  <a:r>
                    <a:rPr lang="en-US" dirty="0"/>
                    <a:t> from 2.4</a:t>
                  </a:r>
                </a:p>
              </p:txBody>
            </p:sp>
          </mc:Choice>
          <mc:Fallback xmlns="">
            <p:sp>
              <p:nvSpPr>
                <p:cNvPr id="20" name="TextBox 19">
                  <a:extLst>
                    <a:ext uri="{FF2B5EF4-FFF2-40B4-BE49-F238E27FC236}">
                      <a16:creationId xmlns:a16="http://schemas.microsoft.com/office/drawing/2014/main" id="{2B31F1C2-D7DE-4894-8DAD-00C3D015A19C}"/>
                    </a:ext>
                  </a:extLst>
                </p:cNvPr>
                <p:cNvSpPr txBox="1">
                  <a:spLocks noRot="1" noChangeAspect="1" noMove="1" noResize="1" noEditPoints="1" noAdjustHandles="1" noChangeArrowheads="1" noChangeShapeType="1" noTextEdit="1"/>
                </p:cNvSpPr>
                <p:nvPr/>
              </p:nvSpPr>
              <p:spPr>
                <a:xfrm>
                  <a:off x="439418" y="2217984"/>
                  <a:ext cx="2743200" cy="404791"/>
                </a:xfrm>
                <a:prstGeom prst="rect">
                  <a:avLst/>
                </a:prstGeom>
                <a:blipFill>
                  <a:blip r:embed="rId5"/>
                  <a:stretch>
                    <a:fillRect l="-2000" t="-11940" b="-22388"/>
                  </a:stretch>
                </a:blipFill>
              </p:spPr>
              <p:txBody>
                <a:bodyPr/>
                <a:lstStyle/>
                <a:p>
                  <a:r>
                    <a:rPr lang="en-US">
                      <a:noFill/>
                    </a:rPr>
                    <a:t> </a:t>
                  </a:r>
                </a:p>
              </p:txBody>
            </p:sp>
          </mc:Fallback>
        </mc:AlternateContent>
      </p:grpSp>
      <p:sp>
        <p:nvSpPr>
          <p:cNvPr id="22" name="TextBox 21">
            <a:extLst>
              <a:ext uri="{FF2B5EF4-FFF2-40B4-BE49-F238E27FC236}">
                <a16:creationId xmlns:a16="http://schemas.microsoft.com/office/drawing/2014/main" id="{E7E33ACE-C7D6-40E9-90D0-1DDFCF3D3D73}"/>
              </a:ext>
            </a:extLst>
          </p:cNvPr>
          <p:cNvSpPr txBox="1"/>
          <p:nvPr/>
        </p:nvSpPr>
        <p:spPr>
          <a:xfrm>
            <a:off x="8671648" y="2230449"/>
            <a:ext cx="611065" cy="461665"/>
          </a:xfrm>
          <a:prstGeom prst="rect">
            <a:avLst/>
          </a:prstGeom>
          <a:noFill/>
        </p:spPr>
        <p:txBody>
          <a:bodyPr wrap="none" rtlCol="0">
            <a:spAutoFit/>
          </a:bodyPr>
          <a:lstStyle/>
          <a:p>
            <a:r>
              <a:rPr lang="en-US" sz="2400" dirty="0">
                <a:solidFill>
                  <a:srgbClr val="FF0000"/>
                </a:solidFill>
              </a:rPr>
              <a:t>not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871F71-B153-4EBC-95AC-B7FF42BD9143}"/>
                  </a:ext>
                </a:extLst>
              </p:cNvPr>
              <p:cNvSpPr txBox="1"/>
              <p:nvPr/>
            </p:nvSpPr>
            <p:spPr>
              <a:xfrm>
                <a:off x="611204" y="3086353"/>
                <a:ext cx="1724126" cy="404791"/>
              </a:xfrm>
              <a:prstGeom prst="rect">
                <a:avLst/>
              </a:prstGeom>
              <a:noFill/>
            </p:spPr>
            <p:txBody>
              <a:bodyPr wrap="none" rtlCol="0">
                <a:spAutoFit/>
              </a:bodyPr>
              <a:lstStyle/>
              <a:p>
                <a:r>
                  <a:rPr lang="en-US" dirty="0"/>
                  <a:t>Back then </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a:latin typeface="Cambria Math" panose="02040503050406030204" pitchFamily="18" charset="0"/>
                          </a:rPr>
                          <m:t>𝑥</m:t>
                        </m:r>
                      </m:e>
                    </m:acc>
                    <m:r>
                      <a:rPr lang="en-US" i="0" dirty="0">
                        <a:latin typeface="Cambria Math" panose="02040503050406030204" pitchFamily="18" charset="0"/>
                      </a:rPr>
                      <m:t>=</m:t>
                    </m:r>
                    <m:acc>
                      <m:accPr>
                        <m:chr m:val="⃗"/>
                        <m:ctrlPr>
                          <a:rPr lang="en-US" i="1" dirty="0">
                            <a:solidFill>
                              <a:srgbClr val="836967"/>
                            </a:solidFill>
                            <a:latin typeface="Cambria Math" panose="02040503050406030204" pitchFamily="18" charset="0"/>
                          </a:rPr>
                        </m:ctrlPr>
                      </m:accPr>
                      <m:e>
                        <m:r>
                          <a:rPr lang="en-US" i="0" dirty="0">
                            <a:latin typeface="Cambria Math" panose="02040503050406030204" pitchFamily="18" charset="0"/>
                          </a:rPr>
                          <m:t>0</m:t>
                        </m:r>
                      </m:e>
                    </m:acc>
                  </m:oMath>
                </a14:m>
                <a:endParaRPr lang="en-US" dirty="0"/>
              </a:p>
            </p:txBody>
          </p:sp>
        </mc:Choice>
        <mc:Fallback xmlns="">
          <p:sp>
            <p:nvSpPr>
              <p:cNvPr id="23" name="TextBox 22">
                <a:extLst>
                  <a:ext uri="{FF2B5EF4-FFF2-40B4-BE49-F238E27FC236}">
                    <a16:creationId xmlns:a16="http://schemas.microsoft.com/office/drawing/2014/main" id="{57871F71-B153-4EBC-95AC-B7FF42BD9143}"/>
                  </a:ext>
                </a:extLst>
              </p:cNvPr>
              <p:cNvSpPr txBox="1">
                <a:spLocks noRot="1" noChangeAspect="1" noMove="1" noResize="1" noEditPoints="1" noAdjustHandles="1" noChangeArrowheads="1" noChangeShapeType="1" noTextEdit="1"/>
              </p:cNvSpPr>
              <p:nvPr/>
            </p:nvSpPr>
            <p:spPr>
              <a:xfrm>
                <a:off x="611204" y="3086353"/>
                <a:ext cx="1724126" cy="404791"/>
              </a:xfrm>
              <a:prstGeom prst="rect">
                <a:avLst/>
              </a:prstGeom>
              <a:blipFill>
                <a:blip r:embed="rId6"/>
                <a:stretch>
                  <a:fillRect l="-2827" t="-11940" b="-22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440E3F1-A430-4A52-9049-DB9FFC833E07}"/>
                  </a:ext>
                </a:extLst>
              </p:cNvPr>
              <p:cNvSpPr txBox="1"/>
              <p:nvPr/>
            </p:nvSpPr>
            <p:spPr>
              <a:xfrm>
                <a:off x="438240" y="3491144"/>
                <a:ext cx="2667030" cy="1235788"/>
              </a:xfrm>
              <a:prstGeom prst="rect">
                <a:avLst/>
              </a:prstGeom>
              <a:noFill/>
            </p:spPr>
            <p:txBody>
              <a:bodyPr wrap="square" rtlCol="0">
                <a:spAutoFit/>
              </a:bodyPr>
              <a:lstStyle/>
              <a:p>
                <a:pPr algn="ctr"/>
                <a:r>
                  <a:rPr lang="en-US" dirty="0"/>
                  <a:t>Now we’re looking for</a:t>
                </a:r>
              </a:p>
              <a:p>
                <a:pPr algn="ctr"/>
                <a:r>
                  <a:rPr lang="en-US" dirty="0"/>
                  <a:t>an eigenvector which</a:t>
                </a:r>
              </a:p>
              <a:p>
                <a:pPr algn="ctr"/>
                <a:r>
                  <a:rPr lang="en-US" dirty="0"/>
                  <a:t>by definition cannot</a:t>
                </a:r>
              </a:p>
              <a:p>
                <a:pPr algn="ctr"/>
                <a:r>
                  <a:rPr lang="en-US" dirty="0"/>
                  <a:t>be </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0" dirty="0">
                            <a:latin typeface="Cambria Math" panose="02040503050406030204" pitchFamily="18" charset="0"/>
                          </a:rPr>
                          <m:t>0</m:t>
                        </m:r>
                      </m:e>
                    </m:acc>
                  </m:oMath>
                </a14:m>
                <a:r>
                  <a:rPr lang="en-US" dirty="0"/>
                  <a:t>.</a:t>
                </a:r>
              </a:p>
            </p:txBody>
          </p:sp>
        </mc:Choice>
        <mc:Fallback xmlns="">
          <p:sp>
            <p:nvSpPr>
              <p:cNvPr id="25" name="TextBox 24">
                <a:extLst>
                  <a:ext uri="{FF2B5EF4-FFF2-40B4-BE49-F238E27FC236}">
                    <a16:creationId xmlns:a16="http://schemas.microsoft.com/office/drawing/2014/main" id="{5440E3F1-A430-4A52-9049-DB9FFC833E07}"/>
                  </a:ext>
                </a:extLst>
              </p:cNvPr>
              <p:cNvSpPr txBox="1">
                <a:spLocks noRot="1" noChangeAspect="1" noMove="1" noResize="1" noEditPoints="1" noAdjustHandles="1" noChangeArrowheads="1" noChangeShapeType="1" noTextEdit="1"/>
              </p:cNvSpPr>
              <p:nvPr/>
            </p:nvSpPr>
            <p:spPr>
              <a:xfrm>
                <a:off x="438240" y="3491144"/>
                <a:ext cx="2667030" cy="1235788"/>
              </a:xfrm>
              <a:prstGeom prst="rect">
                <a:avLst/>
              </a:prstGeom>
              <a:blipFill>
                <a:blip r:embed="rId7"/>
                <a:stretch>
                  <a:fillRect t="-2970" b="-7426"/>
                </a:stretch>
              </a:blipFill>
            </p:spPr>
            <p:txBody>
              <a:bodyPr/>
              <a:lstStyle/>
              <a:p>
                <a:r>
                  <a:rPr lang="en-US">
                    <a:noFill/>
                  </a:rPr>
                  <a:t> </a:t>
                </a:r>
              </a:p>
            </p:txBody>
          </p:sp>
        </mc:Fallback>
      </mc:AlternateContent>
      <p:sp>
        <p:nvSpPr>
          <p:cNvPr id="26" name="Arrow: Left 25">
            <a:extLst>
              <a:ext uri="{FF2B5EF4-FFF2-40B4-BE49-F238E27FC236}">
                <a16:creationId xmlns:a16="http://schemas.microsoft.com/office/drawing/2014/main" id="{16AD161E-AE82-4DAA-BFF3-3C35038591EC}"/>
              </a:ext>
            </a:extLst>
          </p:cNvPr>
          <p:cNvSpPr/>
          <p:nvPr/>
        </p:nvSpPr>
        <p:spPr>
          <a:xfrm>
            <a:off x="2936260" y="2328788"/>
            <a:ext cx="792707" cy="4027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9FFF891-2C57-472D-A3F8-DC55AF8E1B51}"/>
              </a:ext>
            </a:extLst>
          </p:cNvPr>
          <p:cNvCxnSpPr>
            <a:cxnSpLocks/>
          </p:cNvCxnSpPr>
          <p:nvPr/>
        </p:nvCxnSpPr>
        <p:spPr>
          <a:xfrm>
            <a:off x="3313651" y="3086354"/>
            <a:ext cx="0" cy="194704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7AA8270-DCF8-466B-B69B-89E1B7C39BCB}"/>
                  </a:ext>
                </a:extLst>
              </p:cNvPr>
              <p:cNvSpPr txBox="1"/>
              <p:nvPr/>
            </p:nvSpPr>
            <p:spPr>
              <a:xfrm>
                <a:off x="3670832" y="3167205"/>
                <a:ext cx="5962851" cy="404791"/>
              </a:xfrm>
              <a:prstGeom prst="rect">
                <a:avLst/>
              </a:prstGeom>
              <a:noFill/>
            </p:spPr>
            <p:txBody>
              <a:bodyPr wrap="none" rtlCol="0">
                <a:spAutoFit/>
              </a:bodyPr>
              <a:lstStyle/>
              <a:p>
                <a:r>
                  <a:rPr lang="en-US" dirty="0"/>
                  <a:t>Thus we want a solutions to </a:t>
                </a:r>
                <a14:m>
                  <m:oMath xmlns:m="http://schemas.openxmlformats.org/officeDocument/2006/math">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𝐴</m:t>
                        </m:r>
                        <m:r>
                          <a:rPr lang="en-US" i="0" smtClean="0">
                            <a:latin typeface="Cambria Math" panose="02040503050406030204" pitchFamily="18" charset="0"/>
                          </a:rPr>
                          <m:t>−</m:t>
                        </m:r>
                        <m:r>
                          <a:rPr lang="en-US" i="1" smtClean="0">
                            <a:latin typeface="Cambria Math" panose="02040503050406030204" pitchFamily="18" charset="0"/>
                          </a:rPr>
                          <m:t>𝜆</m:t>
                        </m:r>
                        <m:r>
                          <a:rPr lang="en-US" i="1" smtClean="0">
                            <a:latin typeface="Cambria Math" panose="02040503050406030204" pitchFamily="18" charset="0"/>
                          </a:rPr>
                          <m:t>𝐼</m:t>
                        </m:r>
                      </m:e>
                    </m:d>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r>
                      <a:rPr lang="en-US" i="0" smtClean="0">
                        <a:latin typeface="Cambria Math" panose="02040503050406030204" pitchFamily="18" charset="0"/>
                      </a:rPr>
                      <m:t>=</m:t>
                    </m:r>
                    <m:acc>
                      <m:accPr>
                        <m:chr m:val="⃗"/>
                        <m:ctrlPr>
                          <a:rPr lang="en-US" i="1" smtClean="0">
                            <a:solidFill>
                              <a:srgbClr val="836967"/>
                            </a:solidFill>
                            <a:latin typeface="Cambria Math" panose="02040503050406030204" pitchFamily="18" charset="0"/>
                          </a:rPr>
                        </m:ctrlPr>
                      </m:accPr>
                      <m:e>
                        <m:r>
                          <a:rPr lang="en-US" i="0" smtClean="0">
                            <a:latin typeface="Cambria Math" panose="02040503050406030204" pitchFamily="18" charset="0"/>
                          </a:rPr>
                          <m:t>0</m:t>
                        </m:r>
                      </m:e>
                    </m:acc>
                  </m:oMath>
                </a14:m>
                <a:r>
                  <a:rPr lang="en-US" dirty="0"/>
                  <a:t> other than </a:t>
                </a:r>
                <a14:m>
                  <m:oMath xmlns:m="http://schemas.openxmlformats.org/officeDocument/2006/math">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r>
                      <a:rPr lang="en-US" i="0" smtClean="0">
                        <a:latin typeface="Cambria Math" panose="02040503050406030204" pitchFamily="18" charset="0"/>
                      </a:rPr>
                      <m:t>=</m:t>
                    </m:r>
                    <m:acc>
                      <m:accPr>
                        <m:chr m:val="⃗"/>
                        <m:ctrlPr>
                          <a:rPr lang="en-US" i="1" smtClean="0">
                            <a:solidFill>
                              <a:srgbClr val="836967"/>
                            </a:solidFill>
                            <a:latin typeface="Cambria Math" panose="02040503050406030204" pitchFamily="18" charset="0"/>
                          </a:rPr>
                        </m:ctrlPr>
                      </m:accPr>
                      <m:e>
                        <m:r>
                          <a:rPr lang="en-US" i="0" smtClean="0">
                            <a:latin typeface="Cambria Math" panose="02040503050406030204" pitchFamily="18" charset="0"/>
                          </a:rPr>
                          <m:t>0</m:t>
                        </m:r>
                      </m:e>
                    </m:acc>
                  </m:oMath>
                </a14:m>
                <a:r>
                  <a:rPr lang="en-US" dirty="0"/>
                  <a:t> </a:t>
                </a:r>
              </a:p>
            </p:txBody>
          </p:sp>
        </mc:Choice>
        <mc:Fallback xmlns="">
          <p:sp>
            <p:nvSpPr>
              <p:cNvPr id="30" name="TextBox 29">
                <a:extLst>
                  <a:ext uri="{FF2B5EF4-FFF2-40B4-BE49-F238E27FC236}">
                    <a16:creationId xmlns:a16="http://schemas.microsoft.com/office/drawing/2014/main" id="{07AA8270-DCF8-466B-B69B-89E1B7C39BCB}"/>
                  </a:ext>
                </a:extLst>
              </p:cNvPr>
              <p:cNvSpPr txBox="1">
                <a:spLocks noRot="1" noChangeAspect="1" noMove="1" noResize="1" noEditPoints="1" noAdjustHandles="1" noChangeArrowheads="1" noChangeShapeType="1" noTextEdit="1"/>
              </p:cNvSpPr>
              <p:nvPr/>
            </p:nvSpPr>
            <p:spPr>
              <a:xfrm>
                <a:off x="3670832" y="3167205"/>
                <a:ext cx="5962851" cy="404791"/>
              </a:xfrm>
              <a:prstGeom prst="rect">
                <a:avLst/>
              </a:prstGeom>
              <a:blipFill>
                <a:blip r:embed="rId8"/>
                <a:stretch>
                  <a:fillRect l="-818" t="-12121" b="-24242"/>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37362422-8D80-4FB5-A8E0-03EE73E66A9A}"/>
              </a:ext>
            </a:extLst>
          </p:cNvPr>
          <p:cNvCxnSpPr>
            <a:cxnSpLocks/>
          </p:cNvCxnSpPr>
          <p:nvPr/>
        </p:nvCxnSpPr>
        <p:spPr>
          <a:xfrm flipV="1">
            <a:off x="3486615" y="2867991"/>
            <a:ext cx="7645576"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89F8030-B90B-4F35-8EFF-76E771F4EBEB}"/>
                  </a:ext>
                </a:extLst>
              </p:cNvPr>
              <p:cNvSpPr txBox="1"/>
              <p:nvPr/>
            </p:nvSpPr>
            <p:spPr>
              <a:xfrm>
                <a:off x="3688127" y="3705912"/>
                <a:ext cx="6694140" cy="969496"/>
              </a:xfrm>
              <a:prstGeom prst="rect">
                <a:avLst/>
              </a:prstGeom>
              <a:noFill/>
            </p:spPr>
            <p:txBody>
              <a:bodyPr wrap="none" rtlCol="0">
                <a:spAutoFit/>
              </a:bodyPr>
              <a:lstStyle/>
              <a:p>
                <a:r>
                  <a:rPr lang="en-US" sz="2100" dirty="0"/>
                  <a:t>Recall:</a:t>
                </a:r>
              </a:p>
              <a:p>
                <a:r>
                  <a:rPr lang="en-US" dirty="0"/>
                  <a:t>Theorem 8: any invertible matrix </a:t>
                </a:r>
                <a14:m>
                  <m:oMath xmlns:m="http://schemas.openxmlformats.org/officeDocument/2006/math">
                    <m:r>
                      <a:rPr lang="en-US">
                        <a:latin typeface="Cambria Math" panose="02040503050406030204" pitchFamily="18" charset="0"/>
                      </a:rPr>
                      <m:t>−</m:t>
                    </m:r>
                  </m:oMath>
                </a14:m>
                <a:r>
                  <a:rPr lang="en-US" dirty="0"/>
                  <a:t> </a:t>
                </a:r>
                <a14:m>
                  <m:oMath xmlns:m="http://schemas.openxmlformats.org/officeDocument/2006/math">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𝐴</m:t>
                        </m:r>
                        <m:r>
                          <a:rPr lang="en-US" i="0" smtClean="0">
                            <a:latin typeface="Cambria Math" panose="02040503050406030204" pitchFamily="18" charset="0"/>
                          </a:rPr>
                          <m:t>−</m:t>
                        </m:r>
                        <m:r>
                          <a:rPr lang="en-US" i="1" smtClean="0">
                            <a:latin typeface="Cambria Math" panose="02040503050406030204" pitchFamily="18" charset="0"/>
                          </a:rPr>
                          <m:t>𝜆</m:t>
                        </m:r>
                        <m:r>
                          <a:rPr lang="en-US" i="1" smtClean="0">
                            <a:latin typeface="Cambria Math" panose="02040503050406030204" pitchFamily="18" charset="0"/>
                          </a:rPr>
                          <m:t>𝐼</m:t>
                        </m:r>
                      </m:e>
                    </m:d>
                  </m:oMath>
                </a14:m>
                <a:r>
                  <a:rPr lang="en-US" dirty="0"/>
                  <a:t> </a:t>
                </a:r>
                <a14:m>
                  <m:oMath xmlns:m="http://schemas.openxmlformats.org/officeDocument/2006/math">
                    <m:r>
                      <a:rPr lang="en-US">
                        <a:latin typeface="Cambria Math" panose="02040503050406030204" pitchFamily="18" charset="0"/>
                      </a:rPr>
                      <m:t>−</m:t>
                    </m:r>
                  </m:oMath>
                </a14:m>
                <a:r>
                  <a:rPr lang="en-US" dirty="0"/>
                  <a:t> only has one solution.</a:t>
                </a:r>
              </a:p>
              <a:p>
                <a:r>
                  <a:rPr lang="en-US" dirty="0"/>
                  <a:t>Therefore,</a:t>
                </a:r>
                <a:r>
                  <a:rPr lang="en-US" dirty="0">
                    <a:solidFill>
                      <a:srgbClr val="836967"/>
                    </a:solidFill>
                  </a:rPr>
                  <a:t> </a:t>
                </a:r>
                <a14:m>
                  <m:oMath xmlns:m="http://schemas.openxmlformats.org/officeDocument/2006/math">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𝐴</m:t>
                        </m:r>
                        <m:r>
                          <a:rPr lang="en-US" i="0" smtClean="0">
                            <a:latin typeface="Cambria Math" panose="02040503050406030204" pitchFamily="18" charset="0"/>
                          </a:rPr>
                          <m:t>−</m:t>
                        </m:r>
                        <m:r>
                          <a:rPr lang="en-US" i="1" smtClean="0">
                            <a:latin typeface="Cambria Math" panose="02040503050406030204" pitchFamily="18" charset="0"/>
                          </a:rPr>
                          <m:t>𝜆</m:t>
                        </m:r>
                        <m:r>
                          <a:rPr lang="en-US" i="1" smtClean="0">
                            <a:latin typeface="Cambria Math" panose="02040503050406030204" pitchFamily="18" charset="0"/>
                          </a:rPr>
                          <m:t>𝐼</m:t>
                        </m:r>
                      </m:e>
                    </m:d>
                  </m:oMath>
                </a14:m>
                <a:r>
                  <a:rPr lang="en-US" dirty="0"/>
                  <a:t> needs to not be invertible. </a:t>
                </a:r>
              </a:p>
            </p:txBody>
          </p:sp>
        </mc:Choice>
        <mc:Fallback xmlns="">
          <p:sp>
            <p:nvSpPr>
              <p:cNvPr id="37" name="TextBox 36">
                <a:extLst>
                  <a:ext uri="{FF2B5EF4-FFF2-40B4-BE49-F238E27FC236}">
                    <a16:creationId xmlns:a16="http://schemas.microsoft.com/office/drawing/2014/main" id="{889F8030-B90B-4F35-8EFF-76E771F4EBEB}"/>
                  </a:ext>
                </a:extLst>
              </p:cNvPr>
              <p:cNvSpPr txBox="1">
                <a:spLocks noRot="1" noChangeAspect="1" noMove="1" noResize="1" noEditPoints="1" noAdjustHandles="1" noChangeArrowheads="1" noChangeShapeType="1" noTextEdit="1"/>
              </p:cNvSpPr>
              <p:nvPr/>
            </p:nvSpPr>
            <p:spPr>
              <a:xfrm>
                <a:off x="3688127" y="3705912"/>
                <a:ext cx="6694140" cy="969496"/>
              </a:xfrm>
              <a:prstGeom prst="rect">
                <a:avLst/>
              </a:prstGeom>
              <a:blipFill>
                <a:blip r:embed="rId9"/>
                <a:stretch>
                  <a:fillRect l="-1093" t="-3774" r="-91"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BB1390-F8F1-4856-BBBC-7AB8A266523B}"/>
                  </a:ext>
                </a:extLst>
              </p:cNvPr>
              <p:cNvSpPr txBox="1"/>
              <p:nvPr/>
            </p:nvSpPr>
            <p:spPr>
              <a:xfrm>
                <a:off x="3688127" y="4809324"/>
                <a:ext cx="6177589" cy="646331"/>
              </a:xfrm>
              <a:prstGeom prst="rect">
                <a:avLst/>
              </a:prstGeom>
              <a:noFill/>
            </p:spPr>
            <p:txBody>
              <a:bodyPr wrap="none" rtlCol="0">
                <a:spAutoFit/>
              </a:bodyPr>
              <a:lstStyle/>
              <a:p>
                <a:r>
                  <a:rPr lang="en-US" dirty="0"/>
                  <a:t>Theorem 16: noninvertible matrices all have a determinant of 0.</a:t>
                </a:r>
              </a:p>
              <a:p>
                <a:r>
                  <a:rPr lang="en-US" dirty="0"/>
                  <a:t>Thus det </a:t>
                </a:r>
                <a14:m>
                  <m:oMath xmlns:m="http://schemas.openxmlformats.org/officeDocument/2006/math">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𝐴</m:t>
                        </m:r>
                        <m:r>
                          <a:rPr lang="en-US" i="0" smtClean="0">
                            <a:latin typeface="Cambria Math" panose="02040503050406030204" pitchFamily="18" charset="0"/>
                          </a:rPr>
                          <m:t>−</m:t>
                        </m:r>
                        <m:r>
                          <a:rPr lang="en-US" i="1" smtClean="0">
                            <a:latin typeface="Cambria Math" panose="02040503050406030204" pitchFamily="18" charset="0"/>
                          </a:rPr>
                          <m:t>𝜆</m:t>
                        </m:r>
                        <m:r>
                          <a:rPr lang="en-US" i="1" smtClean="0">
                            <a:latin typeface="Cambria Math" panose="02040503050406030204" pitchFamily="18" charset="0"/>
                          </a:rPr>
                          <m:t>𝐼</m:t>
                        </m:r>
                      </m:e>
                    </m:d>
                  </m:oMath>
                </a14:m>
                <a:r>
                  <a:rPr lang="en-US" dirty="0"/>
                  <a:t> needs to equal 0.</a:t>
                </a:r>
              </a:p>
            </p:txBody>
          </p:sp>
        </mc:Choice>
        <mc:Fallback xmlns="">
          <p:sp>
            <p:nvSpPr>
              <p:cNvPr id="38" name="TextBox 37">
                <a:extLst>
                  <a:ext uri="{FF2B5EF4-FFF2-40B4-BE49-F238E27FC236}">
                    <a16:creationId xmlns:a16="http://schemas.microsoft.com/office/drawing/2014/main" id="{F2BB1390-F8F1-4856-BBBC-7AB8A266523B}"/>
                  </a:ext>
                </a:extLst>
              </p:cNvPr>
              <p:cNvSpPr txBox="1">
                <a:spLocks noRot="1" noChangeAspect="1" noMove="1" noResize="1" noEditPoints="1" noAdjustHandles="1" noChangeArrowheads="1" noChangeShapeType="1" noTextEdit="1"/>
              </p:cNvSpPr>
              <p:nvPr/>
            </p:nvSpPr>
            <p:spPr>
              <a:xfrm>
                <a:off x="3688127" y="4809324"/>
                <a:ext cx="6177589" cy="646331"/>
              </a:xfrm>
              <a:prstGeom prst="rect">
                <a:avLst/>
              </a:prstGeom>
              <a:blipFill>
                <a:blip r:embed="rId10"/>
                <a:stretch>
                  <a:fillRect l="-790"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6A0E47E-1049-4E8A-8B10-7AC4E97517AA}"/>
                  </a:ext>
                </a:extLst>
              </p:cNvPr>
              <p:cNvSpPr txBox="1"/>
              <p:nvPr/>
            </p:nvSpPr>
            <p:spPr>
              <a:xfrm>
                <a:off x="1882001" y="5902816"/>
                <a:ext cx="8366640" cy="461665"/>
              </a:xfrm>
              <a:prstGeom prst="rect">
                <a:avLst/>
              </a:prstGeom>
              <a:noFill/>
            </p:spPr>
            <p:txBody>
              <a:bodyPr wrap="square" rtlCol="0">
                <a:spAutoFit/>
              </a:bodyPr>
              <a:lstStyle/>
              <a:p>
                <a:r>
                  <a:rPr lang="en-US" sz="2400" dirty="0"/>
                  <a:t>Now we move forward by finding </a:t>
                </a:r>
                <a14:m>
                  <m:oMath xmlns:m="http://schemas.openxmlformats.org/officeDocument/2006/math">
                    <m:r>
                      <a:rPr lang="en-US" sz="2400" i="1" smtClean="0">
                        <a:latin typeface="Cambria Math" panose="02040503050406030204" pitchFamily="18" charset="0"/>
                      </a:rPr>
                      <m:t>𝜆</m:t>
                    </m:r>
                  </m:oMath>
                </a14:m>
                <a:r>
                  <a:rPr lang="en-US" sz="2400" dirty="0"/>
                  <a:t> such that det </a:t>
                </a:r>
                <a14:m>
                  <m:oMath xmlns:m="http://schemas.openxmlformats.org/officeDocument/2006/math">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𝐴</m:t>
                        </m:r>
                        <m:r>
                          <a:rPr lang="en-US" sz="2400">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𝐼</m:t>
                        </m:r>
                      </m:e>
                    </m:d>
                  </m:oMath>
                </a14:m>
                <a:r>
                  <a:rPr lang="en-US" sz="2400" dirty="0"/>
                  <a:t> = 0</a:t>
                </a:r>
              </a:p>
            </p:txBody>
          </p:sp>
        </mc:Choice>
        <mc:Fallback xmlns="">
          <p:sp>
            <p:nvSpPr>
              <p:cNvPr id="39" name="TextBox 38">
                <a:extLst>
                  <a:ext uri="{FF2B5EF4-FFF2-40B4-BE49-F238E27FC236}">
                    <a16:creationId xmlns:a16="http://schemas.microsoft.com/office/drawing/2014/main" id="{D6A0E47E-1049-4E8A-8B10-7AC4E97517AA}"/>
                  </a:ext>
                </a:extLst>
              </p:cNvPr>
              <p:cNvSpPr txBox="1">
                <a:spLocks noRot="1" noChangeAspect="1" noMove="1" noResize="1" noEditPoints="1" noAdjustHandles="1" noChangeArrowheads="1" noChangeShapeType="1" noTextEdit="1"/>
              </p:cNvSpPr>
              <p:nvPr/>
            </p:nvSpPr>
            <p:spPr>
              <a:xfrm>
                <a:off x="1882001" y="5902816"/>
                <a:ext cx="8366640" cy="461665"/>
              </a:xfrm>
              <a:prstGeom prst="rect">
                <a:avLst/>
              </a:prstGeom>
              <a:blipFill>
                <a:blip r:embed="rId11"/>
                <a:stretch>
                  <a:fillRect l="-1166" t="-10526" b="-2894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BEE21961-3805-4770-B5B4-C21C517C88BE}"/>
              </a:ext>
            </a:extLst>
          </p:cNvPr>
          <p:cNvSpPr txBox="1"/>
          <p:nvPr/>
        </p:nvSpPr>
        <p:spPr>
          <a:xfrm>
            <a:off x="3714783" y="4542266"/>
            <a:ext cx="538930"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59493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C435B2B-A4F8-4B25-8EBC-E06C164B4E30}"/>
              </a:ext>
            </a:extLst>
          </p:cNvPr>
          <p:cNvSpPr>
            <a:spLocks noGrp="1" noChangeArrowheads="1"/>
          </p:cNvSpPr>
          <p:nvPr>
            <p:ph type="title"/>
          </p:nvPr>
        </p:nvSpPr>
        <p:spPr>
          <a:xfrm>
            <a:off x="838200" y="365126"/>
            <a:ext cx="10515600" cy="635192"/>
          </a:xfrm>
        </p:spPr>
        <p:txBody>
          <a:bodyPr>
            <a:normAutofit fontScale="90000"/>
          </a:bodyPr>
          <a:lstStyle/>
          <a:p>
            <a:pPr eaLnBrk="1" hangingPunct="1"/>
            <a:r>
              <a:rPr lang="en-US" altLang="en-US" dirty="0"/>
              <a:t>What are eigenvalues?</a:t>
            </a:r>
          </a:p>
        </p:txBody>
      </p:sp>
      <p:sp>
        <p:nvSpPr>
          <p:cNvPr id="45059" name="Rectangle 3">
            <a:extLst>
              <a:ext uri="{FF2B5EF4-FFF2-40B4-BE49-F238E27FC236}">
                <a16:creationId xmlns:a16="http://schemas.microsoft.com/office/drawing/2014/main" id="{1A2C81EB-88B3-4924-BBB1-8AA247208B09}"/>
              </a:ext>
            </a:extLst>
          </p:cNvPr>
          <p:cNvSpPr>
            <a:spLocks noGrp="1" noChangeArrowheads="1"/>
          </p:cNvSpPr>
          <p:nvPr>
            <p:ph type="body" idx="1"/>
          </p:nvPr>
        </p:nvSpPr>
        <p:spPr>
          <a:xfrm>
            <a:off x="1905000" y="1143001"/>
            <a:ext cx="8305800" cy="4987925"/>
          </a:xfrm>
        </p:spPr>
        <p:txBody>
          <a:bodyPr/>
          <a:lstStyle/>
          <a:p>
            <a:pPr eaLnBrk="1" hangingPunct="1">
              <a:lnSpc>
                <a:spcPct val="90000"/>
              </a:lnSpc>
            </a:pPr>
            <a:r>
              <a:rPr lang="en-US" altLang="en-US" dirty="0">
                <a:latin typeface="Garamond" panose="02020404030301010803" pitchFamily="18" charset="0"/>
              </a:rPr>
              <a:t>Given a matrix, </a:t>
            </a:r>
            <a:r>
              <a:rPr lang="en-US" altLang="en-US" b="1" dirty="0">
                <a:latin typeface="Garamond" panose="02020404030301010803" pitchFamily="18" charset="0"/>
              </a:rPr>
              <a:t>A</a:t>
            </a:r>
            <a:r>
              <a:rPr lang="en-US" altLang="en-US" dirty="0">
                <a:latin typeface="Garamond" panose="02020404030301010803" pitchFamily="18" charset="0"/>
              </a:rPr>
              <a:t>, </a:t>
            </a:r>
            <a:r>
              <a:rPr lang="en-US" altLang="en-US" b="1" dirty="0">
                <a:latin typeface="Garamond" panose="02020404030301010803" pitchFamily="18" charset="0"/>
              </a:rPr>
              <a:t>x</a:t>
            </a:r>
            <a:r>
              <a:rPr lang="en-US" altLang="en-US" dirty="0">
                <a:latin typeface="Garamond" panose="02020404030301010803" pitchFamily="18" charset="0"/>
              </a:rPr>
              <a:t> is the eigenvector and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 is the corresponding eigenvalue if </a:t>
            </a:r>
            <a:r>
              <a:rPr lang="en-US" altLang="en-US" b="1" dirty="0">
                <a:latin typeface="Garamond" panose="02020404030301010803" pitchFamily="18" charset="0"/>
              </a:rPr>
              <a:t>Ax </a:t>
            </a:r>
            <a:r>
              <a:rPr lang="en-US" altLang="en-US" dirty="0">
                <a:latin typeface="Garamond" panose="02020404030301010803" pitchFamily="18" charset="0"/>
              </a:rPr>
              <a:t>= </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a:t>
            </a:r>
          </a:p>
          <a:p>
            <a:pPr lvl="1" eaLnBrk="1" hangingPunct="1">
              <a:lnSpc>
                <a:spcPct val="90000"/>
              </a:lnSpc>
            </a:pPr>
            <a:r>
              <a:rPr lang="en-US" altLang="en-US" b="1" dirty="0">
                <a:latin typeface="Garamond" panose="02020404030301010803" pitchFamily="18" charset="0"/>
              </a:rPr>
              <a:t>A</a:t>
            </a:r>
            <a:r>
              <a:rPr lang="en-US" altLang="en-US" dirty="0">
                <a:latin typeface="Garamond" panose="02020404030301010803" pitchFamily="18" charset="0"/>
              </a:rPr>
              <a:t> must be square and the determinant of </a:t>
            </a:r>
            <a:r>
              <a:rPr lang="en-US" altLang="en-US" b="1" dirty="0">
                <a:latin typeface="Garamond" panose="02020404030301010803" pitchFamily="18" charset="0"/>
              </a:rPr>
              <a:t>A </a:t>
            </a:r>
            <a:r>
              <a:rPr lang="en-US" altLang="en-US" dirty="0">
                <a:latin typeface="Garamond" panose="02020404030301010803" pitchFamily="18" charset="0"/>
              </a:rPr>
              <a:t>-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 </a:t>
            </a:r>
            <a:r>
              <a:rPr lang="en-US" altLang="en-US" b="1" dirty="0">
                <a:latin typeface="Garamond" panose="02020404030301010803" pitchFamily="18" charset="0"/>
              </a:rPr>
              <a:t>I</a:t>
            </a:r>
            <a:r>
              <a:rPr lang="en-US" altLang="en-US" dirty="0">
                <a:latin typeface="Garamond" panose="02020404030301010803" pitchFamily="18" charset="0"/>
              </a:rPr>
              <a:t> must be equal to zero</a:t>
            </a:r>
          </a:p>
          <a:p>
            <a:pPr lvl="1" algn="ctr" eaLnBrk="1" hangingPunct="1">
              <a:lnSpc>
                <a:spcPct val="90000"/>
              </a:lnSpc>
              <a:buFont typeface="Wingdings" panose="05000000000000000000" pitchFamily="2" charset="2"/>
              <a:buNone/>
            </a:pPr>
            <a:r>
              <a:rPr lang="en-US" altLang="en-US" b="1" dirty="0">
                <a:latin typeface="Garamond" panose="02020404030301010803" pitchFamily="18" charset="0"/>
              </a:rPr>
              <a:t>Ax </a:t>
            </a:r>
            <a:r>
              <a:rPr lang="en-US" altLang="en-US" dirty="0">
                <a:latin typeface="Garamond" panose="02020404030301010803" pitchFamily="18" charset="0"/>
              </a:rPr>
              <a:t>- </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 </a:t>
            </a:r>
            <a:r>
              <a:rPr lang="en-US" altLang="en-US" dirty="0">
                <a:latin typeface="Garamond" panose="02020404030301010803" pitchFamily="18" charset="0"/>
              </a:rPr>
              <a:t>= 0 </a:t>
            </a:r>
            <a:r>
              <a:rPr lang="en-US" altLang="en-US" dirty="0" err="1">
                <a:latin typeface="cmsy10" pitchFamily="34" charset="0"/>
              </a:rPr>
              <a:t>iff</a:t>
            </a:r>
            <a:r>
              <a:rPr lang="en-US" altLang="en-US" dirty="0">
                <a:latin typeface="Garamond" panose="02020404030301010803" pitchFamily="18" charset="0"/>
              </a:rPr>
              <a:t> (</a:t>
            </a:r>
            <a:r>
              <a:rPr lang="en-US" altLang="en-US" b="1" dirty="0">
                <a:latin typeface="Garamond" panose="02020404030301010803" pitchFamily="18" charset="0"/>
              </a:rPr>
              <a:t>A </a:t>
            </a:r>
            <a:r>
              <a:rPr lang="en-US" altLang="en-US" dirty="0">
                <a:latin typeface="Garamond" panose="02020404030301010803" pitchFamily="18" charset="0"/>
              </a:rPr>
              <a:t>- </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I</a:t>
            </a:r>
            <a:r>
              <a:rPr lang="en-US" altLang="en-US" dirty="0">
                <a:latin typeface="Garamond" panose="02020404030301010803" pitchFamily="18" charset="0"/>
              </a:rPr>
              <a:t>) </a:t>
            </a:r>
            <a:r>
              <a:rPr lang="en-US" altLang="en-US" b="1" dirty="0">
                <a:latin typeface="Garamond" panose="02020404030301010803" pitchFamily="18" charset="0"/>
              </a:rPr>
              <a:t>x</a:t>
            </a:r>
            <a:r>
              <a:rPr lang="en-US" altLang="en-US" dirty="0">
                <a:latin typeface="Garamond" panose="02020404030301010803" pitchFamily="18" charset="0"/>
              </a:rPr>
              <a:t> = 0</a:t>
            </a:r>
          </a:p>
          <a:p>
            <a:pPr lvl="2" eaLnBrk="1" hangingPunct="1">
              <a:lnSpc>
                <a:spcPct val="90000"/>
              </a:lnSpc>
            </a:pPr>
            <a:r>
              <a:rPr lang="en-US" altLang="en-US" dirty="0">
                <a:latin typeface="Garamond" panose="02020404030301010803" pitchFamily="18" charset="0"/>
              </a:rPr>
              <a:t>Trivial solution is if </a:t>
            </a:r>
            <a:r>
              <a:rPr lang="en-US" altLang="en-US" b="1" dirty="0">
                <a:latin typeface="Garamond" panose="02020404030301010803" pitchFamily="18" charset="0"/>
              </a:rPr>
              <a:t>x </a:t>
            </a:r>
            <a:r>
              <a:rPr lang="en-US" altLang="en-US" dirty="0">
                <a:latin typeface="Garamond" panose="02020404030301010803" pitchFamily="18" charset="0"/>
              </a:rPr>
              <a:t>= 0</a:t>
            </a:r>
          </a:p>
          <a:p>
            <a:pPr lvl="2" eaLnBrk="1" hangingPunct="1">
              <a:lnSpc>
                <a:spcPct val="90000"/>
              </a:lnSpc>
            </a:pPr>
            <a:r>
              <a:rPr lang="en-US" altLang="en-US" dirty="0">
                <a:latin typeface="Garamond" panose="02020404030301010803" pitchFamily="18" charset="0"/>
              </a:rPr>
              <a:t>The nontrivial solution occurs when det(</a:t>
            </a:r>
            <a:r>
              <a:rPr lang="en-US" altLang="en-US" b="1" dirty="0">
                <a:latin typeface="Garamond" panose="02020404030301010803" pitchFamily="18" charset="0"/>
              </a:rPr>
              <a:t>A</a:t>
            </a:r>
            <a:r>
              <a:rPr lang="en-US" altLang="en-US" dirty="0">
                <a:latin typeface="Garamond" panose="02020404030301010803" pitchFamily="18" charset="0"/>
              </a:rPr>
              <a:t> - </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I</a:t>
            </a:r>
            <a:r>
              <a:rPr lang="en-US" altLang="en-US" dirty="0">
                <a:latin typeface="Garamond" panose="02020404030301010803" pitchFamily="18" charset="0"/>
              </a:rPr>
              <a:t>) = 0</a:t>
            </a:r>
          </a:p>
          <a:p>
            <a:pPr eaLnBrk="1" hangingPunct="1">
              <a:lnSpc>
                <a:spcPct val="90000"/>
              </a:lnSpc>
            </a:pPr>
            <a:r>
              <a:rPr lang="en-US" altLang="en-US" dirty="0">
                <a:latin typeface="Garamond" panose="02020404030301010803" pitchFamily="18" charset="0"/>
              </a:rPr>
              <a:t>Are eigenvectors unique?</a:t>
            </a:r>
          </a:p>
          <a:p>
            <a:pPr lvl="1" eaLnBrk="1" hangingPunct="1">
              <a:lnSpc>
                <a:spcPct val="90000"/>
              </a:lnSpc>
            </a:pPr>
            <a:r>
              <a:rPr lang="en-US" altLang="en-US" dirty="0">
                <a:latin typeface="Garamond" panose="02020404030301010803" pitchFamily="18" charset="0"/>
              </a:rPr>
              <a:t>If </a:t>
            </a:r>
            <a:r>
              <a:rPr lang="en-US" altLang="en-US" b="1" dirty="0">
                <a:latin typeface="Garamond" panose="02020404030301010803" pitchFamily="18" charset="0"/>
              </a:rPr>
              <a:t>x</a:t>
            </a:r>
            <a:r>
              <a:rPr lang="en-US" altLang="en-US" dirty="0">
                <a:latin typeface="Garamond" panose="02020404030301010803" pitchFamily="18" charset="0"/>
              </a:rPr>
              <a:t> is an eigenvector, then </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 </a:t>
            </a:r>
            <a:r>
              <a:rPr lang="en-US" altLang="en-US" dirty="0">
                <a:latin typeface="Garamond" panose="02020404030301010803" pitchFamily="18" charset="0"/>
              </a:rPr>
              <a:t>is also an eigenvector and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 is an eigenvalue</a:t>
            </a:r>
          </a:p>
          <a:p>
            <a:pPr lvl="1" algn="ctr" eaLnBrk="1" hangingPunct="1">
              <a:lnSpc>
                <a:spcPct val="90000"/>
              </a:lnSpc>
              <a:buFont typeface="Wingdings" panose="05000000000000000000" pitchFamily="2" charset="2"/>
              <a:buNone/>
            </a:pPr>
            <a:r>
              <a:rPr lang="en-US" altLang="en-US" b="1" dirty="0">
                <a:latin typeface="Garamond" panose="02020404030301010803" pitchFamily="18" charset="0"/>
              </a:rPr>
              <a:t>A</a:t>
            </a:r>
            <a:r>
              <a:rPr lang="en-US" altLang="en-US" dirty="0">
                <a:latin typeface="Garamond" panose="02020404030301010803" pitchFamily="18" charset="0"/>
              </a:rPr>
              <a:t>(</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a:t>
            </a:r>
            <a:r>
              <a:rPr lang="en-US" altLang="en-US" dirty="0">
                <a:latin typeface="Garamond" panose="02020404030301010803" pitchFamily="18" charset="0"/>
              </a:rPr>
              <a:t>) =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a:t>
            </a:r>
            <a:r>
              <a:rPr lang="en-US" altLang="en-US" b="1" dirty="0">
                <a:latin typeface="Garamond" panose="02020404030301010803" pitchFamily="18" charset="0"/>
              </a:rPr>
              <a:t>Ax</a:t>
            </a:r>
            <a:r>
              <a:rPr lang="en-US" altLang="en-US" dirty="0">
                <a:latin typeface="Garamond" panose="02020404030301010803" pitchFamily="18" charset="0"/>
              </a:rPr>
              <a:t>) =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a:t>
            </a:r>
            <a:r>
              <a:rPr lang="en-US" altLang="en-US" dirty="0">
                <a:latin typeface="Garamond" panose="02020404030301010803" pitchFamily="18" charset="0"/>
              </a:rPr>
              <a:t>) = </a:t>
            </a:r>
            <a:r>
              <a:rPr lang="en-US" altLang="en-US" dirty="0">
                <a:latin typeface="Symbol" panose="05050102010706020507" pitchFamily="18" charset="2"/>
                <a:sym typeface="Symbol" panose="05050102010706020507" pitchFamily="18" charset="2"/>
              </a:rPr>
              <a:t></a:t>
            </a:r>
            <a:r>
              <a:rPr lang="en-US" altLang="en-US" dirty="0">
                <a:latin typeface="Garamond" panose="02020404030301010803" pitchFamily="18" charset="0"/>
              </a:rPr>
              <a:t>(</a:t>
            </a:r>
            <a:r>
              <a:rPr lang="en-US" altLang="en-US" dirty="0">
                <a:latin typeface="Symbol" panose="05050102010706020507" pitchFamily="18" charset="2"/>
                <a:sym typeface="Symbol" panose="05050102010706020507" pitchFamily="18" charset="2"/>
              </a:rPr>
              <a:t></a:t>
            </a:r>
            <a:r>
              <a:rPr lang="en-US" altLang="en-US" b="1" dirty="0">
                <a:latin typeface="Garamond" panose="02020404030301010803" pitchFamily="18" charset="0"/>
              </a:rPr>
              <a:t>x</a:t>
            </a:r>
            <a:r>
              <a:rPr lang="en-US" altLang="en-US" dirty="0">
                <a:latin typeface="Garamond" panose="02020404030301010803"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animEffect transition="in" filter="box(in)">
                                      <p:cBhvr>
                                        <p:cTn id="7" dur="500"/>
                                        <p:tgtEl>
                                          <p:spTgt spid="4505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059">
                                            <p:txEl>
                                              <p:pRg st="6" end="6"/>
                                            </p:txEl>
                                          </p:spTgt>
                                        </p:tgtEl>
                                        <p:attrNameLst>
                                          <p:attrName>style.visibility</p:attrName>
                                        </p:attrNameLst>
                                      </p:cBhvr>
                                      <p:to>
                                        <p:strVal val="visible"/>
                                      </p:to>
                                    </p:set>
                                    <p:animEffect transition="in" filter="box(in)">
                                      <p:cBhvr>
                                        <p:cTn id="12" dur="500"/>
                                        <p:tgtEl>
                                          <p:spTgt spid="45059">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5059">
                                            <p:txEl>
                                              <p:pRg st="7" end="7"/>
                                            </p:txEl>
                                          </p:spTgt>
                                        </p:tgtEl>
                                        <p:attrNameLst>
                                          <p:attrName>style.visibility</p:attrName>
                                        </p:attrNameLst>
                                      </p:cBhvr>
                                      <p:to>
                                        <p:strVal val="visible"/>
                                      </p:to>
                                    </p:set>
                                    <p:animEffect transition="in" filter="box(in)">
                                      <p:cBhvr>
                                        <p:cTn id="15"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7355A3E-4E35-4D8B-A3F2-2E691318AA7A}"/>
              </a:ext>
            </a:extLst>
          </p:cNvPr>
          <p:cNvPicPr>
            <a:picLocks noGrp="1" noChangeAspect="1"/>
          </p:cNvPicPr>
          <p:nvPr>
            <p:ph idx="1"/>
          </p:nvPr>
        </p:nvPicPr>
        <p:blipFill>
          <a:blip r:embed="rId2"/>
          <a:stretch>
            <a:fillRect/>
          </a:stretch>
        </p:blipFill>
        <p:spPr>
          <a:xfrm>
            <a:off x="2486119" y="1819116"/>
            <a:ext cx="6443396" cy="4947459"/>
          </a:xfrm>
        </p:spPr>
      </p:pic>
      <p:pic>
        <p:nvPicPr>
          <p:cNvPr id="7" name="Picture 6">
            <a:extLst>
              <a:ext uri="{FF2B5EF4-FFF2-40B4-BE49-F238E27FC236}">
                <a16:creationId xmlns:a16="http://schemas.microsoft.com/office/drawing/2014/main" id="{0FE3192A-CD11-464A-99D4-165B836615DB}"/>
              </a:ext>
            </a:extLst>
          </p:cNvPr>
          <p:cNvPicPr>
            <a:picLocks noChangeAspect="1"/>
          </p:cNvPicPr>
          <p:nvPr/>
        </p:nvPicPr>
        <p:blipFill>
          <a:blip r:embed="rId3"/>
          <a:stretch>
            <a:fillRect/>
          </a:stretch>
        </p:blipFill>
        <p:spPr>
          <a:xfrm>
            <a:off x="4071937" y="780891"/>
            <a:ext cx="5553075" cy="1038225"/>
          </a:xfrm>
          <a:prstGeom prst="rect">
            <a:avLst/>
          </a:prstGeom>
        </p:spPr>
      </p:pic>
      <p:sp>
        <p:nvSpPr>
          <p:cNvPr id="6" name="Title 1">
            <a:extLst>
              <a:ext uri="{FF2B5EF4-FFF2-40B4-BE49-F238E27FC236}">
                <a16:creationId xmlns:a16="http://schemas.microsoft.com/office/drawing/2014/main" id="{E71439C6-BCE4-40C9-820D-6FC1659E12D1}"/>
              </a:ext>
            </a:extLst>
          </p:cNvPr>
          <p:cNvSpPr>
            <a:spLocks noGrp="1"/>
          </p:cNvSpPr>
          <p:nvPr>
            <p:ph type="title"/>
          </p:nvPr>
        </p:nvSpPr>
        <p:spPr>
          <a:xfrm>
            <a:off x="838200" y="365125"/>
            <a:ext cx="10515600" cy="1325563"/>
          </a:xfrm>
        </p:spPr>
        <p:txBody>
          <a:bodyPr/>
          <a:lstStyle/>
          <a:p>
            <a:r>
              <a:rPr lang="en-US" b="1" dirty="0">
                <a:solidFill>
                  <a:srgbClr val="0070C0"/>
                </a:solidFill>
              </a:rPr>
              <a:t>Example 84</a:t>
            </a:r>
          </a:p>
        </p:txBody>
      </p:sp>
      <p:sp>
        <p:nvSpPr>
          <p:cNvPr id="9" name="Slide Number Placeholder 5">
            <a:extLst>
              <a:ext uri="{FF2B5EF4-FFF2-40B4-BE49-F238E27FC236}">
                <a16:creationId xmlns:a16="http://schemas.microsoft.com/office/drawing/2014/main" id="{FDBA1B66-449F-4410-A783-09734C09EB0C}"/>
              </a:ext>
            </a:extLst>
          </p:cNvPr>
          <p:cNvSpPr txBox="1">
            <a:spLocks/>
          </p:cNvSpPr>
          <p:nvPr/>
        </p:nvSpPr>
        <p:spPr>
          <a:xfrm>
            <a:off x="175953" y="64338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Page </a:t>
            </a:r>
            <a:fld id="{A973BAE2-7DD0-4A05-A95E-EC1444A28263}" type="slidenum">
              <a:rPr lang="en-US" b="1" smtClean="0"/>
              <a:pPr algn="l"/>
              <a:t>7</a:t>
            </a:fld>
            <a:endParaRPr lang="en-US" b="1" dirty="0"/>
          </a:p>
        </p:txBody>
      </p:sp>
      <p:cxnSp>
        <p:nvCxnSpPr>
          <p:cNvPr id="13" name="Straight Connector 12">
            <a:extLst>
              <a:ext uri="{FF2B5EF4-FFF2-40B4-BE49-F238E27FC236}">
                <a16:creationId xmlns:a16="http://schemas.microsoft.com/office/drawing/2014/main" id="{810DDACF-3C9E-4A28-85B1-058812ACBE78}"/>
              </a:ext>
            </a:extLst>
          </p:cNvPr>
          <p:cNvCxnSpPr>
            <a:cxnSpLocks/>
          </p:cNvCxnSpPr>
          <p:nvPr/>
        </p:nvCxnSpPr>
        <p:spPr>
          <a:xfrm>
            <a:off x="1360180" y="1834030"/>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38E7948-1CB6-415D-9BB0-CA9D76FDBC79}"/>
              </a:ext>
            </a:extLst>
          </p:cNvPr>
          <p:cNvSpPr txBox="1"/>
          <p:nvPr/>
        </p:nvSpPr>
        <p:spPr>
          <a:xfrm>
            <a:off x="3606104" y="2374779"/>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sp>
        <p:nvSpPr>
          <p:cNvPr id="17" name="TextBox 16">
            <a:extLst>
              <a:ext uri="{FF2B5EF4-FFF2-40B4-BE49-F238E27FC236}">
                <a16:creationId xmlns:a16="http://schemas.microsoft.com/office/drawing/2014/main" id="{C7C0C82F-E8E9-43C4-BB31-F3391B2D91FF}"/>
              </a:ext>
            </a:extLst>
          </p:cNvPr>
          <p:cNvSpPr txBox="1"/>
          <p:nvPr/>
        </p:nvSpPr>
        <p:spPr>
          <a:xfrm>
            <a:off x="4129497" y="1300003"/>
            <a:ext cx="1034770" cy="400110"/>
          </a:xfrm>
          <a:prstGeom prst="rect">
            <a:avLst/>
          </a:prstGeom>
          <a:noFill/>
        </p:spPr>
        <p:txBody>
          <a:bodyPr wrap="none" rtlCol="0">
            <a:spAutoFit/>
          </a:bodyPr>
          <a:lstStyle/>
          <a:p>
            <a:r>
              <a:rPr lang="en-US" sz="2000" b="1" dirty="0">
                <a:solidFill>
                  <a:srgbClr val="0070C0"/>
                </a:solidFill>
                <a:latin typeface="+mj-lt"/>
                <a:ea typeface="+mj-ea"/>
                <a:cs typeface="+mj-cs"/>
              </a:rPr>
              <a:t>Problem</a:t>
            </a:r>
          </a:p>
        </p:txBody>
      </p:sp>
    </p:spTree>
    <p:extLst>
      <p:ext uri="{BB962C8B-B14F-4D97-AF65-F5344CB8AC3E}">
        <p14:creationId xmlns:p14="http://schemas.microsoft.com/office/powerpoint/2010/main" val="110446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B411CC5-EFA5-47CD-AA94-20FAD91EF18A}"/>
              </a:ext>
            </a:extLst>
          </p:cNvPr>
          <p:cNvPicPr>
            <a:picLocks noGrp="1" noChangeAspect="1"/>
          </p:cNvPicPr>
          <p:nvPr>
            <p:ph idx="1"/>
          </p:nvPr>
        </p:nvPicPr>
        <p:blipFill>
          <a:blip r:embed="rId2"/>
          <a:stretch>
            <a:fillRect/>
          </a:stretch>
        </p:blipFill>
        <p:spPr>
          <a:xfrm>
            <a:off x="4569726" y="542877"/>
            <a:ext cx="2781300" cy="1057275"/>
          </a:xfrm>
        </p:spPr>
      </p:pic>
      <p:grpSp>
        <p:nvGrpSpPr>
          <p:cNvPr id="29" name="Group 28">
            <a:extLst>
              <a:ext uri="{FF2B5EF4-FFF2-40B4-BE49-F238E27FC236}">
                <a16:creationId xmlns:a16="http://schemas.microsoft.com/office/drawing/2014/main" id="{8D60C6A1-6403-4FE1-9CE5-B77E8DA56B21}"/>
              </a:ext>
            </a:extLst>
          </p:cNvPr>
          <p:cNvGrpSpPr/>
          <p:nvPr/>
        </p:nvGrpSpPr>
        <p:grpSpPr>
          <a:xfrm>
            <a:off x="128880" y="1777904"/>
            <a:ext cx="5898607" cy="3830277"/>
            <a:chOff x="502988" y="2685778"/>
            <a:chExt cx="5524500" cy="3319463"/>
          </a:xfrm>
        </p:grpSpPr>
        <p:pic>
          <p:nvPicPr>
            <p:cNvPr id="13" name="Picture 12">
              <a:extLst>
                <a:ext uri="{FF2B5EF4-FFF2-40B4-BE49-F238E27FC236}">
                  <a16:creationId xmlns:a16="http://schemas.microsoft.com/office/drawing/2014/main" id="{7E2223F6-1154-48B0-9B7C-0E79A329C0D4}"/>
                </a:ext>
              </a:extLst>
            </p:cNvPr>
            <p:cNvPicPr>
              <a:picLocks noChangeAspect="1"/>
            </p:cNvPicPr>
            <p:nvPr/>
          </p:nvPicPr>
          <p:blipFill>
            <a:blip r:embed="rId3"/>
            <a:stretch>
              <a:fillRect/>
            </a:stretch>
          </p:blipFill>
          <p:spPr>
            <a:xfrm>
              <a:off x="502988" y="2938191"/>
              <a:ext cx="5524500" cy="3067050"/>
            </a:xfrm>
            <a:prstGeom prst="rect">
              <a:avLst/>
            </a:prstGeom>
          </p:spPr>
        </p:pic>
        <p:pic>
          <p:nvPicPr>
            <p:cNvPr id="28" name="Picture 27">
              <a:extLst>
                <a:ext uri="{FF2B5EF4-FFF2-40B4-BE49-F238E27FC236}">
                  <a16:creationId xmlns:a16="http://schemas.microsoft.com/office/drawing/2014/main" id="{7D5A6AC6-18C4-472F-8673-B5729190A2BB}"/>
                </a:ext>
              </a:extLst>
            </p:cNvPr>
            <p:cNvPicPr>
              <a:picLocks noChangeAspect="1"/>
            </p:cNvPicPr>
            <p:nvPr/>
          </p:nvPicPr>
          <p:blipFill>
            <a:blip r:embed="rId4"/>
            <a:stretch>
              <a:fillRect/>
            </a:stretch>
          </p:blipFill>
          <p:spPr>
            <a:xfrm>
              <a:off x="641785" y="2685778"/>
              <a:ext cx="1095375" cy="504825"/>
            </a:xfrm>
            <a:prstGeom prst="rect">
              <a:avLst/>
            </a:prstGeom>
          </p:spPr>
        </p:pic>
      </p:grpSp>
      <p:sp>
        <p:nvSpPr>
          <p:cNvPr id="2" name="Title 1">
            <a:extLst>
              <a:ext uri="{FF2B5EF4-FFF2-40B4-BE49-F238E27FC236}">
                <a16:creationId xmlns:a16="http://schemas.microsoft.com/office/drawing/2014/main" id="{C39B2BAF-C864-43B4-8121-6AF6C308937B}"/>
              </a:ext>
            </a:extLst>
          </p:cNvPr>
          <p:cNvSpPr>
            <a:spLocks noGrp="1"/>
          </p:cNvSpPr>
          <p:nvPr>
            <p:ph type="title"/>
          </p:nvPr>
        </p:nvSpPr>
        <p:spPr/>
        <p:txBody>
          <a:bodyPr>
            <a:normAutofit/>
          </a:bodyPr>
          <a:lstStyle/>
          <a:p>
            <a:r>
              <a:rPr lang="en-US" b="1" dirty="0">
                <a:solidFill>
                  <a:srgbClr val="0070C0"/>
                </a:solidFill>
              </a:rPr>
              <a:t>Example 85</a:t>
            </a:r>
          </a:p>
        </p:txBody>
      </p:sp>
      <p:sp>
        <p:nvSpPr>
          <p:cNvPr id="4" name="Slide Number Placeholder 5">
            <a:extLst>
              <a:ext uri="{FF2B5EF4-FFF2-40B4-BE49-F238E27FC236}">
                <a16:creationId xmlns:a16="http://schemas.microsoft.com/office/drawing/2014/main" id="{ECEF4A68-60C4-4BFE-AFD4-1A0A42518FD1}"/>
              </a:ext>
            </a:extLst>
          </p:cNvPr>
          <p:cNvSpPr>
            <a:spLocks noGrp="1"/>
          </p:cNvSpPr>
          <p:nvPr>
            <p:ph type="sldNum" sz="quarter" idx="12"/>
          </p:nvPr>
        </p:nvSpPr>
        <p:spPr>
          <a:xfrm>
            <a:off x="175953" y="6433820"/>
            <a:ext cx="2743200" cy="365125"/>
          </a:xfrm>
        </p:spPr>
        <p:txBody>
          <a:bodyPr/>
          <a:lstStyle/>
          <a:p>
            <a:pPr algn="l"/>
            <a:r>
              <a:rPr lang="en-US" b="1" dirty="0"/>
              <a:t>Page </a:t>
            </a:r>
            <a:fld id="{A973BAE2-7DD0-4A05-A95E-EC1444A28263}" type="slidenum">
              <a:rPr lang="en-US" b="1" smtClean="0"/>
              <a:pPr algn="l"/>
              <a:t>8</a:t>
            </a:fld>
            <a:endParaRPr lang="en-US" b="1" dirty="0"/>
          </a:p>
        </p:txBody>
      </p:sp>
      <p:cxnSp>
        <p:nvCxnSpPr>
          <p:cNvPr id="15" name="Straight Connector 14">
            <a:extLst>
              <a:ext uri="{FF2B5EF4-FFF2-40B4-BE49-F238E27FC236}">
                <a16:creationId xmlns:a16="http://schemas.microsoft.com/office/drawing/2014/main" id="{E805726F-33EE-442E-97CB-D48868A8D235}"/>
              </a:ext>
            </a:extLst>
          </p:cNvPr>
          <p:cNvCxnSpPr>
            <a:cxnSpLocks/>
          </p:cNvCxnSpPr>
          <p:nvPr/>
        </p:nvCxnSpPr>
        <p:spPr>
          <a:xfrm>
            <a:off x="1601381" y="1734684"/>
            <a:ext cx="8184509" cy="254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047C7AA-14AC-41FA-9BFD-5F0FCD449311}"/>
              </a:ext>
            </a:extLst>
          </p:cNvPr>
          <p:cNvSpPr txBox="1"/>
          <p:nvPr/>
        </p:nvSpPr>
        <p:spPr>
          <a:xfrm>
            <a:off x="4669156" y="1004175"/>
            <a:ext cx="948978" cy="369332"/>
          </a:xfrm>
          <a:prstGeom prst="rect">
            <a:avLst/>
          </a:prstGeom>
          <a:noFill/>
        </p:spPr>
        <p:txBody>
          <a:bodyPr wrap="none" rtlCol="0">
            <a:spAutoFit/>
          </a:bodyPr>
          <a:lstStyle/>
          <a:p>
            <a:r>
              <a:rPr lang="en-US" b="1" dirty="0">
                <a:solidFill>
                  <a:srgbClr val="0070C0"/>
                </a:solidFill>
                <a:latin typeface="+mj-lt"/>
                <a:ea typeface="+mj-ea"/>
                <a:cs typeface="+mj-cs"/>
              </a:rPr>
              <a:t>Problem</a:t>
            </a:r>
            <a:endParaRPr lang="en-US" sz="2000" b="1" dirty="0">
              <a:solidFill>
                <a:srgbClr val="0070C0"/>
              </a:solidFill>
              <a:latin typeface="+mj-lt"/>
              <a:ea typeface="+mj-ea"/>
              <a:cs typeface="+mj-cs"/>
            </a:endParaRPr>
          </a:p>
        </p:txBody>
      </p:sp>
      <p:pic>
        <p:nvPicPr>
          <p:cNvPr id="21" name="Picture 20">
            <a:extLst>
              <a:ext uri="{FF2B5EF4-FFF2-40B4-BE49-F238E27FC236}">
                <a16:creationId xmlns:a16="http://schemas.microsoft.com/office/drawing/2014/main" id="{F46F9638-DEF6-4650-9938-ABE326911CB1}"/>
              </a:ext>
            </a:extLst>
          </p:cNvPr>
          <p:cNvPicPr>
            <a:picLocks noChangeAspect="1"/>
          </p:cNvPicPr>
          <p:nvPr/>
        </p:nvPicPr>
        <p:blipFill>
          <a:blip r:embed="rId5"/>
          <a:stretch>
            <a:fillRect/>
          </a:stretch>
        </p:blipFill>
        <p:spPr>
          <a:xfrm>
            <a:off x="2859990" y="1225870"/>
            <a:ext cx="1019175" cy="295275"/>
          </a:xfrm>
          <a:prstGeom prst="rect">
            <a:avLst/>
          </a:prstGeom>
        </p:spPr>
      </p:pic>
      <p:sp>
        <p:nvSpPr>
          <p:cNvPr id="23" name="TextBox 22">
            <a:extLst>
              <a:ext uri="{FF2B5EF4-FFF2-40B4-BE49-F238E27FC236}">
                <a16:creationId xmlns:a16="http://schemas.microsoft.com/office/drawing/2014/main" id="{8BA66799-4B20-4ED4-AE30-A69491F44277}"/>
              </a:ext>
            </a:extLst>
          </p:cNvPr>
          <p:cNvSpPr txBox="1"/>
          <p:nvPr/>
        </p:nvSpPr>
        <p:spPr>
          <a:xfrm>
            <a:off x="615888" y="2491201"/>
            <a:ext cx="931665" cy="369332"/>
          </a:xfrm>
          <a:prstGeom prst="rect">
            <a:avLst/>
          </a:prstGeom>
          <a:noFill/>
        </p:spPr>
        <p:txBody>
          <a:bodyPr wrap="none" rtlCol="0">
            <a:spAutoFit/>
          </a:bodyPr>
          <a:lstStyle/>
          <a:p>
            <a:r>
              <a:rPr lang="en-US" b="1" dirty="0">
                <a:solidFill>
                  <a:srgbClr val="0070C0"/>
                </a:solidFill>
                <a:latin typeface="+mj-lt"/>
                <a:ea typeface="+mj-ea"/>
                <a:cs typeface="+mj-cs"/>
              </a:rPr>
              <a:t>Solution</a:t>
            </a:r>
            <a:endParaRPr lang="en-US" sz="2000" b="1" dirty="0">
              <a:solidFill>
                <a:srgbClr val="0070C0"/>
              </a:solidFill>
              <a:latin typeface="+mj-lt"/>
              <a:ea typeface="+mj-ea"/>
              <a:cs typeface="+mj-cs"/>
            </a:endParaRPr>
          </a:p>
        </p:txBody>
      </p:sp>
      <p:cxnSp>
        <p:nvCxnSpPr>
          <p:cNvPr id="22" name="Straight Connector 21">
            <a:extLst>
              <a:ext uri="{FF2B5EF4-FFF2-40B4-BE49-F238E27FC236}">
                <a16:creationId xmlns:a16="http://schemas.microsoft.com/office/drawing/2014/main" id="{27846006-B021-4A51-BD09-BD15BB425B86}"/>
              </a:ext>
            </a:extLst>
          </p:cNvPr>
          <p:cNvCxnSpPr>
            <a:cxnSpLocks/>
          </p:cNvCxnSpPr>
          <p:nvPr/>
        </p:nvCxnSpPr>
        <p:spPr>
          <a:xfrm>
            <a:off x="6164514" y="2484290"/>
            <a:ext cx="0" cy="36312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43A9836-9419-48E5-A477-1B5AEBF73911}"/>
              </a:ext>
            </a:extLst>
          </p:cNvPr>
          <p:cNvGrpSpPr/>
          <p:nvPr/>
        </p:nvGrpSpPr>
        <p:grpSpPr>
          <a:xfrm>
            <a:off x="6255651" y="2253022"/>
            <a:ext cx="5889295" cy="4398456"/>
            <a:chOff x="6255651" y="2484290"/>
            <a:chExt cx="5704123" cy="4167187"/>
          </a:xfrm>
        </p:grpSpPr>
        <p:pic>
          <p:nvPicPr>
            <p:cNvPr id="18" name="Picture 17">
              <a:extLst>
                <a:ext uri="{FF2B5EF4-FFF2-40B4-BE49-F238E27FC236}">
                  <a16:creationId xmlns:a16="http://schemas.microsoft.com/office/drawing/2014/main" id="{23BDAAE8-B23E-40F5-A0ED-AFCA872DD7F8}"/>
                </a:ext>
              </a:extLst>
            </p:cNvPr>
            <p:cNvPicPr>
              <a:picLocks noChangeAspect="1"/>
            </p:cNvPicPr>
            <p:nvPr/>
          </p:nvPicPr>
          <p:blipFill>
            <a:blip r:embed="rId6"/>
            <a:stretch>
              <a:fillRect/>
            </a:stretch>
          </p:blipFill>
          <p:spPr>
            <a:xfrm>
              <a:off x="6416224" y="2484290"/>
              <a:ext cx="5543550" cy="3914775"/>
            </a:xfrm>
            <a:prstGeom prst="rect">
              <a:avLst/>
            </a:prstGeom>
          </p:spPr>
        </p:pic>
        <p:pic>
          <p:nvPicPr>
            <p:cNvPr id="31" name="Picture 30">
              <a:extLst>
                <a:ext uri="{FF2B5EF4-FFF2-40B4-BE49-F238E27FC236}">
                  <a16:creationId xmlns:a16="http://schemas.microsoft.com/office/drawing/2014/main" id="{C6D3CA93-432B-4976-9516-D20C7108A4B2}"/>
                </a:ext>
              </a:extLst>
            </p:cNvPr>
            <p:cNvPicPr>
              <a:picLocks noChangeAspect="1"/>
            </p:cNvPicPr>
            <p:nvPr/>
          </p:nvPicPr>
          <p:blipFill>
            <a:blip r:embed="rId4"/>
            <a:stretch>
              <a:fillRect/>
            </a:stretch>
          </p:blipFill>
          <p:spPr>
            <a:xfrm>
              <a:off x="6255651" y="6146652"/>
              <a:ext cx="1095375" cy="504825"/>
            </a:xfrm>
            <a:prstGeom prst="rect">
              <a:avLst/>
            </a:prstGeom>
          </p:spPr>
        </p:pic>
      </p:grpSp>
    </p:spTree>
    <p:extLst>
      <p:ext uri="{BB962C8B-B14F-4D97-AF65-F5344CB8AC3E}">
        <p14:creationId xmlns:p14="http://schemas.microsoft.com/office/powerpoint/2010/main" val="245542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B6B6B23-65C7-4C4E-9754-6AFBD58DAC56}"/>
              </a:ext>
            </a:extLst>
          </p:cNvPr>
          <p:cNvSpPr>
            <a:spLocks noGrp="1" noChangeArrowheads="1"/>
          </p:cNvSpPr>
          <p:nvPr>
            <p:ph type="title"/>
          </p:nvPr>
        </p:nvSpPr>
        <p:spPr>
          <a:xfrm>
            <a:off x="635682" y="78581"/>
            <a:ext cx="10515600" cy="935831"/>
          </a:xfrm>
        </p:spPr>
        <p:txBody>
          <a:bodyPr/>
          <a:lstStyle/>
          <a:p>
            <a:pPr eaLnBrk="1" hangingPunct="1"/>
            <a:r>
              <a:rPr lang="en-US" altLang="en-US" dirty="0"/>
              <a:t>Calculating the Eigenvectors/values</a:t>
            </a:r>
          </a:p>
        </p:txBody>
      </p:sp>
      <p:sp>
        <p:nvSpPr>
          <p:cNvPr id="49155" name="Rectangle 3">
            <a:extLst>
              <a:ext uri="{FF2B5EF4-FFF2-40B4-BE49-F238E27FC236}">
                <a16:creationId xmlns:a16="http://schemas.microsoft.com/office/drawing/2014/main" id="{33848390-AEA1-47AD-9502-273FCEF03E56}"/>
              </a:ext>
            </a:extLst>
          </p:cNvPr>
          <p:cNvSpPr>
            <a:spLocks noGrp="1" noChangeArrowheads="1"/>
          </p:cNvSpPr>
          <p:nvPr>
            <p:ph type="body" idx="1"/>
          </p:nvPr>
        </p:nvSpPr>
        <p:spPr>
          <a:xfrm>
            <a:off x="1981200" y="1219201"/>
            <a:ext cx="8229600" cy="4911725"/>
          </a:xfrm>
        </p:spPr>
        <p:txBody>
          <a:bodyPr>
            <a:normAutofit lnSpcReduction="10000"/>
          </a:bodyPr>
          <a:lstStyle/>
          <a:p>
            <a:pPr eaLnBrk="1" hangingPunct="1">
              <a:lnSpc>
                <a:spcPct val="90000"/>
              </a:lnSpc>
            </a:pPr>
            <a:r>
              <a:rPr lang="en-US" altLang="en-US" sz="2100" dirty="0">
                <a:latin typeface="Garamond" panose="02020404030301010803" pitchFamily="18" charset="0"/>
              </a:rPr>
              <a:t>Expand the det(</a:t>
            </a:r>
            <a:r>
              <a:rPr lang="en-US" altLang="en-US" sz="2100" b="1" dirty="0">
                <a:latin typeface="Garamond" panose="02020404030301010803" pitchFamily="18" charset="0"/>
              </a:rPr>
              <a:t>A </a:t>
            </a:r>
            <a:r>
              <a:rPr lang="en-US" altLang="en-US" sz="2100" dirty="0">
                <a:latin typeface="Garamond" panose="02020404030301010803" pitchFamily="18" charset="0"/>
              </a:rPr>
              <a:t>- </a:t>
            </a:r>
            <a:r>
              <a:rPr lang="en-US" altLang="en-US" sz="2100" dirty="0">
                <a:latin typeface="Symbol" panose="05050102010706020507" pitchFamily="18" charset="2"/>
                <a:sym typeface="Symbol" panose="05050102010706020507" pitchFamily="18" charset="2"/>
              </a:rPr>
              <a:t></a:t>
            </a:r>
            <a:r>
              <a:rPr lang="en-US" altLang="en-US" sz="2100" b="1" dirty="0">
                <a:latin typeface="Garamond" panose="02020404030301010803" pitchFamily="18" charset="0"/>
              </a:rPr>
              <a:t>I</a:t>
            </a:r>
            <a:r>
              <a:rPr lang="en-US" altLang="en-US" sz="2100" dirty="0">
                <a:latin typeface="Garamond" panose="02020404030301010803" pitchFamily="18" charset="0"/>
              </a:rPr>
              <a:t>) = 0 for a 2 </a:t>
            </a:r>
            <a:r>
              <a:rPr lang="en-US" altLang="en-US" sz="2100" dirty="0">
                <a:latin typeface="cmsy10" pitchFamily="34" charset="0"/>
              </a:rPr>
              <a:t>x</a:t>
            </a:r>
            <a:r>
              <a:rPr lang="en-US" altLang="en-US" sz="2100" dirty="0">
                <a:latin typeface="Garamond" panose="02020404030301010803" pitchFamily="18" charset="0"/>
              </a:rPr>
              <a:t> 2 matrix</a:t>
            </a: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r>
              <a:rPr lang="en-US" altLang="en-US" sz="2100" dirty="0">
                <a:latin typeface="Garamond" panose="02020404030301010803" pitchFamily="18" charset="0"/>
              </a:rPr>
              <a:t>For a 2 </a:t>
            </a:r>
            <a:r>
              <a:rPr lang="en-US" altLang="en-US" sz="2100" dirty="0">
                <a:latin typeface="cmsy10" pitchFamily="34" charset="0"/>
              </a:rPr>
              <a:t>x</a:t>
            </a:r>
            <a:r>
              <a:rPr lang="en-US" altLang="en-US" sz="2100" dirty="0">
                <a:latin typeface="Garamond" panose="02020404030301010803" pitchFamily="18" charset="0"/>
              </a:rPr>
              <a:t> 2 matrix, this is a simple quadratic equation with two solutions (maybe complex)</a:t>
            </a:r>
          </a:p>
          <a:p>
            <a:pPr eaLnBrk="1" hangingPunct="1">
              <a:lnSpc>
                <a:spcPct val="90000"/>
              </a:lnSpc>
            </a:pPr>
            <a:endParaRPr lang="en-US" altLang="en-US" sz="2100" dirty="0">
              <a:latin typeface="Garamond" panose="02020404030301010803" pitchFamily="18" charset="0"/>
            </a:endParaRPr>
          </a:p>
          <a:p>
            <a:pPr eaLnBrk="1" hangingPunct="1">
              <a:lnSpc>
                <a:spcPct val="90000"/>
              </a:lnSpc>
            </a:pPr>
            <a:endParaRPr lang="en-US" altLang="en-US" sz="2100" dirty="0">
              <a:latin typeface="Garamond" panose="02020404030301010803" pitchFamily="18" charset="0"/>
            </a:endParaRPr>
          </a:p>
          <a:p>
            <a:pPr eaLnBrk="1" hangingPunct="1">
              <a:lnSpc>
                <a:spcPct val="90000"/>
              </a:lnSpc>
            </a:pPr>
            <a:r>
              <a:rPr lang="en-US" altLang="en-US" sz="2100" dirty="0">
                <a:latin typeface="Garamond" panose="02020404030301010803" pitchFamily="18" charset="0"/>
              </a:rPr>
              <a:t>This “characteristic equation” can be used to solve for </a:t>
            </a:r>
            <a:r>
              <a:rPr lang="en-US" altLang="en-US" sz="2100" b="1" dirty="0">
                <a:latin typeface="Garamond" panose="02020404030301010803" pitchFamily="18" charset="0"/>
              </a:rPr>
              <a:t>x</a:t>
            </a:r>
          </a:p>
        </p:txBody>
      </p:sp>
      <p:graphicFrame>
        <p:nvGraphicFramePr>
          <p:cNvPr id="49156" name="Object 4">
            <a:extLst>
              <a:ext uri="{FF2B5EF4-FFF2-40B4-BE49-F238E27FC236}">
                <a16:creationId xmlns:a16="http://schemas.microsoft.com/office/drawing/2014/main" id="{9CA2FEC8-631A-46CC-AEFE-5DD85968D323}"/>
              </a:ext>
            </a:extLst>
          </p:cNvPr>
          <p:cNvGraphicFramePr>
            <a:graphicFrameLocks noChangeAspect="1"/>
          </p:cNvGraphicFramePr>
          <p:nvPr/>
        </p:nvGraphicFramePr>
        <p:xfrm>
          <a:off x="2895600" y="1589088"/>
          <a:ext cx="6629400" cy="2373312"/>
        </p:xfrm>
        <a:graphic>
          <a:graphicData uri="http://schemas.openxmlformats.org/presentationml/2006/ole">
            <mc:AlternateContent xmlns:mc="http://schemas.openxmlformats.org/markup-compatibility/2006">
              <mc:Choice xmlns:v="urn:schemas-microsoft-com:vml" Requires="v">
                <p:oleObj name="Equation" r:id="rId3" imgW="3441700" imgH="1231900" progId="Equation.3">
                  <p:embed/>
                </p:oleObj>
              </mc:Choice>
              <mc:Fallback>
                <p:oleObj name="Equation" r:id="rId3" imgW="3441700" imgH="1231900" progId="Equation.3">
                  <p:embed/>
                  <p:pic>
                    <p:nvPicPr>
                      <p:cNvPr id="49156" name="Object 4">
                        <a:extLst>
                          <a:ext uri="{FF2B5EF4-FFF2-40B4-BE49-F238E27FC236}">
                            <a16:creationId xmlns:a16="http://schemas.microsoft.com/office/drawing/2014/main" id="{9CA2FEC8-631A-46CC-AEFE-5DD85968D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89088"/>
                        <a:ext cx="6629400" cy="2373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a:extLst>
              <a:ext uri="{FF2B5EF4-FFF2-40B4-BE49-F238E27FC236}">
                <a16:creationId xmlns:a16="http://schemas.microsoft.com/office/drawing/2014/main" id="{68BBC035-90B5-4FAA-A553-1E121D4DD8A0}"/>
              </a:ext>
            </a:extLst>
          </p:cNvPr>
          <p:cNvGraphicFramePr>
            <a:graphicFrameLocks noChangeAspect="1"/>
          </p:cNvGraphicFramePr>
          <p:nvPr>
            <p:extLst>
              <p:ext uri="{D42A27DB-BD31-4B8C-83A1-F6EECF244321}">
                <p14:modId xmlns:p14="http://schemas.microsoft.com/office/powerpoint/2010/main" val="4127073118"/>
              </p:ext>
            </p:extLst>
          </p:nvPr>
        </p:nvGraphicFramePr>
        <p:xfrm>
          <a:off x="3641939" y="4765674"/>
          <a:ext cx="3667125" cy="873125"/>
        </p:xfrm>
        <a:graphic>
          <a:graphicData uri="http://schemas.openxmlformats.org/presentationml/2006/ole">
            <mc:AlternateContent xmlns:mc="http://schemas.openxmlformats.org/markup-compatibility/2006">
              <mc:Choice xmlns:v="urn:schemas-microsoft-com:vml" Requires="v">
                <p:oleObj name="Equation" r:id="rId5" imgW="2133600" imgH="508000" progId="Equation.3">
                  <p:embed/>
                </p:oleObj>
              </mc:Choice>
              <mc:Fallback>
                <p:oleObj name="Equation" r:id="rId5" imgW="2133600" imgH="508000" progId="Equation.3">
                  <p:embed/>
                  <p:pic>
                    <p:nvPicPr>
                      <p:cNvPr id="49157" name="Object 5">
                        <a:extLst>
                          <a:ext uri="{FF2B5EF4-FFF2-40B4-BE49-F238E27FC236}">
                            <a16:creationId xmlns:a16="http://schemas.microsoft.com/office/drawing/2014/main" id="{68BBC035-90B5-4FAA-A553-1E121D4DD8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939" y="4765674"/>
                        <a:ext cx="3667125"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ox(in)">
                                      <p:cBhvr>
                                        <p:cTn id="7" dur="500"/>
                                        <p:tgtEl>
                                          <p:spTgt spid="491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9156"/>
                                        </p:tgtEl>
                                        <p:attrNameLst>
                                          <p:attrName>style.visibility</p:attrName>
                                        </p:attrNameLst>
                                      </p:cBhvr>
                                      <p:to>
                                        <p:strVal val="visible"/>
                                      </p:to>
                                    </p:set>
                                    <p:animEffect transition="in" filter="box(in)">
                                      <p:cBhvr>
                                        <p:cTn id="10" dur="500"/>
                                        <p:tgtEl>
                                          <p:spTgt spid="491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9155">
                                            <p:txEl>
                                              <p:pRg st="8" end="8"/>
                                            </p:txEl>
                                          </p:spTgt>
                                        </p:tgtEl>
                                        <p:attrNameLst>
                                          <p:attrName>style.visibility</p:attrName>
                                        </p:attrNameLst>
                                      </p:cBhvr>
                                      <p:to>
                                        <p:strVal val="visible"/>
                                      </p:to>
                                    </p:set>
                                    <p:animEffect transition="in" filter="box(in)">
                                      <p:cBhvr>
                                        <p:cTn id="15" dur="500"/>
                                        <p:tgtEl>
                                          <p:spTgt spid="49155">
                                            <p:txEl>
                                              <p:pRg st="8"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9155">
                                            <p:txEl>
                                              <p:pRg st="11" end="11"/>
                                            </p:txEl>
                                          </p:spTgt>
                                        </p:tgtEl>
                                        <p:attrNameLst>
                                          <p:attrName>style.visibility</p:attrName>
                                        </p:attrNameLst>
                                      </p:cBhvr>
                                      <p:to>
                                        <p:strVal val="visible"/>
                                      </p:to>
                                    </p:set>
                                    <p:animEffect transition="in" filter="box(in)">
                                      <p:cBhvr>
                                        <p:cTn id="18" dur="500"/>
                                        <p:tgtEl>
                                          <p:spTgt spid="49155">
                                            <p:txEl>
                                              <p:pRg st="11" end="1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9157"/>
                                        </p:tgtEl>
                                        <p:attrNameLst>
                                          <p:attrName>style.visibility</p:attrName>
                                        </p:attrNameLst>
                                      </p:cBhvr>
                                      <p:to>
                                        <p:strVal val="visible"/>
                                      </p:to>
                                    </p:set>
                                    <p:animEffect transition="in" filter="box(in)">
                                      <p:cBhvr>
                                        <p:cTn id="21"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14852</TotalTime>
  <Words>858</Words>
  <Application>Microsoft Office PowerPoint</Application>
  <PresentationFormat>Widescreen</PresentationFormat>
  <Paragraphs>141</Paragraphs>
  <Slides>28</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vt:lpstr>
      <vt:lpstr>Calibri</vt:lpstr>
      <vt:lpstr>Calibri Light</vt:lpstr>
      <vt:lpstr>Cambria Math</vt:lpstr>
      <vt:lpstr>cmsy10</vt:lpstr>
      <vt:lpstr>Garamond</vt:lpstr>
      <vt:lpstr>Symbol</vt:lpstr>
      <vt:lpstr>Times New Roman</vt:lpstr>
      <vt:lpstr>Wingdings</vt:lpstr>
      <vt:lpstr>Office Theme</vt:lpstr>
      <vt:lpstr>Equation</vt:lpstr>
      <vt:lpstr>Chapter 5</vt:lpstr>
      <vt:lpstr>4.1 Eigenvalues and Eigenvectors</vt:lpstr>
      <vt:lpstr>Predefinition Workup</vt:lpstr>
      <vt:lpstr>PowerPoint Presentation</vt:lpstr>
      <vt:lpstr>More Math</vt:lpstr>
      <vt:lpstr>What are eigenvalues?</vt:lpstr>
      <vt:lpstr>Example 84</vt:lpstr>
      <vt:lpstr>Example 85</vt:lpstr>
      <vt:lpstr>Calculating the Eigenvectors/values</vt:lpstr>
      <vt:lpstr>Eigenvalue example</vt:lpstr>
      <vt:lpstr>Definition</vt:lpstr>
      <vt:lpstr>Key Idea</vt:lpstr>
      <vt:lpstr>PowerPoint Presentation</vt:lpstr>
      <vt:lpstr>Example 86</vt:lpstr>
      <vt:lpstr>Example 86</vt:lpstr>
      <vt:lpstr>Example 86</vt:lpstr>
      <vt:lpstr>Example 86</vt:lpstr>
      <vt:lpstr>PowerPoint Presentation</vt:lpstr>
      <vt:lpstr>4.2 Properties of Eigenvalues and Eigenvectors</vt:lpstr>
      <vt:lpstr>Example 90</vt:lpstr>
      <vt:lpstr>The Eigenvectors and Eigenvalues of A and A-1</vt:lpstr>
      <vt:lpstr>The Eigenvectors and Eigenvalues of A and AT</vt:lpstr>
      <vt:lpstr>PowerPoint Presentation</vt:lpstr>
      <vt:lpstr>Example 92</vt:lpstr>
      <vt:lpstr>Theorem</vt:lpstr>
      <vt:lpstr>PowerPoint Presentation</vt:lpstr>
      <vt:lpstr>Finding Eigenvalues in Real Applications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Cyr</dc:creator>
  <cp:lastModifiedBy>Muhammad Imran BUKC</cp:lastModifiedBy>
  <cp:revision>24</cp:revision>
  <dcterms:created xsi:type="dcterms:W3CDTF">2020-10-08T21:07:11Z</dcterms:created>
  <dcterms:modified xsi:type="dcterms:W3CDTF">2021-06-15T19:09:11Z</dcterms:modified>
</cp:coreProperties>
</file>