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11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8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ym typeface="+mn-ea"/>
              </a:rPr>
              <a:t>Object Oriented Programming</a:t>
            </a:r>
            <a:br>
              <a:rPr lang="en-US" sz="4000" dirty="0">
                <a:sym typeface="+mn-ea"/>
              </a:rPr>
            </a:br>
            <a:r>
              <a:rPr lang="en-US" sz="4000" dirty="0">
                <a:sym typeface="+mn-ea"/>
              </a:rPr>
              <a:t>LAB # 03</a:t>
            </a:r>
            <a:br>
              <a:rPr lang="en-US" sz="4000" dirty="0">
                <a:sym typeface="+mn-ea"/>
              </a:rPr>
            </a:br>
            <a:r>
              <a:rPr lang="en-US" sz="4000" dirty="0">
                <a:sym typeface="+mn-ea"/>
              </a:rPr>
              <a:t>In-Depth Understanding Of Access Modifiers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ENGR SANIYA SARIM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Example(Protected)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565" y="2060575"/>
            <a:ext cx="4267282" cy="41957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3521" y="2546551"/>
            <a:ext cx="20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Cylinder and use getter and setter methods to set its radius and height.</a:t>
            </a:r>
          </a:p>
          <a:p>
            <a:r>
              <a:rPr lang="en-US" dirty="0" smtClean="0"/>
              <a:t>Also calculate surface area and volume of Cylinder.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5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 Cylinder Class)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272" y="1776845"/>
            <a:ext cx="7668491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(Main Class)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835" y="1620982"/>
            <a:ext cx="7938655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attribute in method header has the same name as the class attribute then use this keyword with class attribute.</a:t>
            </a:r>
          </a:p>
          <a:p>
            <a:r>
              <a:rPr lang="en-US"/>
              <a:t>The various usages of 'THIS' keyword in Java are as follows:</a:t>
            </a:r>
          </a:p>
          <a:p>
            <a:r>
              <a:rPr lang="en-US"/>
              <a:t>It can be used to refer instance variable of current class</a:t>
            </a:r>
          </a:p>
          <a:p>
            <a:r>
              <a:rPr lang="en-US"/>
              <a:t>It can be used to invoke or initiate current class constructor</a:t>
            </a:r>
          </a:p>
          <a:p>
            <a:r>
              <a:rPr lang="en-US"/>
              <a:t>It can be passed as an argument in the method call</a:t>
            </a:r>
          </a:p>
          <a:p>
            <a:r>
              <a:rPr lang="en-US"/>
              <a:t>It can be passed as argument in the constructor call</a:t>
            </a:r>
          </a:p>
          <a:p>
            <a:r>
              <a:rPr lang="en-US"/>
              <a:t>It can be used to return the current class 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Example(This Keyword)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70" y="2222500"/>
            <a:ext cx="6652895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80" y="2052638"/>
            <a:ext cx="5597215" cy="4195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Introduction:</a:t>
            </a:r>
          </a:p>
          <a:p>
            <a:r>
              <a:rPr lang="en-US"/>
              <a:t>Access modifiers are keywords used to specify the declared accessibility of a member or a type.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to Use Access Modifiers?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Access modifiers are an integral part of object-oriented programming. They support the concept of encapsulation, which promotes the idea of hiding functionality. Access modifiers allow you to define who does or doesn't have access to certain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JAVA there are 4 different types of Access Modifiers.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37" y="2782094"/>
            <a:ext cx="703897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public keyword is an access modifier for types and type members. Public access is the most permissive access level.</a:t>
            </a:r>
          </a:p>
          <a:p>
            <a:r>
              <a:rPr lang="en-US"/>
              <a:t>There are no restrictions on accessing public members.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 be accessed by objects of the class</a:t>
            </a:r>
          </a:p>
          <a:p>
            <a:r>
              <a:rPr lang="en-US"/>
              <a:t>Can be accessed by derived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Example(Public)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9930" y="2179320"/>
            <a:ext cx="5316220" cy="38995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0188" y="3198932"/>
            <a:ext cx="2504762" cy="1914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Private access is the least permissive access level.</a:t>
            </a:r>
          </a:p>
          <a:p>
            <a:r>
              <a:rPr lang="en-US"/>
              <a:t>Private members are accessible only within the body of the class or the struct in which they are declared.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Cannot be accessed by object</a:t>
            </a:r>
          </a:p>
          <a:p>
            <a:r>
              <a:rPr lang="en-US"/>
              <a:t>Cannot be accessed by derived classes</a:t>
            </a:r>
          </a:p>
          <a:p>
            <a:r>
              <a:rPr lang="en-US"/>
              <a:t>Example: </a:t>
            </a:r>
          </a:p>
          <a:p>
            <a:r>
              <a:rPr lang="en-US"/>
              <a:t>In the following example num2 is not accessible outside the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Example(Private)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167470"/>
            <a:ext cx="4395787" cy="398197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0188" y="3208456"/>
            <a:ext cx="1504762" cy="189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protected member is accessible from within the class in which it is declared, and from within any class derived from the class that declared this member.</a:t>
            </a:r>
          </a:p>
          <a:p>
            <a:r>
              <a:rPr lang="en-US"/>
              <a:t>A protected member of a base class is accessible in a derived class only if the access takes place through the derived class type.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Cannot be accessed by object</a:t>
            </a:r>
          </a:p>
          <a:p>
            <a:r>
              <a:rPr lang="en-US"/>
              <a:t>By derived classes</a:t>
            </a:r>
          </a:p>
          <a:p>
            <a:r>
              <a:rPr lang="en-US"/>
              <a:t>Classes within same package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350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Object Oriented Programming LAB # 03 In-Depth Understanding Of Access Modifiers </vt:lpstr>
      <vt:lpstr>Access Modifiers</vt:lpstr>
      <vt:lpstr>Why to Use Access Modifiers?</vt:lpstr>
      <vt:lpstr>Types Of Access Modifiers</vt:lpstr>
      <vt:lpstr>Public</vt:lpstr>
      <vt:lpstr>Example(Public)</vt:lpstr>
      <vt:lpstr>Private</vt:lpstr>
      <vt:lpstr>Example(Private)</vt:lpstr>
      <vt:lpstr>Protected</vt:lpstr>
      <vt:lpstr>Example(Protected)</vt:lpstr>
      <vt:lpstr>Exercise</vt:lpstr>
      <vt:lpstr>Example( Cylinder Class)</vt:lpstr>
      <vt:lpstr>Example (Main Class)</vt:lpstr>
      <vt:lpstr>This Keyword</vt:lpstr>
      <vt:lpstr>Example(This Keyword)</vt:lpstr>
      <vt:lpstr>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# 03 In-Depth Understanding Of Access Modifiers </dc:title>
  <dc:creator/>
  <cp:lastModifiedBy>Welcome to BUKC</cp:lastModifiedBy>
  <cp:revision>6</cp:revision>
  <dcterms:created xsi:type="dcterms:W3CDTF">2020-02-17T08:16:40Z</dcterms:created>
  <dcterms:modified xsi:type="dcterms:W3CDTF">2023-03-07T10:37:56Z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