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A1363D-C37E-4595-A149-CF6F2A9C2BA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9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ethod-overloading-in-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LAB # 04</a:t>
            </a:r>
            <a:br>
              <a:rPr lang="en-US" dirty="0" smtClean="0"/>
            </a:br>
            <a:r>
              <a:rPr lang="en-US" dirty="0" smtClean="0"/>
              <a:t>Constructors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ENGR. SANIYA SARIM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5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Parameterized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parameterized constructor is used to provide different values to distinct objects. However, you can provide the same values also.</a:t>
            </a:r>
          </a:p>
        </p:txBody>
      </p:sp>
    </p:spTree>
    <p:extLst>
      <p:ext uri="{BB962C8B-B14F-4D97-AF65-F5344CB8AC3E}">
        <p14:creationId xmlns:p14="http://schemas.microsoft.com/office/powerpoint/2010/main" val="179267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parameterized </a:t>
            </a:r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99" y="1825625"/>
            <a:ext cx="7096259" cy="45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 </a:t>
            </a:r>
            <a:r>
              <a:rPr lang="en-US" dirty="0">
                <a:hlinkClick r:id="rId2"/>
              </a:rPr>
              <a:t>overloading in Java</a:t>
            </a:r>
            <a:r>
              <a:rPr lang="en-US" dirty="0"/>
              <a:t> is a technique of having more than one constructor with different parameter lists.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arranged in a way that each constructor performs a different task. They are differentiated by the compiler by the number of parameters in the list and their types.</a:t>
            </a:r>
          </a:p>
        </p:txBody>
      </p:sp>
    </p:spTree>
    <p:extLst>
      <p:ext uri="{BB962C8B-B14F-4D97-AF65-F5344CB8AC3E}">
        <p14:creationId xmlns:p14="http://schemas.microsoft.com/office/powerpoint/2010/main" val="23156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63" y="1825625"/>
            <a:ext cx="5695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6" y="2292439"/>
            <a:ext cx="6154022" cy="27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Constructors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36" y="1818409"/>
            <a:ext cx="7491846" cy="44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81" y="1846263"/>
            <a:ext cx="56976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, a constructor is a block of codes similar to the method. It is called when an instance of the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 is created. At the time of calling constructor, memory for the object is allocated in the memory</a:t>
            </a:r>
            <a:r>
              <a:rPr lang="en-US" dirty="0" smtClean="0"/>
              <a:t>.</a:t>
            </a:r>
          </a:p>
          <a:p>
            <a:r>
              <a:rPr lang="en-US" dirty="0"/>
              <a:t>It is a special type of method which is used to initialize the object</a:t>
            </a:r>
            <a:r>
              <a:rPr lang="en-US" dirty="0" smtClean="0"/>
              <a:t>.</a:t>
            </a:r>
          </a:p>
          <a:p>
            <a:r>
              <a:rPr lang="en-US" dirty="0"/>
              <a:t>Every time an object is created using the new() keyword, at least one constructor is called.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calls a default constructor if there is no constructor available in the class. In such case, Java compiler provides a default constructor by default.</a:t>
            </a:r>
          </a:p>
        </p:txBody>
      </p:sp>
    </p:spTree>
    <p:extLst>
      <p:ext uri="{BB962C8B-B14F-4D97-AF65-F5344CB8AC3E}">
        <p14:creationId xmlns:p14="http://schemas.microsoft.com/office/powerpoint/2010/main" val="214803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creating Java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name must be the same as its class name</a:t>
            </a:r>
          </a:p>
          <a:p>
            <a:r>
              <a:rPr lang="en-US" dirty="0"/>
              <a:t>A Constructor must have no explicit return type</a:t>
            </a:r>
          </a:p>
          <a:p>
            <a:r>
              <a:rPr lang="en-US" dirty="0"/>
              <a:t>A Java constructor cannot be abstract, static, final, and synchronized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7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constructors in Java:</a:t>
            </a:r>
          </a:p>
          <a:p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r>
              <a:rPr lang="en-US" dirty="0"/>
              <a:t>Parameterized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Default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called "Default Constructor" when it doesn't have any parameter.</a:t>
            </a:r>
          </a:p>
        </p:txBody>
      </p:sp>
    </p:spTree>
    <p:extLst>
      <p:ext uri="{BB962C8B-B14F-4D97-AF65-F5344CB8AC3E}">
        <p14:creationId xmlns:p14="http://schemas.microsoft.com/office/powerpoint/2010/main" val="34111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default </a:t>
            </a:r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1690688"/>
            <a:ext cx="9653923" cy="46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constructor is used to provide the default values to the object like 0, null, etc., depending on the type.</a:t>
            </a:r>
          </a:p>
        </p:txBody>
      </p:sp>
    </p:spTree>
    <p:extLst>
      <p:ext uri="{BB962C8B-B14F-4D97-AF65-F5344CB8AC3E}">
        <p14:creationId xmlns:p14="http://schemas.microsoft.com/office/powerpoint/2010/main" val="4982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26" y="1825625"/>
            <a:ext cx="6160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191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Object Oriented Programming LAB # 04 Constructors in JAVA</vt:lpstr>
      <vt:lpstr>Constructors</vt:lpstr>
      <vt:lpstr>Default Constructor</vt:lpstr>
      <vt:lpstr>Rules for creating Java constructor</vt:lpstr>
      <vt:lpstr>Types of Java constructors</vt:lpstr>
      <vt:lpstr>Java Default Constructor</vt:lpstr>
      <vt:lpstr>Example of default constructor</vt:lpstr>
      <vt:lpstr>Default Values</vt:lpstr>
      <vt:lpstr>Example</vt:lpstr>
      <vt:lpstr>Java Parameterized Constructor</vt:lpstr>
      <vt:lpstr>Example of parameterized constructor</vt:lpstr>
      <vt:lpstr>Constructor Overloading in Java</vt:lpstr>
      <vt:lpstr>Example</vt:lpstr>
      <vt:lpstr>Example Cont…</vt:lpstr>
      <vt:lpstr>Example of Constructors</vt:lpstr>
      <vt:lpstr>Example Cont..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in Java</dc:title>
  <dc:creator>Microsoft account</dc:creator>
  <cp:lastModifiedBy>Welcome to BUKC</cp:lastModifiedBy>
  <cp:revision>6</cp:revision>
  <dcterms:created xsi:type="dcterms:W3CDTF">2021-03-30T05:08:18Z</dcterms:created>
  <dcterms:modified xsi:type="dcterms:W3CDTF">2023-03-14T10:30:41Z</dcterms:modified>
</cp:coreProperties>
</file>