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4" r:id="rId3"/>
    <p:sldId id="257" r:id="rId4"/>
    <p:sldId id="270" r:id="rId5"/>
    <p:sldId id="258" r:id="rId6"/>
    <p:sldId id="259" r:id="rId7"/>
    <p:sldId id="271" r:id="rId8"/>
    <p:sldId id="272" r:id="rId9"/>
    <p:sldId id="273" r:id="rId10"/>
    <p:sldId id="260" r:id="rId11"/>
    <p:sldId id="265" r:id="rId12"/>
    <p:sldId id="261" r:id="rId13"/>
    <p:sldId id="267" r:id="rId14"/>
    <p:sldId id="268" r:id="rId15"/>
    <p:sldId id="269" r:id="rId16"/>
    <p:sldId id="262" r:id="rId17"/>
    <p:sldId id="274" r:id="rId18"/>
    <p:sldId id="275" r:id="rId19"/>
    <p:sldId id="276" r:id="rId20"/>
    <p:sldId id="26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74" d="100"/>
          <a:sy n="74" d="100"/>
        </p:scale>
        <p:origin x="5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4/6/2021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4/6/2021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4/6/2021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4/6/2021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4/6/2021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Object Oriented Programming</a:t>
            </a:r>
            <a:br>
              <a:rPr lang="en-US" dirty="0"/>
            </a:br>
            <a:r>
              <a:rPr lang="en-US" dirty="0"/>
              <a:t>Lab # </a:t>
            </a:r>
            <a:r>
              <a:rPr lang="en-US" dirty="0" smtClean="0"/>
              <a:t>05</a:t>
            </a:r>
            <a:r>
              <a:rPr lang="en-US" dirty="0"/>
              <a:t/>
            </a:r>
            <a:br>
              <a:rPr lang="en-US" dirty="0"/>
            </a:br>
            <a:r>
              <a:rPr lang="en-US" sz="3200" b="1" dirty="0"/>
              <a:t>Understanding the implementation of Static Classes &amp; Members</a:t>
            </a:r>
          </a:p>
        </p:txBody>
      </p:sp>
      <p:sp>
        <p:nvSpPr>
          <p:cNvPr id="3" name="Subtitle 2"/>
          <p:cNvSpPr>
            <a:spLocks noGrp="1"/>
          </p:cNvSpPr>
          <p:nvPr>
            <p:ph type="subTitle" idx="1"/>
          </p:nvPr>
        </p:nvSpPr>
        <p:spPr/>
        <p:txBody>
          <a:bodyPr/>
          <a:lstStyle/>
          <a:p>
            <a:r>
              <a:rPr lang="en-US" dirty="0"/>
              <a:t>ENGR SANIYA SARIM</a:t>
            </a:r>
          </a:p>
        </p:txBody>
      </p:sp>
      <p:sp>
        <p:nvSpPr>
          <p:cNvPr id="4" name="Title 1"/>
          <p:cNvSpPr>
            <a:spLocks noGrp="1"/>
          </p:cNvSpPr>
          <p:nvPr/>
        </p:nvSpPr>
        <p:spPr>
          <a:xfrm>
            <a:off x="1983105" y="1214438"/>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Static Fields</a:t>
            </a:r>
          </a:p>
        </p:txBody>
      </p:sp>
      <p:sp>
        <p:nvSpPr>
          <p:cNvPr id="3" name="Content Placeholder 2"/>
          <p:cNvSpPr>
            <a:spLocks noGrp="1"/>
          </p:cNvSpPr>
          <p:nvPr>
            <p:ph idx="1"/>
          </p:nvPr>
        </p:nvSpPr>
        <p:spPr/>
        <p:txBody>
          <a:bodyPr>
            <a:normAutofit/>
          </a:bodyPr>
          <a:lstStyle/>
          <a:p>
            <a:r>
              <a:rPr lang="en-US"/>
              <a:t>Static Fields − You can create a static field by using the keyword static. The static fields have the same value in all the instances of the class. These are created and initialized when the class is loaded for the first time. </a:t>
            </a:r>
          </a:p>
          <a:p>
            <a:r>
              <a:rPr lang="en-US"/>
              <a:t>Just like static methods you can access static fields using the class name (without instantiation).</a:t>
            </a:r>
          </a:p>
          <a:p>
            <a:r>
              <a:rPr lang="en-US"/>
              <a:t>If you declare any variable as static, it is known as a static variable.</a:t>
            </a:r>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Static Variable</a:t>
            </a:r>
          </a:p>
        </p:txBody>
      </p:sp>
      <p:sp>
        <p:nvSpPr>
          <p:cNvPr id="3" name="Content Placeholder 2"/>
          <p:cNvSpPr>
            <a:spLocks noGrp="1"/>
          </p:cNvSpPr>
          <p:nvPr>
            <p:ph idx="1"/>
          </p:nvPr>
        </p:nvSpPr>
        <p:spPr/>
        <p:txBody>
          <a:bodyPr/>
          <a:lstStyle/>
          <a:p>
            <a:r>
              <a:rPr lang="en-US">
                <a:sym typeface="+mn-ea"/>
              </a:rPr>
              <a:t>The static variable can be used to refer to the common property of all objects (which is not unique for each object), for example, the company name of employees, college name of students, etc.</a:t>
            </a:r>
            <a:endParaRPr lang="en-US"/>
          </a:p>
          <a:p>
            <a:r>
              <a:rPr lang="en-US">
                <a:sym typeface="+mn-ea"/>
              </a:rPr>
              <a:t>The static variable gets memory only once in the class area at the time of class loading.</a:t>
            </a:r>
            <a:endParaRPr lang="en-US"/>
          </a:p>
          <a:p>
            <a:r>
              <a:rPr lang="en-US"/>
              <a:t>It makes your program memory efficient (i.e., it saves memory).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p>
        </p:txBody>
      </p:sp>
      <p:pic>
        <p:nvPicPr>
          <p:cNvPr id="4" name="Content Placeholder 3"/>
          <p:cNvPicPr>
            <a:picLocks noGrp="1" noChangeAspect="1"/>
          </p:cNvPicPr>
          <p:nvPr>
            <p:ph idx="1"/>
          </p:nvPr>
        </p:nvPicPr>
        <p:blipFill>
          <a:blip r:embed="rId2"/>
          <a:stretch>
            <a:fillRect/>
          </a:stretch>
        </p:blipFill>
        <p:spPr>
          <a:xfrm>
            <a:off x="2199640" y="2257425"/>
            <a:ext cx="5947410" cy="380428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Static Variable (Example)</a:t>
            </a:r>
          </a:p>
        </p:txBody>
      </p:sp>
      <p:pic>
        <p:nvPicPr>
          <p:cNvPr id="4" name="Content Placeholder 3"/>
          <p:cNvPicPr>
            <a:picLocks noGrp="1" noChangeAspect="1"/>
          </p:cNvPicPr>
          <p:nvPr>
            <p:ph idx="1"/>
          </p:nvPr>
        </p:nvPicPr>
        <p:blipFill>
          <a:blip r:embed="rId2"/>
          <a:stretch>
            <a:fillRect/>
          </a:stretch>
        </p:blipFill>
        <p:spPr>
          <a:xfrm>
            <a:off x="6878320" y="2428240"/>
            <a:ext cx="3648075" cy="3083560"/>
          </a:xfrm>
          <a:prstGeom prst="rect">
            <a:avLst/>
          </a:prstGeom>
        </p:spPr>
      </p:pic>
      <p:sp>
        <p:nvSpPr>
          <p:cNvPr id="5" name="Text Box 4"/>
          <p:cNvSpPr txBox="1"/>
          <p:nvPr/>
        </p:nvSpPr>
        <p:spPr>
          <a:xfrm>
            <a:off x="1261110" y="1939925"/>
            <a:ext cx="5380355" cy="4399915"/>
          </a:xfrm>
          <a:prstGeom prst="rect">
            <a:avLst/>
          </a:prstGeom>
          <a:noFill/>
        </p:spPr>
        <p:txBody>
          <a:bodyPr wrap="square" rtlCol="0" anchor="t">
            <a:spAutoFit/>
          </a:bodyPr>
          <a:lstStyle/>
          <a:p>
            <a:r>
              <a:rPr lang="en-US" sz="2800"/>
              <a:t>Suppose there are 500 students in my college, now all instance data members will get memory each time when the object is created. All students have its unique rollno and name, so instance data member is good in such case. Here, "college" refers to the common property of all objects. If we make it static, this field will get the memory only once.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Example(Static Variable)</a:t>
            </a:r>
          </a:p>
        </p:txBody>
      </p:sp>
      <p:pic>
        <p:nvPicPr>
          <p:cNvPr id="6" name="Content Placeholder 5"/>
          <p:cNvPicPr>
            <a:picLocks noGrp="1" noChangeAspect="1"/>
          </p:cNvPicPr>
          <p:nvPr>
            <p:ph idx="1"/>
          </p:nvPr>
        </p:nvPicPr>
        <p:blipFill>
          <a:blip r:embed="rId2"/>
          <a:stretch>
            <a:fillRect/>
          </a:stretch>
        </p:blipFill>
        <p:spPr>
          <a:xfrm>
            <a:off x="2096770" y="1808480"/>
            <a:ext cx="7710805" cy="47478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Example(Static Variable)</a:t>
            </a:r>
          </a:p>
        </p:txBody>
      </p:sp>
      <p:pic>
        <p:nvPicPr>
          <p:cNvPr id="4" name="Content Placeholder 3"/>
          <p:cNvPicPr>
            <a:picLocks noGrp="1" noChangeAspect="1"/>
          </p:cNvPicPr>
          <p:nvPr>
            <p:ph idx="1"/>
          </p:nvPr>
        </p:nvPicPr>
        <p:blipFill>
          <a:blip r:embed="rId2"/>
          <a:stretch>
            <a:fillRect/>
          </a:stretch>
        </p:blipFill>
        <p:spPr>
          <a:xfrm>
            <a:off x="1499870" y="2126615"/>
            <a:ext cx="8117840" cy="430657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Static Blocks</a:t>
            </a:r>
          </a:p>
        </p:txBody>
      </p:sp>
      <p:sp>
        <p:nvSpPr>
          <p:cNvPr id="3" name="Content Placeholder 2"/>
          <p:cNvSpPr>
            <a:spLocks noGrp="1"/>
          </p:cNvSpPr>
          <p:nvPr>
            <p:ph sz="half" idx="1"/>
          </p:nvPr>
        </p:nvSpPr>
        <p:spPr/>
        <p:txBody>
          <a:bodyPr>
            <a:normAutofit/>
          </a:bodyPr>
          <a:lstStyle/>
          <a:p>
            <a:r>
              <a:rPr lang="en-US"/>
              <a:t>Static Blocks − These are a block of codes with a static keyword. In general, these are used to initialize the static members. </a:t>
            </a:r>
          </a:p>
          <a:p>
            <a:endParaRPr lang="en-US"/>
          </a:p>
          <a:p>
            <a:r>
              <a:rPr lang="en-US"/>
              <a:t>JVM executes static blocks before the main method at the time of class loading.</a:t>
            </a:r>
          </a:p>
        </p:txBody>
      </p:sp>
      <p:pic>
        <p:nvPicPr>
          <p:cNvPr id="4" name="Content Placeholder 3"/>
          <p:cNvPicPr>
            <a:picLocks noGrp="1" noChangeAspect="1"/>
          </p:cNvPicPr>
          <p:nvPr>
            <p:ph sz="half" idx="2"/>
          </p:nvPr>
        </p:nvPicPr>
        <p:blipFill>
          <a:blip r:embed="rId2"/>
          <a:stretch>
            <a:fillRect/>
          </a:stretch>
        </p:blipFill>
        <p:spPr>
          <a:xfrm>
            <a:off x="6151245" y="2130425"/>
            <a:ext cx="5056505" cy="342328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Restrictions for the static method</a:t>
            </a:r>
          </a:p>
        </p:txBody>
      </p:sp>
      <p:sp>
        <p:nvSpPr>
          <p:cNvPr id="6" name="Content Placeholder 5"/>
          <p:cNvSpPr>
            <a:spLocks noGrp="1"/>
          </p:cNvSpPr>
          <p:nvPr>
            <p:ph sz="half" idx="1"/>
          </p:nvPr>
        </p:nvSpPr>
        <p:spPr/>
        <p:txBody>
          <a:bodyPr/>
          <a:lstStyle/>
          <a:p>
            <a:r>
              <a:rPr lang="en-US"/>
              <a:t>There are two main restrictions for the static method. They are:</a:t>
            </a:r>
          </a:p>
          <a:p>
            <a:r>
              <a:rPr lang="en-US"/>
              <a:t>The static method can not use non static data member or call non-static method directly.</a:t>
            </a:r>
          </a:p>
          <a:p>
            <a:r>
              <a:rPr lang="en-US"/>
              <a:t>this and super cannot be used in static context.</a:t>
            </a:r>
          </a:p>
          <a:p>
            <a:endParaRPr lang="en-US"/>
          </a:p>
        </p:txBody>
      </p:sp>
      <p:pic>
        <p:nvPicPr>
          <p:cNvPr id="7" name="Content Placeholder 6"/>
          <p:cNvPicPr>
            <a:picLocks noGrp="1" noChangeAspect="1"/>
          </p:cNvPicPr>
          <p:nvPr>
            <p:ph sz="half" idx="2"/>
          </p:nvPr>
        </p:nvPicPr>
        <p:blipFill>
          <a:blip r:embed="rId2"/>
          <a:stretch>
            <a:fillRect/>
          </a:stretch>
        </p:blipFill>
        <p:spPr>
          <a:xfrm>
            <a:off x="6466205" y="2115820"/>
            <a:ext cx="5182235" cy="38004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Static Nested Classes</a:t>
            </a:r>
          </a:p>
        </p:txBody>
      </p:sp>
      <p:sp>
        <p:nvSpPr>
          <p:cNvPr id="6" name="Content Placeholder 5"/>
          <p:cNvSpPr>
            <a:spLocks noGrp="1"/>
          </p:cNvSpPr>
          <p:nvPr>
            <p:ph idx="1"/>
          </p:nvPr>
        </p:nvSpPr>
        <p:spPr/>
        <p:txBody>
          <a:bodyPr/>
          <a:lstStyle/>
          <a:p>
            <a:r>
              <a:rPr lang="en-US"/>
              <a:t>You cannot use the static keyword with a class unless it is an inner class. </a:t>
            </a:r>
          </a:p>
          <a:p>
            <a:r>
              <a:rPr lang="en-US"/>
              <a:t>A static inner class is a nested class which is a static member of the outer class. </a:t>
            </a:r>
          </a:p>
          <a:p>
            <a:r>
              <a:rPr lang="en-US"/>
              <a:t>It can be accessed without instantiating the outer class, using other static members. </a:t>
            </a:r>
          </a:p>
          <a:p>
            <a:r>
              <a:rPr lang="en-US"/>
              <a:t>Just like static members, a static nested class does not have access to the instance variables and methods of the outer class.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of Static Classes</a:t>
            </a:r>
          </a:p>
        </p:txBody>
      </p:sp>
      <p:pic>
        <p:nvPicPr>
          <p:cNvPr id="4" name="Content Placeholder 3"/>
          <p:cNvPicPr>
            <a:picLocks noGrp="1" noChangeAspect="1"/>
          </p:cNvPicPr>
          <p:nvPr>
            <p:ph idx="1"/>
          </p:nvPr>
        </p:nvPicPr>
        <p:blipFill>
          <a:blip r:embed="rId2"/>
          <a:stretch>
            <a:fillRect/>
          </a:stretch>
        </p:blipFill>
        <p:spPr>
          <a:xfrm>
            <a:off x="1306195" y="2108835"/>
            <a:ext cx="8702675" cy="41770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Static Members</a:t>
            </a:r>
          </a:p>
        </p:txBody>
      </p:sp>
      <p:sp>
        <p:nvSpPr>
          <p:cNvPr id="3" name="Content Placeholder 2"/>
          <p:cNvSpPr>
            <a:spLocks noGrp="1"/>
          </p:cNvSpPr>
          <p:nvPr>
            <p:ph idx="1"/>
          </p:nvPr>
        </p:nvSpPr>
        <p:spPr/>
        <p:txBody>
          <a:bodyPr>
            <a:normAutofit/>
          </a:bodyPr>
          <a:lstStyle/>
          <a:p>
            <a:r>
              <a:rPr lang="en-US"/>
              <a:t>The static keyword in Java is used for memory management mainly. We can apply static keyword with variables, methods, blocks and nested classes. The static keyword belongs to the class than an instance of the class.</a:t>
            </a:r>
          </a:p>
          <a:p>
            <a:r>
              <a:rPr lang="en-US"/>
              <a:t>The static can be:</a:t>
            </a:r>
          </a:p>
          <a:p>
            <a:r>
              <a:rPr lang="en-US"/>
              <a:t>Variable (also known as a class variable)</a:t>
            </a:r>
          </a:p>
          <a:p>
            <a:r>
              <a:rPr lang="en-US"/>
              <a:t>Method (also known as a class method)</a:t>
            </a:r>
          </a:p>
          <a:p>
            <a:r>
              <a:rPr lang="en-US"/>
              <a:t>Block</a:t>
            </a:r>
          </a:p>
          <a:p>
            <a:r>
              <a:rPr lang="en-US"/>
              <a:t>Nested class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Exercise Solution</a:t>
            </a:r>
          </a:p>
        </p:txBody>
      </p:sp>
      <p:pic>
        <p:nvPicPr>
          <p:cNvPr id="7" name="Content Placeholder 6"/>
          <p:cNvPicPr>
            <a:picLocks noGrp="1" noChangeAspect="1"/>
          </p:cNvPicPr>
          <p:nvPr>
            <p:ph idx="1"/>
          </p:nvPr>
        </p:nvPicPr>
        <p:blipFill>
          <a:blip r:embed="rId2"/>
          <a:stretch>
            <a:fillRect/>
          </a:stretch>
        </p:blipFill>
        <p:spPr>
          <a:xfrm>
            <a:off x="1988185" y="1877695"/>
            <a:ext cx="8305165" cy="453834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Static Members</a:t>
            </a:r>
          </a:p>
        </p:txBody>
      </p:sp>
      <p:sp>
        <p:nvSpPr>
          <p:cNvPr id="3" name="Content Placeholder 2"/>
          <p:cNvSpPr>
            <a:spLocks noGrp="1"/>
          </p:cNvSpPr>
          <p:nvPr>
            <p:ph idx="1"/>
          </p:nvPr>
        </p:nvSpPr>
        <p:spPr/>
        <p:txBody>
          <a:bodyPr/>
          <a:lstStyle/>
          <a:p>
            <a:r>
              <a:rPr lang="en-US"/>
              <a:t>In Java, static members are those which belongs to the class and you can access these members without instantiating the class.</a:t>
            </a:r>
          </a:p>
          <a:p>
            <a:pPr marL="0" indent="0">
              <a:buNone/>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Static Methods</a:t>
            </a:r>
          </a:p>
        </p:txBody>
      </p:sp>
      <p:sp>
        <p:nvSpPr>
          <p:cNvPr id="3" name="Content Placeholder 2"/>
          <p:cNvSpPr>
            <a:spLocks noGrp="1"/>
          </p:cNvSpPr>
          <p:nvPr>
            <p:ph idx="1"/>
          </p:nvPr>
        </p:nvSpPr>
        <p:spPr/>
        <p:txBody>
          <a:bodyPr/>
          <a:lstStyle/>
          <a:p>
            <a:r>
              <a:rPr lang="en-US"/>
              <a:t>If you apply static keyword with any method, it is known as static method.</a:t>
            </a:r>
          </a:p>
          <a:p>
            <a:r>
              <a:rPr lang="en-US"/>
              <a:t>A static method belongs to the class rather than the object of a class.</a:t>
            </a:r>
          </a:p>
          <a:p>
            <a:r>
              <a:rPr lang="en-US"/>
              <a:t>A static method can be invoked without the need for creating an instance of a class.</a:t>
            </a:r>
          </a:p>
          <a:p>
            <a:r>
              <a:rPr lang="en-US"/>
              <a:t>A static method can access static data member and can change the value of 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Static Methods</a:t>
            </a:r>
          </a:p>
        </p:txBody>
      </p:sp>
      <p:sp>
        <p:nvSpPr>
          <p:cNvPr id="3" name="Content Placeholder 2"/>
          <p:cNvSpPr>
            <a:spLocks noGrp="1"/>
          </p:cNvSpPr>
          <p:nvPr>
            <p:ph idx="1"/>
          </p:nvPr>
        </p:nvSpPr>
        <p:spPr/>
        <p:txBody>
          <a:bodyPr/>
          <a:lstStyle/>
          <a:p>
            <a:r>
              <a:rPr lang="en-US"/>
              <a:t>Static Methods − You can create a static method by using the keyword static. </a:t>
            </a:r>
          </a:p>
          <a:p>
            <a:r>
              <a:rPr lang="en-US"/>
              <a:t>Static methods can access only static fields, methods. </a:t>
            </a:r>
          </a:p>
          <a:p>
            <a:r>
              <a:rPr lang="en-US"/>
              <a:t>To access static methods there is no need to instantiate the class, you can do it just using the class name as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Static Method(Example1)</a:t>
            </a:r>
          </a:p>
        </p:txBody>
      </p:sp>
      <p:pic>
        <p:nvPicPr>
          <p:cNvPr id="4" name="Content Placeholder 3"/>
          <p:cNvPicPr>
            <a:picLocks noGrp="1" noChangeAspect="1"/>
          </p:cNvPicPr>
          <p:nvPr>
            <p:ph idx="1"/>
          </p:nvPr>
        </p:nvPicPr>
        <p:blipFill>
          <a:blip r:embed="rId2"/>
          <a:stretch>
            <a:fillRect/>
          </a:stretch>
        </p:blipFill>
        <p:spPr>
          <a:xfrm>
            <a:off x="1968500" y="2038350"/>
            <a:ext cx="5955665" cy="27768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Static Method(Example 2)</a:t>
            </a:r>
          </a:p>
        </p:txBody>
      </p:sp>
      <p:pic>
        <p:nvPicPr>
          <p:cNvPr id="4" name="Content Placeholder 3"/>
          <p:cNvPicPr>
            <a:picLocks noGrp="1" noChangeAspect="1"/>
          </p:cNvPicPr>
          <p:nvPr>
            <p:ph idx="1"/>
          </p:nvPr>
        </p:nvPicPr>
        <p:blipFill>
          <a:blip r:embed="rId2"/>
          <a:stretch>
            <a:fillRect/>
          </a:stretch>
        </p:blipFill>
        <p:spPr>
          <a:xfrm>
            <a:off x="2452370" y="2000885"/>
            <a:ext cx="7543165" cy="44526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Static Method(Example 2 cont....)</a:t>
            </a:r>
          </a:p>
        </p:txBody>
      </p:sp>
      <p:pic>
        <p:nvPicPr>
          <p:cNvPr id="4" name="Content Placeholder 3"/>
          <p:cNvPicPr>
            <a:picLocks noGrp="1" noChangeAspect="1"/>
          </p:cNvPicPr>
          <p:nvPr>
            <p:ph idx="1"/>
          </p:nvPr>
        </p:nvPicPr>
        <p:blipFill>
          <a:blip r:embed="rId2"/>
          <a:stretch>
            <a:fillRect/>
          </a:stretch>
        </p:blipFill>
        <p:spPr>
          <a:xfrm>
            <a:off x="1914525" y="1877695"/>
            <a:ext cx="7698105" cy="45637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a:t>
            </a:r>
          </a:p>
        </p:txBody>
      </p:sp>
      <p:sp>
        <p:nvSpPr>
          <p:cNvPr id="3" name="Content Placeholder 2"/>
          <p:cNvSpPr>
            <a:spLocks noGrp="1"/>
          </p:cNvSpPr>
          <p:nvPr>
            <p:ph idx="1"/>
          </p:nvPr>
        </p:nvSpPr>
        <p:spPr/>
        <p:txBody>
          <a:bodyPr/>
          <a:lstStyle/>
          <a:p>
            <a:r>
              <a:rPr lang="en-US"/>
              <a:t>Calculate cube of a number in java using static method.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649</Words>
  <Application>Microsoft Office PowerPoint</Application>
  <PresentationFormat>Widescreen</PresentationFormat>
  <Paragraphs>53</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Object Oriented Programming Lab # 05 Understanding the implementation of Static Classes &amp; Members</vt:lpstr>
      <vt:lpstr>Static Members</vt:lpstr>
      <vt:lpstr>Static Members</vt:lpstr>
      <vt:lpstr>Static Methods</vt:lpstr>
      <vt:lpstr>Static Methods</vt:lpstr>
      <vt:lpstr> Static Method(Example1)</vt:lpstr>
      <vt:lpstr>Static Method(Example 2)</vt:lpstr>
      <vt:lpstr>Static Method(Example 2 cont....)</vt:lpstr>
      <vt:lpstr>Exercise</vt:lpstr>
      <vt:lpstr>Static Fields</vt:lpstr>
      <vt:lpstr>Static Variable</vt:lpstr>
      <vt:lpstr>Example</vt:lpstr>
      <vt:lpstr>Static Variable (Example)</vt:lpstr>
      <vt:lpstr>Example(Static Variable)</vt:lpstr>
      <vt:lpstr>Example(Static Variable)</vt:lpstr>
      <vt:lpstr>Static Blocks</vt:lpstr>
      <vt:lpstr>Restrictions for the static method</vt:lpstr>
      <vt:lpstr>Static Nested Classes</vt:lpstr>
      <vt:lpstr>Example of Static Classes</vt:lpstr>
      <vt:lpstr>Exercise Solution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Members in Java</dc:title>
  <dc:creator/>
  <cp:lastModifiedBy>Microsoft account</cp:lastModifiedBy>
  <cp:revision>4</cp:revision>
  <dcterms:created xsi:type="dcterms:W3CDTF">2020-02-26T12:08:00Z</dcterms:created>
  <dcterms:modified xsi:type="dcterms:W3CDTF">2021-04-06T06:31:56Z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1033-11.2.0.9144</vt:lpwstr>
  </property>
</Properties>
</file>