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B76D-CE3D-397F-E933-61DA6897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48D4-B0A1-AEE4-06FA-08C87568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4C0C-F1F1-0505-B001-8897B86B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9C51-A263-9DA4-789C-596B332A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852AE-7D51-2AA1-417E-0958D71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D9AC-62C2-58DA-BC71-C92993CF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A3C0-9CCD-5213-D69C-83353C35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DA03-E4ED-D451-C6A3-DE72B56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4682-969A-9886-734B-32BEC992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7B9F-57A4-C74B-72F2-CCF6CCD1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4A053-C455-BCAF-FE6A-52E9E06AB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C969E-4768-D4A0-2161-5AF8B22C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6ECC-1BD1-C4A0-C120-888601C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8AA7-B579-161A-7CFD-4AFDA940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3A3E-7230-8923-163A-630EAB6D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EFF3-2560-8D07-5FA6-DA43AF01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042A-A503-11FC-06A6-D24BF86D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5E07-3564-5CF3-CEE7-52239989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4EB7-4EB9-F826-1D59-AD34BFCA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EE34-3716-B3B3-B72C-4DA7DAF5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04A3-5844-99B3-72CA-7D2471D5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6944D-F589-D3B3-E9D7-C4B4E820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C11A1-12CB-A982-B20E-5E57C07D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C73C-83B1-24A5-A399-C9543D49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146-8C86-A532-54BA-C930B8D9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1F55-5F75-07CA-7F1B-E246FA85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42C5-9AE6-529C-EF15-9CC42CA2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2700-3949-715F-9035-94A442283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EA09C-D979-39B8-7916-01C97D4F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5986-710E-F198-E3E2-EBCD3716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6573-225D-544F-CEBF-76B747C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220E-1D3E-DFC8-F972-F12212C6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459C-FF37-926D-F0E6-169A3441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2F04-8E53-9D1D-1FB6-C4383ADC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17D0-4173-E010-48AD-D19E190CC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8E254-4002-3FCF-5F96-DB68255E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7BD4-FAC5-3498-E42A-42961A4E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6C901-18BA-3736-87F3-63426C07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D900D-B54B-FB6B-6274-D7AF5DE3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0E87-6FC3-8EB7-5988-144FA52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5302-41EC-BD28-7DCC-B0CCAF3E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52C0B-4686-C7B5-09F6-ED4A15C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EABDC-2C28-7973-ED61-D280E425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43973-A2C9-7E0D-A442-A53CF755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A0638-0140-08E9-3ECD-633BEE3B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5A6E-FD61-E2EF-FE12-B58BF12D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7416-6E14-B1FF-D925-D3B473A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814A-1350-C351-649D-DFCEB089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9803-FE3D-5359-965D-72DA3FF4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F847-C920-D197-65C4-C6DC7891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0A407-921E-8EDF-A09B-87BEEFA5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D70C4-53D0-B4A9-0042-26EF4891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E3C6-208A-881D-E6B7-2E7CB6A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A8EEE-7026-C668-F24F-203D071A9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0450-0267-AB8F-0A29-1F72D5945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7062-1592-9E7D-CE48-A79D47A8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6F26-3507-61F7-FF92-267A957A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0EE7-E5A3-160C-0B0C-4A02C39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19830-3D05-008A-7E21-A9F398E4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ADAF8-B49E-C443-4B3E-CF9C9491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9F37-B95B-84F2-F41E-0C1BF5BC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6E95-6FC7-43FA-B839-88791D30B9E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45FD-647C-6332-36DD-E0595B820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5FD4-0304-2F3E-6F10-A1DB4843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41AD-C41E-45D2-BCCD-0D4EC8FA8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A1B6-79DF-E76A-0910-A59EEFB58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Code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CBD7D-3A97-20BB-F7C7-8391539D5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5595-981D-1894-A140-AADF2EC4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Setlayout</a:t>
            </a:r>
            <a:r>
              <a:rPr lang="en-US" dirty="0"/>
              <a:t>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188F-8B2D-84BC-6B92-19E432357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javax.swing</a:t>
            </a:r>
            <a:r>
              <a:rPr lang="en-US" sz="1600" dirty="0"/>
              <a:t>.*;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java.awt</a:t>
            </a:r>
            <a:r>
              <a:rPr lang="en-US" sz="1600" dirty="0"/>
              <a:t>.*;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PanelExample</a:t>
            </a:r>
            <a:r>
              <a:rPr lang="en-US" sz="1600" dirty="0"/>
              <a:t> extends </a:t>
            </a:r>
            <a:r>
              <a:rPr lang="en-US" sz="1600" dirty="0" err="1"/>
              <a:t>JFrame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public </a:t>
            </a:r>
            <a:r>
              <a:rPr lang="en-US" sz="1600" dirty="0" err="1"/>
              <a:t>PanelExample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// Create a new panel and set its layout manager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JPanel</a:t>
            </a:r>
            <a:r>
              <a:rPr lang="en-US" sz="1600" dirty="0"/>
              <a:t> panel = new </a:t>
            </a:r>
            <a:r>
              <a:rPr lang="en-US" sz="1600" dirty="0" err="1"/>
              <a:t>JPanel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panel.setLayout</a:t>
            </a:r>
            <a:r>
              <a:rPr lang="en-US" sz="1600" dirty="0"/>
              <a:t>(new </a:t>
            </a:r>
            <a:r>
              <a:rPr lang="en-US" sz="1600" dirty="0" err="1"/>
              <a:t>GridLayout</a:t>
            </a:r>
            <a:r>
              <a:rPr lang="en-US" sz="1600" dirty="0"/>
              <a:t>(2, 2));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B7117-21A3-9C33-C39C-F86F3C2126E3}"/>
              </a:ext>
            </a:extLst>
          </p:cNvPr>
          <p:cNvSpPr txBox="1"/>
          <p:nvPr/>
        </p:nvSpPr>
        <p:spPr>
          <a:xfrm>
            <a:off x="5897217" y="241713"/>
            <a:ext cx="6573078" cy="7017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// Add some components to the panel</a:t>
            </a:r>
          </a:p>
          <a:p>
            <a:r>
              <a:rPr lang="en-US" dirty="0"/>
              <a:t>        </a:t>
            </a:r>
            <a:r>
              <a:rPr lang="en-US" dirty="0" err="1"/>
              <a:t>JLabel</a:t>
            </a:r>
            <a:r>
              <a:rPr lang="en-US" dirty="0"/>
              <a:t> label1 = new </a:t>
            </a:r>
            <a:r>
              <a:rPr lang="en-US" dirty="0" err="1"/>
              <a:t>JLabel</a:t>
            </a:r>
            <a:r>
              <a:rPr lang="en-US" dirty="0"/>
              <a:t>("Label 1");</a:t>
            </a:r>
          </a:p>
          <a:p>
            <a:r>
              <a:rPr lang="en-US" dirty="0"/>
              <a:t>        </a:t>
            </a:r>
            <a:r>
              <a:rPr lang="en-US" dirty="0" err="1"/>
              <a:t>JLabel</a:t>
            </a:r>
            <a:r>
              <a:rPr lang="en-US" dirty="0"/>
              <a:t> label2 = new </a:t>
            </a:r>
            <a:r>
              <a:rPr lang="en-US" dirty="0" err="1"/>
              <a:t>JLabel</a:t>
            </a:r>
            <a:r>
              <a:rPr lang="en-US" dirty="0"/>
              <a:t>("Label 2");</a:t>
            </a:r>
          </a:p>
          <a:p>
            <a:r>
              <a:rPr lang="en-US" dirty="0"/>
              <a:t>        </a:t>
            </a:r>
            <a:r>
              <a:rPr lang="en-US" dirty="0" err="1"/>
              <a:t>JTextField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 = new </a:t>
            </a:r>
            <a:r>
              <a:rPr lang="en-US" dirty="0" err="1"/>
              <a:t>JTextField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button = new </a:t>
            </a:r>
            <a:r>
              <a:rPr lang="en-US" dirty="0" err="1"/>
              <a:t>JButton</a:t>
            </a:r>
            <a:r>
              <a:rPr lang="en-US" dirty="0"/>
              <a:t>("Button");</a:t>
            </a:r>
          </a:p>
          <a:p>
            <a:r>
              <a:rPr lang="en-US" dirty="0"/>
              <a:t>        </a:t>
            </a:r>
            <a:r>
              <a:rPr lang="en-US" dirty="0" err="1"/>
              <a:t>panel.add</a:t>
            </a:r>
            <a:r>
              <a:rPr lang="en-US" dirty="0"/>
              <a:t>(label1);</a:t>
            </a:r>
          </a:p>
          <a:p>
            <a:r>
              <a:rPr lang="en-US" dirty="0"/>
              <a:t>        </a:t>
            </a:r>
            <a:r>
              <a:rPr lang="en-US" dirty="0" err="1"/>
              <a:t>panel.add</a:t>
            </a:r>
            <a:r>
              <a:rPr lang="en-US" dirty="0"/>
              <a:t>(</a:t>
            </a:r>
            <a:r>
              <a:rPr lang="en-US" dirty="0" err="1"/>
              <a:t>textField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panel.add</a:t>
            </a:r>
            <a:r>
              <a:rPr lang="en-US" dirty="0"/>
              <a:t>(label2);</a:t>
            </a:r>
          </a:p>
          <a:p>
            <a:r>
              <a:rPr lang="en-US" dirty="0"/>
              <a:t>        </a:t>
            </a:r>
            <a:r>
              <a:rPr lang="en-US" dirty="0" err="1"/>
              <a:t>panel.add</a:t>
            </a:r>
            <a:r>
              <a:rPr lang="en-US" dirty="0"/>
              <a:t>(button);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 Add the panel to the frame</a:t>
            </a:r>
          </a:p>
          <a:p>
            <a:r>
              <a:rPr lang="en-US" dirty="0"/>
              <a:t>        add(panel);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 Set the properties of the frame</a:t>
            </a:r>
          </a:p>
          <a:p>
            <a:r>
              <a:rPr lang="en-US" dirty="0"/>
              <a:t>        </a:t>
            </a:r>
            <a:r>
              <a:rPr lang="en-US" dirty="0" err="1"/>
              <a:t>setTitle</a:t>
            </a:r>
            <a:r>
              <a:rPr lang="en-US" dirty="0"/>
              <a:t>("Panel Example");</a:t>
            </a:r>
          </a:p>
          <a:p>
            <a:r>
              <a:rPr lang="en-US" dirty="0"/>
              <a:t>        </a:t>
            </a:r>
            <a:r>
              <a:rPr lang="en-US" dirty="0" err="1"/>
              <a:t>setSize</a:t>
            </a:r>
            <a:r>
              <a:rPr lang="en-US" dirty="0"/>
              <a:t>(300, 200);</a:t>
            </a:r>
          </a:p>
          <a:p>
            <a:r>
              <a:rPr lang="en-US" dirty="0"/>
              <a:t>        </a:t>
            </a:r>
            <a:r>
              <a:rPr lang="en-US" dirty="0" err="1"/>
              <a:t>setDefaultCloseOperation</a:t>
            </a:r>
            <a:r>
              <a:rPr lang="en-US" dirty="0"/>
              <a:t>(</a:t>
            </a:r>
            <a:r>
              <a:rPr lang="en-US" dirty="0" err="1"/>
              <a:t>JFrame.EXIT_ON_CLOSE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new </a:t>
            </a:r>
            <a:r>
              <a:rPr lang="en-US" dirty="0" err="1"/>
              <a:t>PanelExample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4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451A-AC25-C189-05F7-6A2EF779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7EC2-4557-05AF-0991-617B43680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RadioButtonExample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RadioButtonExample</a:t>
            </a:r>
            <a:r>
              <a:rPr lang="en-US" dirty="0"/>
              <a:t>() {</a:t>
            </a:r>
          </a:p>
          <a:p>
            <a:r>
              <a:rPr lang="en-US" dirty="0"/>
              <a:t>        // Create a new panel and set its layout manager</a:t>
            </a:r>
          </a:p>
          <a:p>
            <a:r>
              <a:rPr lang="en-US" dirty="0"/>
              <a:t>        </a:t>
            </a:r>
            <a:r>
              <a:rPr lang="en-US" dirty="0" err="1"/>
              <a:t>JPanel</a:t>
            </a:r>
            <a:r>
              <a:rPr lang="en-US" dirty="0"/>
              <a:t> panel = 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 Create two radio buttons and add them to a button group</a:t>
            </a:r>
          </a:p>
          <a:p>
            <a:r>
              <a:rPr lang="en-US" dirty="0"/>
              <a:t>        </a:t>
            </a:r>
            <a:r>
              <a:rPr lang="en-US" dirty="0" err="1"/>
              <a:t>JRadioButton</a:t>
            </a:r>
            <a:r>
              <a:rPr lang="en-US" dirty="0"/>
              <a:t> </a:t>
            </a:r>
            <a:r>
              <a:rPr lang="en-US" dirty="0" err="1"/>
              <a:t>maleButton</a:t>
            </a:r>
            <a:r>
              <a:rPr lang="en-US" dirty="0"/>
              <a:t> = new </a:t>
            </a:r>
            <a:r>
              <a:rPr lang="en-US" dirty="0" err="1"/>
              <a:t>JRadioButton</a:t>
            </a:r>
            <a:r>
              <a:rPr lang="en-US" dirty="0"/>
              <a:t>("Male");</a:t>
            </a:r>
          </a:p>
          <a:p>
            <a:r>
              <a:rPr lang="en-US" dirty="0"/>
              <a:t>        </a:t>
            </a:r>
            <a:r>
              <a:rPr lang="en-US" dirty="0" err="1"/>
              <a:t>JRadioButton</a:t>
            </a:r>
            <a:r>
              <a:rPr lang="en-US" dirty="0"/>
              <a:t> </a:t>
            </a:r>
            <a:r>
              <a:rPr lang="en-US" dirty="0" err="1"/>
              <a:t>femaleButton</a:t>
            </a:r>
            <a:r>
              <a:rPr lang="en-US" dirty="0"/>
              <a:t> = 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r>
              <a:rPr lang="en-US" dirty="0"/>
              <a:t>        </a:t>
            </a: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genderGroup</a:t>
            </a:r>
            <a:r>
              <a:rPr lang="en-US" dirty="0"/>
              <a:t> = new </a:t>
            </a:r>
            <a:r>
              <a:rPr lang="en-US" dirty="0" err="1"/>
              <a:t>ButtonGroup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genderGroup.add</a:t>
            </a:r>
            <a:r>
              <a:rPr lang="en-US" dirty="0"/>
              <a:t>(</a:t>
            </a:r>
            <a:r>
              <a:rPr lang="en-US" dirty="0" err="1"/>
              <a:t>maleButton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genderGroup.add</a:t>
            </a:r>
            <a:r>
              <a:rPr lang="en-US" dirty="0"/>
              <a:t>(</a:t>
            </a:r>
            <a:r>
              <a:rPr lang="en-US" dirty="0" err="1"/>
              <a:t>femaleButton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A5B03-D275-5E14-2886-D15F0931A2F5}"/>
              </a:ext>
            </a:extLst>
          </p:cNvPr>
          <p:cNvSpPr txBox="1"/>
          <p:nvPr/>
        </p:nvSpPr>
        <p:spPr>
          <a:xfrm>
            <a:off x="6477000" y="463689"/>
            <a:ext cx="609600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    // Add the radio buttons to the panel</a:t>
            </a:r>
          </a:p>
          <a:p>
            <a:r>
              <a:rPr lang="en-US" dirty="0"/>
              <a:t>        </a:t>
            </a:r>
            <a:r>
              <a:rPr lang="en-US" dirty="0" err="1"/>
              <a:t>panel.add</a:t>
            </a:r>
            <a:r>
              <a:rPr lang="en-US" dirty="0"/>
              <a:t>(</a:t>
            </a:r>
            <a:r>
              <a:rPr lang="en-US" dirty="0" err="1"/>
              <a:t>maleButton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panel.add</a:t>
            </a:r>
            <a:r>
              <a:rPr lang="en-US" dirty="0"/>
              <a:t>(</a:t>
            </a:r>
            <a:r>
              <a:rPr lang="en-US" dirty="0" err="1"/>
              <a:t>femaleButton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Add the panel to the frame</a:t>
            </a:r>
          </a:p>
          <a:p>
            <a:r>
              <a:rPr lang="en-US" dirty="0"/>
              <a:t>        add(panel);</a:t>
            </a:r>
          </a:p>
          <a:p>
            <a:endParaRPr lang="en-US" dirty="0"/>
          </a:p>
          <a:p>
            <a:r>
              <a:rPr lang="en-US" dirty="0"/>
              <a:t>        // Set the properties of the frame</a:t>
            </a:r>
          </a:p>
          <a:p>
            <a:r>
              <a:rPr lang="en-US" dirty="0"/>
              <a:t>        </a:t>
            </a:r>
            <a:r>
              <a:rPr lang="en-US" dirty="0" err="1"/>
              <a:t>setTitle</a:t>
            </a:r>
            <a:r>
              <a:rPr lang="en-US" dirty="0"/>
              <a:t>("Radio Button Example");</a:t>
            </a:r>
          </a:p>
          <a:p>
            <a:r>
              <a:rPr lang="en-US" dirty="0"/>
              <a:t>        </a:t>
            </a:r>
            <a:r>
              <a:rPr lang="en-US" dirty="0" err="1"/>
              <a:t>setSize</a:t>
            </a:r>
            <a:r>
              <a:rPr lang="en-US" dirty="0"/>
              <a:t>(300, 200);</a:t>
            </a:r>
          </a:p>
          <a:p>
            <a:r>
              <a:rPr lang="en-US" dirty="0"/>
              <a:t>        </a:t>
            </a:r>
            <a:r>
              <a:rPr lang="en-US" dirty="0" err="1"/>
              <a:t>setDefaultCloseOperation</a:t>
            </a:r>
            <a:r>
              <a:rPr lang="en-US" dirty="0"/>
              <a:t>(</a:t>
            </a:r>
            <a:r>
              <a:rPr lang="en-US" dirty="0" err="1"/>
              <a:t>JFrame.EXIT_ON_CLOSE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setVisible</a:t>
            </a:r>
            <a:r>
              <a:rPr lang="en-US" dirty="0"/>
              <a:t>(true);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new </a:t>
            </a:r>
            <a:r>
              <a:rPr lang="en-US" dirty="0" err="1"/>
              <a:t>RadioButtonExample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62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388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 Code Examples</vt:lpstr>
      <vt:lpstr>Setlayout() Example</vt:lpstr>
      <vt:lpstr>RadioButton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Code Examples</dc:title>
  <dc:creator>Mahwish Fatima BUKC</dc:creator>
  <cp:lastModifiedBy>Mahwish Fatima BUKC</cp:lastModifiedBy>
  <cp:revision>2</cp:revision>
  <dcterms:created xsi:type="dcterms:W3CDTF">2023-05-10T03:55:56Z</dcterms:created>
  <dcterms:modified xsi:type="dcterms:W3CDTF">2023-05-10T04:02:13Z</dcterms:modified>
</cp:coreProperties>
</file>