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22BF-D20B-8BAE-D152-3552988E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E69DE-FF14-0DC9-FF4F-266F334B5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F35B-C8BF-2867-65D6-6B925F8B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D398-570F-6816-A572-A06DB69C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93E3-D1E6-8BC1-F352-C0C9EA75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C480-0E1B-CCB6-7A91-8DF618DB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682F-9A28-BF5C-B47A-97746431F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E5AA-A1B9-382C-2AF2-C7EF9BE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D063-5608-1A18-AC48-0C78D751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F31-95C4-52BB-A0AA-D5781A6C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A0FC2-BC7B-09A2-FE5D-7A2A0E7DD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FA1F-9710-74B9-9BB8-5AAA58AE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250D-6111-56F1-FE92-C0D2273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B392-3D46-5997-F468-219BE01E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0BDA-A9C1-23E8-8BDB-7618241D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7F54-ABE5-6965-4DDA-6FC2206B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AE01-449C-311E-B2D3-A4A0C17C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CC54-1415-2747-AD9A-877147EE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BD27-1562-D87F-6D20-E2BAD26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EB43-B7BC-C665-0544-B42C6A25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67BB-18C7-0382-0B78-457A2AA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AEF6-B539-05F7-B56E-2EA945A8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FD06-A135-9F1B-5D95-19DBEC3C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BA26-B332-B058-E5D6-E806A6BB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D26C-BFFD-6068-18E0-463EA92E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FC94-C5E9-3AFC-2E6D-8E296183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840C-1BB9-25F4-5D5C-E7EAB0CB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A9DF1-E20A-54A3-B9FE-B12C755A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B98BC-4905-E8BD-B1D4-BF5CF8C5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E2D8C-61C6-2A45-1833-D921DCF4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4D37-2427-FD80-220A-9451D564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EE52-5D7D-6B17-9652-1989E4B1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2116-08EB-A4F5-9DEB-0A09CD4D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8CB21-68E2-9D6B-B108-F1F4AEB5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8506F-D5F2-1B60-4029-0A6E6FB3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C5DD8-9E06-4AA8-2023-0B147ECAE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B770-2BA1-5B77-695E-BD78D4E2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875A2-F9A7-ACB6-A6AD-4A901D45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0A4AD-1FAF-3A11-B631-835F3AA3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EB5E-5B3C-C205-749F-41FCE9C5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E4FF2-D6B0-91E3-A819-2EFA1AFF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DF8B6-13FE-16BD-3863-AA99016E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C276-FD9A-22E8-3FF7-9E4F785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424C9-DF95-A240-DC64-86D0ACB2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49B59-A73E-B9CB-113C-37D692CE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73BE-7B27-CC4C-F395-7B1D0C44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A094-386A-E053-AA1A-F22C327C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9F17-2921-9F70-8242-D0D36542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D48A2-0E00-4103-8607-CBF54DCA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B5265-8853-1082-4B3A-CCA8ACF3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2E752-0DB0-E01C-F67F-B0B39925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D084-33F6-510E-DA4D-36D179D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9590-944D-4D7D-79DD-F9FA0D84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A2989-4281-89A7-DCBA-A8C16FBA9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B08D2-676C-41E5-88B9-0AE63B58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A654-61F4-A003-577C-02AF4281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623A5-D025-B270-3E68-F15CB5D7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BE771-C7B4-B268-9A56-25FAE96B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65EB0-2638-D986-C300-C36BDC56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D4F2-F1C9-33E6-8697-04D475FD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CD9E-67C3-A14C-527F-78D752951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82D6-F923-4D1B-B013-1AAC3DD62A3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F1BB-0512-D153-BFCD-9B026E9F7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639B-1BB6-CE78-8AD6-BD9FEFE8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3A46-1289-4810-9E35-D63C4A58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318-0519-7D67-0A7F-DD359FDF6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6C6D-6657-EEAB-9912-D0C5F6F0B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A63125-DBEF-88D1-4717-44E92E38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A6F3-6D05-88C9-9921-7A045D996A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as </a:t>
            </a:r>
            <a:r>
              <a:rPr lang="en-US" dirty="0" err="1"/>
              <a:t>tk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GUI: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self.window</a:t>
            </a:r>
            <a:r>
              <a:rPr lang="en-US" dirty="0"/>
              <a:t> = </a:t>
            </a:r>
            <a:r>
              <a:rPr lang="en-US" dirty="0" err="1"/>
              <a:t>tk.Tk</a:t>
            </a:r>
            <a:r>
              <a:rPr lang="en-US" dirty="0"/>
              <a:t>()</a:t>
            </a:r>
          </a:p>
          <a:p>
            <a:r>
              <a:rPr lang="en-US" dirty="0"/>
              <a:t>      </a:t>
            </a:r>
            <a:r>
              <a:rPr lang="en-US" dirty="0" err="1"/>
              <a:t>self.window.geometry</a:t>
            </a:r>
            <a:r>
              <a:rPr lang="en-US" dirty="0"/>
              <a:t>(“200x100")</a:t>
            </a:r>
          </a:p>
          <a:p>
            <a:r>
              <a:rPr lang="en-US" dirty="0"/>
              <a:t>      </a:t>
            </a:r>
            <a:r>
              <a:rPr lang="en-US" dirty="0" err="1"/>
              <a:t>self.window.title</a:t>
            </a:r>
            <a:r>
              <a:rPr lang="en-US" dirty="0"/>
              <a:t>("Button")</a:t>
            </a:r>
          </a:p>
          <a:p>
            <a:endParaRPr lang="en-US" dirty="0"/>
          </a:p>
          <a:p>
            <a:r>
              <a:rPr lang="en-US" sz="1900" dirty="0"/>
              <a:t>        </a:t>
            </a:r>
            <a:r>
              <a:rPr lang="en-US" dirty="0" err="1"/>
              <a:t>self.button</a:t>
            </a:r>
            <a:r>
              <a:rPr lang="en-US" dirty="0"/>
              <a:t> =</a:t>
            </a:r>
            <a:r>
              <a:rPr lang="en-US" dirty="0" err="1"/>
              <a:t>tk.Button</a:t>
            </a:r>
            <a:r>
              <a:rPr lang="en-US" dirty="0"/>
              <a:t>(</a:t>
            </a:r>
            <a:r>
              <a:rPr lang="en-US" dirty="0" err="1"/>
              <a:t>self.window</a:t>
            </a:r>
            <a:r>
              <a:rPr lang="en-US" dirty="0"/>
              <a:t>,   text="Click me!", command=</a:t>
            </a:r>
            <a:r>
              <a:rPr lang="en-US" dirty="0" err="1"/>
              <a:t>self.on_button_click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ADED4-CDC8-BC2C-7EE3-CA01AB228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 </a:t>
            </a:r>
            <a:r>
              <a:rPr lang="en-US" dirty="0" err="1"/>
              <a:t>self.button.pack</a:t>
            </a:r>
            <a:r>
              <a:rPr lang="en-US" dirty="0"/>
              <a:t>(</a:t>
            </a:r>
            <a:r>
              <a:rPr lang="en-US" dirty="0" err="1"/>
              <a:t>pady</a:t>
            </a:r>
            <a:r>
              <a:rPr lang="en-US" dirty="0"/>
              <a:t>=20)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on_button_click</a:t>
            </a:r>
            <a:r>
              <a:rPr lang="en-US" dirty="0"/>
              <a:t>(self):</a:t>
            </a:r>
          </a:p>
          <a:p>
            <a:r>
              <a:rPr lang="en-US" dirty="0"/>
              <a:t>        print("Button clicked!")</a:t>
            </a:r>
          </a:p>
          <a:p>
            <a:endParaRPr lang="en-US" dirty="0"/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self.window.mainloop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gui</a:t>
            </a:r>
            <a:r>
              <a:rPr lang="en-US" dirty="0"/>
              <a:t> = GUI()</a:t>
            </a:r>
          </a:p>
          <a:p>
            <a:r>
              <a:rPr lang="en-US" dirty="0" err="1"/>
              <a:t>gui.run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174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609594-3521-CC35-965D-0DC1251D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4E71-126B-EB4D-48A5-3ACB2BBB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Tkinter</a:t>
            </a:r>
            <a:r>
              <a:rPr lang="en-US" dirty="0"/>
              <a:t> is a standard Python library that provides a set of tools for building graphical user interfaces (GUIs). </a:t>
            </a:r>
            <a:r>
              <a:rPr lang="en-US" dirty="0" err="1"/>
              <a:t>Tkinter</a:t>
            </a:r>
            <a:r>
              <a:rPr lang="en-US" dirty="0"/>
              <a:t> is based on the GUI toolkit and provides a simple and easy-to-use interface for creating GUIs in Python.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</a:t>
            </a:r>
            <a:r>
              <a:rPr lang="en-US" dirty="0" err="1"/>
              <a:t>Tkinter</a:t>
            </a:r>
            <a:r>
              <a:rPr lang="en-US" dirty="0"/>
              <a:t>, you can create various types of GUI widgets, such as buttons, labels, text boxes, dropdowns, and more. </a:t>
            </a:r>
            <a:r>
              <a:rPr lang="en-US" dirty="0" err="1"/>
              <a:t>Tkinter</a:t>
            </a:r>
            <a:r>
              <a:rPr lang="en-US" dirty="0"/>
              <a:t> also provides a set of layout managers to help organize the widgets on the screen.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Tkinter</a:t>
            </a:r>
            <a:r>
              <a:rPr lang="en-US" dirty="0"/>
              <a:t> is cross-platform, which means that your </a:t>
            </a:r>
            <a:r>
              <a:rPr lang="en-US" dirty="0" err="1"/>
              <a:t>Tkinter</a:t>
            </a:r>
            <a:r>
              <a:rPr lang="en-US" dirty="0"/>
              <a:t>-based application will work on Windows, Linux, and macOS. It is included as a standard module with Python.</a:t>
            </a:r>
          </a:p>
        </p:txBody>
      </p:sp>
    </p:spTree>
    <p:extLst>
      <p:ext uri="{BB962C8B-B14F-4D97-AF65-F5344CB8AC3E}">
        <p14:creationId xmlns:p14="http://schemas.microsoft.com/office/powerpoint/2010/main" val="21805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1831-EC49-F5BA-A4FA-A9B017FE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CEC9-9C6A-8B00-B5F2-51F89BD4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pack() is a method in the </a:t>
            </a:r>
            <a:r>
              <a:rPr lang="en-US" dirty="0" err="1"/>
              <a:t>Tkinter</a:t>
            </a:r>
            <a:r>
              <a:rPr lang="en-US" dirty="0"/>
              <a:t> library in Python that is used to place widgets (such as buttons, labels, textboxes, etc.) in a frame or window.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pack() method is a geometry manager that arranges widgets in the parent container using a simple, automatic layout algorithm that adjusts the size and position of each widget based on the available space in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29857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DF6E-AE55-776F-645D-32360E0E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Mainloop</a:t>
            </a:r>
            <a:r>
              <a:rPr lang="en-US" dirty="0"/>
              <a:t>()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B8F2-EC6D-2708-7721-9F7FEFF2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652381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mainloop</a:t>
            </a:r>
            <a:r>
              <a:rPr lang="en-US" dirty="0"/>
              <a:t>() is a method in the </a:t>
            </a:r>
            <a:r>
              <a:rPr lang="en-US" dirty="0" err="1"/>
              <a:t>Tkinter</a:t>
            </a:r>
            <a:r>
              <a:rPr lang="en-US" dirty="0"/>
              <a:t> library in Python that runs the event loop of the application. The event loop is a continuous loop that listens for user input and events, such as mouse clicks, key presses, and window resizing, and responds to them accordingly.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you call the </a:t>
            </a:r>
            <a:r>
              <a:rPr lang="en-US" dirty="0" err="1"/>
              <a:t>mainloop</a:t>
            </a:r>
            <a:r>
              <a:rPr lang="en-US" dirty="0"/>
              <a:t>() method on a Tk instance (which represents the main window of your GUI application), it starts the event loop and waits for user input and events. The </a:t>
            </a:r>
            <a:r>
              <a:rPr lang="en-US" dirty="0" err="1"/>
              <a:t>mainloop</a:t>
            </a:r>
            <a:r>
              <a:rPr lang="en-US" dirty="0"/>
              <a:t>() method will continue to run until the window is closed or the program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6508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F79D5B-519F-6227-AA2C-63B7E412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form in 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96A73-7166-29C5-6741-57458329D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959087" cy="4826967"/>
          </a:xfrm>
          <a:solidFill>
            <a:schemeClr val="bg2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/>
              <a:t>import </a:t>
            </a:r>
            <a:r>
              <a:rPr lang="en-US" sz="4300" dirty="0" err="1"/>
              <a:t>tkinter</a:t>
            </a:r>
            <a:r>
              <a:rPr lang="en-US" sz="4300" dirty="0"/>
              <a:t> as </a:t>
            </a:r>
            <a:r>
              <a:rPr lang="en-US" sz="4300" dirty="0" err="1"/>
              <a:t>tk</a:t>
            </a:r>
            <a:endParaRPr lang="en-US" sz="4300" dirty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class </a:t>
            </a:r>
            <a:r>
              <a:rPr lang="en-US" sz="4300" dirty="0" err="1"/>
              <a:t>MyForm</a:t>
            </a:r>
            <a:r>
              <a:rPr lang="en-US" sz="4300" dirty="0"/>
              <a:t>:</a:t>
            </a:r>
          </a:p>
          <a:p>
            <a:pPr marL="0" indent="0">
              <a:buNone/>
            </a:pPr>
            <a:r>
              <a:rPr lang="en-US" sz="4300" dirty="0"/>
              <a:t>    def __</a:t>
            </a:r>
            <a:r>
              <a:rPr lang="en-US" sz="4300" dirty="0" err="1"/>
              <a:t>init</a:t>
            </a:r>
            <a:r>
              <a:rPr lang="en-US" sz="4300" dirty="0"/>
              <a:t>__(self, master):</a:t>
            </a:r>
          </a:p>
          <a:p>
            <a:pPr marL="0" indent="0">
              <a:buNone/>
            </a:pPr>
            <a:r>
              <a:rPr lang="en-US" sz="4300" dirty="0"/>
              <a:t>        </a:t>
            </a:r>
            <a:r>
              <a:rPr lang="en-US" sz="4300" dirty="0" err="1"/>
              <a:t>self.master</a:t>
            </a:r>
            <a:r>
              <a:rPr lang="en-US" sz="4300" dirty="0"/>
              <a:t> = master</a:t>
            </a:r>
          </a:p>
          <a:p>
            <a:pPr marL="0" indent="0">
              <a:buNone/>
            </a:pPr>
            <a:r>
              <a:rPr lang="en-US" sz="4300" dirty="0"/>
              <a:t>        </a:t>
            </a:r>
            <a:r>
              <a:rPr lang="en-US" sz="4300" dirty="0" err="1"/>
              <a:t>master.title</a:t>
            </a:r>
            <a:r>
              <a:rPr lang="en-US" sz="4300" dirty="0"/>
              <a:t>("My Form")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        # Create labels and text boxes</a:t>
            </a:r>
          </a:p>
          <a:p>
            <a:pPr marL="0" indent="0">
              <a:buNone/>
            </a:pPr>
            <a:r>
              <a:rPr lang="en-US" sz="4300" dirty="0"/>
              <a:t>        self.label1 = </a:t>
            </a:r>
            <a:r>
              <a:rPr lang="en-US" sz="4300" dirty="0" err="1"/>
              <a:t>tk.Label</a:t>
            </a:r>
            <a:r>
              <a:rPr lang="en-US" sz="4300" dirty="0"/>
              <a:t>(master, text="Name:")</a:t>
            </a:r>
          </a:p>
          <a:p>
            <a:pPr marL="0" indent="0">
              <a:buNone/>
            </a:pPr>
            <a:r>
              <a:rPr lang="en-US" sz="4300" dirty="0"/>
              <a:t>        self.label1.grid(row=0, column=0)</a:t>
            </a:r>
          </a:p>
          <a:p>
            <a:pPr marL="0" indent="0">
              <a:buNone/>
            </a:pPr>
            <a:r>
              <a:rPr lang="en-US" sz="4300" dirty="0"/>
              <a:t>        self.entry1 = </a:t>
            </a:r>
            <a:r>
              <a:rPr lang="en-US" sz="4300" dirty="0" err="1"/>
              <a:t>tk.Entry</a:t>
            </a:r>
            <a:r>
              <a:rPr lang="en-US" sz="4300" dirty="0"/>
              <a:t>(master)</a:t>
            </a:r>
          </a:p>
          <a:p>
            <a:pPr marL="0" indent="0">
              <a:buNone/>
            </a:pPr>
            <a:r>
              <a:rPr lang="en-US" sz="4300" dirty="0"/>
              <a:t>        self.entry1.grid(row=0, column=1)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        self.label2 = </a:t>
            </a:r>
            <a:r>
              <a:rPr lang="en-US" sz="4300" dirty="0" err="1"/>
              <a:t>tk.Label</a:t>
            </a:r>
            <a:r>
              <a:rPr lang="en-US" sz="4300" dirty="0"/>
              <a:t>(master, text="Email:")</a:t>
            </a:r>
          </a:p>
          <a:p>
            <a:pPr marL="0" indent="0">
              <a:buNone/>
            </a:pPr>
            <a:r>
              <a:rPr lang="en-US" sz="4300" dirty="0"/>
              <a:t>        self.label2.grid(row=1, column=0)</a:t>
            </a:r>
          </a:p>
          <a:p>
            <a:pPr marL="0" indent="0">
              <a:buNone/>
            </a:pPr>
            <a:r>
              <a:rPr lang="en-US" sz="4300" dirty="0"/>
              <a:t>        self.entry2 = </a:t>
            </a:r>
            <a:r>
              <a:rPr lang="en-US" sz="4300" dirty="0" err="1"/>
              <a:t>tk.Entry</a:t>
            </a:r>
            <a:r>
              <a:rPr lang="en-US" sz="4300" dirty="0"/>
              <a:t>(master)</a:t>
            </a:r>
          </a:p>
          <a:p>
            <a:pPr marL="0" indent="0">
              <a:buNone/>
            </a:pPr>
            <a:r>
              <a:rPr lang="en-US" sz="4300" dirty="0"/>
              <a:t>        self.entry2.grid(row=1, column=1)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169C6C-13E1-0CB3-01E8-850292767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175" y="1825625"/>
            <a:ext cx="4323522" cy="4826966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self.label3 = </a:t>
            </a:r>
            <a:r>
              <a:rPr lang="en-US" sz="1400" dirty="0" err="1"/>
              <a:t>tk.Label</a:t>
            </a:r>
            <a:r>
              <a:rPr lang="en-US" sz="1400" dirty="0"/>
              <a:t>(master, text="Phone:")</a:t>
            </a:r>
          </a:p>
          <a:p>
            <a:pPr marL="0" indent="0">
              <a:buNone/>
            </a:pPr>
            <a:r>
              <a:rPr lang="en-US" sz="1400" dirty="0"/>
              <a:t>        self.label3.grid(row=2, column=0)</a:t>
            </a:r>
          </a:p>
          <a:p>
            <a:pPr marL="0" indent="0">
              <a:buNone/>
            </a:pPr>
            <a:r>
              <a:rPr lang="en-US" sz="1400" dirty="0"/>
              <a:t>        self.entry3 = </a:t>
            </a:r>
            <a:r>
              <a:rPr lang="en-US" sz="1400" dirty="0" err="1"/>
              <a:t>tk.Entry</a:t>
            </a:r>
            <a:r>
              <a:rPr lang="en-US" sz="1400" dirty="0"/>
              <a:t>(master)</a:t>
            </a:r>
          </a:p>
          <a:p>
            <a:pPr marL="0" indent="0">
              <a:buNone/>
            </a:pPr>
            <a:r>
              <a:rPr lang="en-US" sz="1400" dirty="0"/>
              <a:t>        self.entry3.grid(row=2, column=1)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# Create a submit button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self.submit_button</a:t>
            </a:r>
            <a:r>
              <a:rPr lang="en-US" sz="1400" dirty="0"/>
              <a:t> = </a:t>
            </a:r>
            <a:r>
              <a:rPr lang="en-US" sz="1400" dirty="0" err="1"/>
              <a:t>tk.Button</a:t>
            </a:r>
            <a:r>
              <a:rPr lang="en-US" sz="1400" dirty="0"/>
              <a:t>(master, text="Submit", command=</a:t>
            </a:r>
            <a:r>
              <a:rPr lang="en-US" sz="1400" dirty="0" err="1"/>
              <a:t>self.submit_form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self.submit_button.grid</a:t>
            </a:r>
            <a:r>
              <a:rPr lang="en-US" sz="1400" dirty="0"/>
              <a:t>(row=3, column=1)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def </a:t>
            </a:r>
            <a:r>
              <a:rPr lang="en-US" sz="1400" dirty="0" err="1"/>
              <a:t>submit_form</a:t>
            </a:r>
            <a:r>
              <a:rPr lang="en-US" sz="1400" dirty="0"/>
              <a:t>(self):</a:t>
            </a:r>
          </a:p>
          <a:p>
            <a:pPr marL="0" indent="0">
              <a:buNone/>
            </a:pPr>
            <a:r>
              <a:rPr lang="en-US" sz="1400" dirty="0"/>
              <a:t>        # Get the values from the text boxes</a:t>
            </a:r>
          </a:p>
          <a:p>
            <a:pPr marL="0" indent="0">
              <a:buNone/>
            </a:pPr>
            <a:r>
              <a:rPr lang="en-US" sz="1400" dirty="0"/>
              <a:t>        name = self.entry1.get()</a:t>
            </a:r>
          </a:p>
          <a:p>
            <a:pPr marL="0" indent="0">
              <a:buNone/>
            </a:pPr>
            <a:r>
              <a:rPr lang="en-US" sz="1400" dirty="0"/>
              <a:t>        email = self.entry2.get()</a:t>
            </a:r>
          </a:p>
          <a:p>
            <a:pPr marL="0" indent="0">
              <a:buNone/>
            </a:pPr>
            <a:r>
              <a:rPr lang="en-US" sz="1400" dirty="0"/>
              <a:t>        phone = self.entry3.get()</a:t>
            </a:r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D65D4-C30A-FBF0-3D3F-AF0DF990FDB9}"/>
              </a:ext>
            </a:extLst>
          </p:cNvPr>
          <p:cNvSpPr txBox="1"/>
          <p:nvPr/>
        </p:nvSpPr>
        <p:spPr>
          <a:xfrm>
            <a:off x="8812697" y="1948070"/>
            <a:ext cx="3246781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# Print the values to the console</a:t>
            </a:r>
          </a:p>
          <a:p>
            <a:r>
              <a:rPr lang="en-US" sz="1600" dirty="0"/>
              <a:t>        print(</a:t>
            </a:r>
            <a:r>
              <a:rPr lang="en-US" sz="1600" dirty="0" err="1"/>
              <a:t>f"Name</a:t>
            </a:r>
            <a:r>
              <a:rPr lang="en-US" sz="1600" dirty="0"/>
              <a:t>: {name}")</a:t>
            </a:r>
          </a:p>
          <a:p>
            <a:r>
              <a:rPr lang="en-US" sz="1600" dirty="0"/>
              <a:t>        print(</a:t>
            </a:r>
            <a:r>
              <a:rPr lang="en-US" sz="1600" dirty="0" err="1"/>
              <a:t>f"Email</a:t>
            </a:r>
            <a:r>
              <a:rPr lang="en-US" sz="1600" dirty="0"/>
              <a:t>: {email}")</a:t>
            </a:r>
          </a:p>
          <a:p>
            <a:r>
              <a:rPr lang="en-US" sz="1600" dirty="0"/>
              <a:t>        print(</a:t>
            </a:r>
            <a:r>
              <a:rPr lang="en-US" sz="1600" dirty="0" err="1"/>
              <a:t>f"Phone</a:t>
            </a:r>
            <a:r>
              <a:rPr lang="en-US" sz="1600" dirty="0"/>
              <a:t>: {phone}")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# Clear the text boxes</a:t>
            </a:r>
          </a:p>
          <a:p>
            <a:r>
              <a:rPr lang="en-US" sz="1600" dirty="0"/>
              <a:t>        self.entry1.delete(0, </a:t>
            </a:r>
            <a:r>
              <a:rPr lang="en-US" sz="1600" dirty="0" err="1"/>
              <a:t>tk.END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self.entry2.delete(0, </a:t>
            </a:r>
            <a:r>
              <a:rPr lang="en-US" sz="1600" dirty="0" err="1"/>
              <a:t>tk.END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self.entry3.delete(0, </a:t>
            </a:r>
            <a:r>
              <a:rPr lang="en-US" sz="1600" dirty="0" err="1"/>
              <a:t>tk.END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root = </a:t>
            </a:r>
            <a:r>
              <a:rPr lang="en-US" sz="1600" dirty="0" err="1"/>
              <a:t>tk.Tk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my_form</a:t>
            </a:r>
            <a:r>
              <a:rPr lang="en-US" sz="1600" dirty="0"/>
              <a:t> = </a:t>
            </a:r>
            <a:r>
              <a:rPr lang="en-US" sz="1600" dirty="0" err="1"/>
              <a:t>MyForm</a:t>
            </a:r>
            <a:r>
              <a:rPr lang="en-US" sz="1600" dirty="0"/>
              <a:t>(root)</a:t>
            </a:r>
          </a:p>
          <a:p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366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824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GUI</vt:lpstr>
      <vt:lpstr>Python code</vt:lpstr>
      <vt:lpstr>Tkinter</vt:lpstr>
      <vt:lpstr>pack() method</vt:lpstr>
      <vt:lpstr>Mainloop() methods</vt:lpstr>
      <vt:lpstr>Simplest form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Mahwish Fatima BUKC</dc:creator>
  <cp:lastModifiedBy>Mahwish Fatima BUKC</cp:lastModifiedBy>
  <cp:revision>2</cp:revision>
  <dcterms:created xsi:type="dcterms:W3CDTF">2023-05-02T10:34:03Z</dcterms:created>
  <dcterms:modified xsi:type="dcterms:W3CDTF">2023-05-02T10:58:09Z</dcterms:modified>
</cp:coreProperties>
</file>