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40F6-AFAB-726F-617A-6AA7B318F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FF2F0-3654-F378-3723-8535C8E30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A2453-D25C-8A0E-84E1-ABE79217B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16F85-A06A-40BB-A24C-C5672A57199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62D56-803F-5D64-AD2D-F6EB0093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014D6-318A-B908-65E7-7BD76B52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0EF4-91C7-4A9E-B655-8841A8DA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1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5205-916E-CA8C-352A-9E2EB9A0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73051-E0A4-D91A-A1C7-BF597FF40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4361D-A282-8F77-69FA-F909235C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16F85-A06A-40BB-A24C-C5672A57199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AE743-8C91-8D19-3270-4634B169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AE342-F6ED-4CF1-D366-EE87A4AC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0EF4-91C7-4A9E-B655-8841A8DA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6D084F-5BFD-49C6-1C9E-094732D40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B088F-6DA9-DE1C-333B-0A8E3B7FC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D5985-6DC4-44FF-D8BC-E83F84E3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16F85-A06A-40BB-A24C-C5672A57199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C32A4-5C39-A860-8C4B-9DC6B590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8E831-822F-5B3C-CA3F-71C9810AB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0EF4-91C7-4A9E-B655-8841A8DA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4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DCAD8-213D-50F8-4728-8B593587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B94CA-2859-926B-FA84-3155A895C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117E7-2CCF-D592-FA27-5886CB91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16F85-A06A-40BB-A24C-C5672A57199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D3A7B-8CEF-5CA2-93F2-31057319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6A1C4-F896-EFC3-760B-CEBCA8FE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0EF4-91C7-4A9E-B655-8841A8DA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4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4C8E4-9886-847E-F603-56CC82B7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6E65B-96C7-977D-04CD-79E66580F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89045-AEAF-2D38-0BD4-748FB004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16F85-A06A-40BB-A24C-C5672A57199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DCB42-E623-0D8E-3873-19CFE679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414D9-D7D1-8DAB-292A-4A002E15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0EF4-91C7-4A9E-B655-8841A8DA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7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21F0-5837-EEBF-2678-8621208E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86445-BE30-04EA-D313-148A39857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373B5-F4D9-A607-917D-C987FCD2C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91B27-E0C6-B08E-A562-164699FF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16F85-A06A-40BB-A24C-C5672A57199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B1C32-6B5A-4E90-0470-B51CB05A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880C3-E2F9-646A-F68E-02D15E522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0EF4-91C7-4A9E-B655-8841A8DA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D7D0-A512-A8F7-06AB-15548358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FCB11-DB78-95D2-3EAD-98BABBCE0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AE98A-E918-7A8E-52F3-7E8982941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BF6E4-66E1-FA0D-7BDC-D44A8FBB5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30B3A2-C12C-881B-A4BF-CA999FB0D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CEC307-C29B-A2E2-4E15-E8F6D3D24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16F85-A06A-40BB-A24C-C5672A57199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E689D6-93A3-E3DE-D0E6-80B6CEEA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05379-E14F-DF59-A201-7968174A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0EF4-91C7-4A9E-B655-8841A8DA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28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2FB6-F84E-2F29-1F31-0D426465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C3EB7-50DF-A858-C428-2B7AC343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16F85-A06A-40BB-A24C-C5672A57199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EF26B-F6D7-3F6A-BB0D-5016E6AA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E5E0B-AFAF-922C-8406-5A38816E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0EF4-91C7-4A9E-B655-8841A8DA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9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E1C75-B971-0CFA-AC88-23644106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16F85-A06A-40BB-A24C-C5672A57199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DDA9D-1377-5836-57F8-1E470600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50F85-6F1E-217C-568A-5898CCFD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0EF4-91C7-4A9E-B655-8841A8DA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8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7617-94B9-157D-A79B-1D723ED34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4412-3266-D9AD-AAA1-BB37DB7E6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F3E2E-1EDE-A7B1-F0F6-C18E69C0D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772EA-CB72-ABBB-D410-B8B1E508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16F85-A06A-40BB-A24C-C5672A57199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742DB-0BAC-0993-7851-4D4C03E5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5A66F-73D3-8B6B-08C3-0E844DA00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0EF4-91C7-4A9E-B655-8841A8DA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1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427A-A74B-EBCE-6560-F0F1826B7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F6B9C-5E45-5E3F-A51B-4FB2804BF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D999D-A5FB-829C-7C22-ACB78B4B1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63583-8BBB-AF88-3D3E-155767837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16F85-A06A-40BB-A24C-C5672A57199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2B3F5-F485-AAE3-7BF7-0FBFA96E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AB7B9-0EEF-3158-D4AA-66E57097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0EF4-91C7-4A9E-B655-8841A8DA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2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6B906-D342-0943-709B-24BF68D27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DE629-8B7C-CA5F-7D2E-AE75786B2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A486-18F9-4A1E-7975-B6F6EFFD9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16F85-A06A-40BB-A24C-C5672A57199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33ABA-0BF7-C155-E22D-DAA6329C0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7C618-C308-CE4E-0816-807B8F2A9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40EF4-91C7-4A9E-B655-8841A8DA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1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62EE-F0BE-ECEB-438E-D45B8DBDAA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6DF2B-D2EA-13AC-A46C-5E83CC2208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5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0225-F6C8-395C-2CB3-F88BC388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Dialogs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190AE-B8FC-FD9E-9765-697CA0600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7904"/>
            <a:ext cx="10515600" cy="4351338"/>
          </a:xfrm>
        </p:spPr>
        <p:txBody>
          <a:bodyPr/>
          <a:lstStyle/>
          <a:p>
            <a:pPr algn="just"/>
            <a:r>
              <a:rPr lang="en-US" dirty="0"/>
              <a:t>An input dialog box is used to receive input from the user. The input can be entered from a text field or selected from a combo box or a list. Selectable values can be specified in an array, and a particular value can be designated as the initial selected value.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4BD53-9C92-35BB-1969-D99E0E2117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54"/>
          <a:stretch/>
        </p:blipFill>
        <p:spPr>
          <a:xfrm>
            <a:off x="1550504" y="3611051"/>
            <a:ext cx="9424585" cy="304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17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146A-9207-7958-5127-659A4344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76B7F-47D3-4477-7B5C-29047A0A4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93117-BC32-A664-61DD-EAA5CCB17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9806035" cy="570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3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F02C-464D-379B-B5A4-CDD269EE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JColorChooser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29BEC-73B7-A195-3222-E75508C22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Color dialogs are commonly used in GUI programming. Swing provides a convenient and versatile color dialog named </a:t>
            </a:r>
            <a:r>
              <a:rPr lang="en-US" dirty="0" err="1"/>
              <a:t>javax.swing.JColorChooser</a:t>
            </a:r>
            <a:r>
              <a:rPr lang="en-US" dirty="0"/>
              <a:t>. Like </a:t>
            </a:r>
            <a:r>
              <a:rPr lang="en-US" dirty="0" err="1"/>
              <a:t>JOptionPane</a:t>
            </a:r>
            <a:r>
              <a:rPr lang="en-US" dirty="0"/>
              <a:t>, </a:t>
            </a:r>
            <a:r>
              <a:rPr lang="en-US" dirty="0" err="1"/>
              <a:t>JColorChooser</a:t>
            </a:r>
            <a:r>
              <a:rPr lang="en-US" dirty="0"/>
              <a:t> is a lightweight component inherited from </a:t>
            </a:r>
            <a:r>
              <a:rPr lang="en-US" dirty="0" err="1"/>
              <a:t>JComponent</a:t>
            </a:r>
            <a:r>
              <a:rPr lang="en-US" dirty="0"/>
              <a:t>. It can be added to any container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330B8-656A-08BC-7F5E-A4DD538A1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3429000"/>
            <a:ext cx="43624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29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4435-DE8B-F988-634E-88BE8D25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C9934-EF8E-1B6E-9322-6BDCA5AB6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6EC95-20D6-FB10-C95A-ECCBD5B33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76" y="604838"/>
            <a:ext cx="9566207" cy="602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46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8EDE-E746-0C43-6B2C-10786088C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JFileChooser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E142-ABFA-E398-ACFC-7DBA16C71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Swing provides the </a:t>
            </a:r>
            <a:r>
              <a:rPr lang="en-US" dirty="0" err="1"/>
              <a:t>javax.swing.JFileChooser</a:t>
            </a:r>
            <a:r>
              <a:rPr lang="en-US" dirty="0"/>
              <a:t> class that displays a dialog box from which the user can navigate through the file system and select files for loading or saving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537F9-24FC-DD34-3242-0132ADE89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575" y="2951508"/>
            <a:ext cx="67532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27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CEDE7-8AC2-5A57-76EC-DB88DF389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JFileChooser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03B7F-7B1E-3DE0-A018-DA2311528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627138-3360-7C26-32A0-50A9934A0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688" y="1662906"/>
            <a:ext cx="9464961" cy="505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41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5ED3-65D7-70C7-F9AC-54561E86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BC3E5-1848-C953-DE3D-9C7530C48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6EF854-1EC6-F5B4-FDA6-FCBE2048B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75" y="828260"/>
            <a:ext cx="10685025" cy="534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66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344B-56A0-1A55-FCE8-283F3181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D952D-D5EA-B29D-9461-4A14D62F2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6E917-8760-87BF-A186-A00CCEFDA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52" y="681037"/>
            <a:ext cx="10132943" cy="590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01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70EE-AC03-5F6E-6153-A7828488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A4B15-AAE8-4638-F9E2-140BD065A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6D18B-F295-4845-52C7-EFD463AF2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8073"/>
            <a:ext cx="10108096" cy="627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11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03CF-AD21-403A-6D6F-5431FA28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F9CF3-6563-96DB-1954-DCF86E58C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3E426-2958-897B-34F6-6A232A3C5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30" y="537334"/>
            <a:ext cx="9719435" cy="599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0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B532-14EE-2193-0510-B135BD9E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JOptionPane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9A58D-1EC0-2EB0-2B31-F54E6C83D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JOptionPane</a:t>
            </a:r>
            <a:r>
              <a:rPr lang="en-US" dirty="0"/>
              <a:t> class is used to provide standard dialog boxes such as message dialog box, confirm dialog box and input dialog box.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These dialog boxes are used to display information or get input from the user. The </a:t>
            </a:r>
            <a:r>
              <a:rPr lang="en-US" dirty="0" err="1"/>
              <a:t>JOptionPane</a:t>
            </a:r>
            <a:r>
              <a:rPr lang="en-US" dirty="0"/>
              <a:t> class inherits </a:t>
            </a:r>
            <a:r>
              <a:rPr lang="en-US" dirty="0" err="1"/>
              <a:t>JComponent</a:t>
            </a:r>
            <a:r>
              <a:rPr lang="en-US" dirty="0"/>
              <a:t> class.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dialog is normally used as a temporary window to receive additional information from the user, or to provide notification that some event has occurred.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Java provides the </a:t>
            </a:r>
            <a:r>
              <a:rPr lang="en-US" dirty="0" err="1"/>
              <a:t>JOptionPane</a:t>
            </a:r>
            <a:r>
              <a:rPr lang="en-US" dirty="0"/>
              <a:t> class, which can be used to create standard dialogs. You can also build custom dialogs by extending the </a:t>
            </a:r>
            <a:r>
              <a:rPr lang="en-US" dirty="0" err="1"/>
              <a:t>JDialog</a:t>
            </a:r>
            <a:r>
              <a:rPr lang="en-US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3921369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D22A-F6DF-B5B7-1981-E5861667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2DB160-FEE6-A7FC-141A-BE4DCC1A9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064" y="803171"/>
            <a:ext cx="10498100" cy="5034921"/>
          </a:xfrm>
        </p:spPr>
      </p:pic>
    </p:spTree>
    <p:extLst>
      <p:ext uri="{BB962C8B-B14F-4D97-AF65-F5344CB8AC3E}">
        <p14:creationId xmlns:p14="http://schemas.microsoft.com/office/powerpoint/2010/main" val="1061817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765E4-F849-BECF-A502-A3F6F4E2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9F823C-FF56-EA39-C777-058320780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61"/>
          <a:stretch/>
        </p:blipFill>
        <p:spPr>
          <a:xfrm>
            <a:off x="278297" y="246027"/>
            <a:ext cx="8989704" cy="61017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AF9CE2-05DF-09CD-B64A-A38610CB2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030" y="1077775"/>
            <a:ext cx="5825942" cy="235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90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5927-14BE-D9B8-9D3E-F727DFD7F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err="1"/>
              <a:t>JOptionPanes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CE88F-4671-AB6D-4B8B-0ECB438A5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public static void </a:t>
            </a:r>
            <a:r>
              <a:rPr lang="en-US" dirty="0" err="1"/>
              <a:t>showMessageDialog</a:t>
            </a:r>
            <a:r>
              <a:rPr lang="en-US" dirty="0"/>
              <a:t>( Component parent, Object message) Displays a message on a dialog with an OK button.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public static int </a:t>
            </a:r>
            <a:r>
              <a:rPr lang="en-US" dirty="0" err="1"/>
              <a:t>showConfirmDialog</a:t>
            </a:r>
            <a:r>
              <a:rPr lang="en-US" dirty="0"/>
              <a:t>( Component parent, Object message) Displays a message and list of choices Yes, No, Cancel.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public static String </a:t>
            </a:r>
            <a:r>
              <a:rPr lang="en-US" dirty="0" err="1"/>
              <a:t>showInputDialog</a:t>
            </a:r>
            <a:r>
              <a:rPr lang="en-US" dirty="0"/>
              <a:t>( Component parent, Object message) Displays a message and text field for input, and returns the value entered as a String.</a:t>
            </a:r>
          </a:p>
        </p:txBody>
      </p:sp>
    </p:spTree>
    <p:extLst>
      <p:ext uri="{BB962C8B-B14F-4D97-AF65-F5344CB8AC3E}">
        <p14:creationId xmlns:p14="http://schemas.microsoft.com/office/powerpoint/2010/main" val="288360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160D-E6BD-90F8-44CD-139E12E1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JOptionPane</a:t>
            </a:r>
            <a:r>
              <a:rPr lang="en-US" dirty="0"/>
              <a:t> examples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08C18-69B1-5FF7-0F10-8ECC6C773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javax.swing</a:t>
            </a:r>
            <a:r>
              <a:rPr lang="en-US" dirty="0"/>
              <a:t>.*;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MessageDialogExample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JOptionPane.showMessageDialog</a:t>
            </a:r>
            <a:r>
              <a:rPr lang="en-US" dirty="0"/>
              <a:t>(null, </a:t>
            </a:r>
          </a:p>
          <a:p>
            <a:pPr marL="0" indent="0">
              <a:buNone/>
            </a:pPr>
            <a:r>
              <a:rPr lang="en-US" dirty="0"/>
              <a:t> "How's the weather?");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JOptionPane.showMessageDialog</a:t>
            </a:r>
            <a:r>
              <a:rPr lang="en-US" dirty="0"/>
              <a:t>(null, </a:t>
            </a:r>
          </a:p>
          <a:p>
            <a:pPr marL="0" indent="0">
              <a:buNone/>
            </a:pPr>
            <a:r>
              <a:rPr lang="en-US" dirty="0"/>
              <a:t> "Second message");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126D2D-1360-5D2C-4AAD-42DE9956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4683125"/>
            <a:ext cx="71628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9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279BC-EB96-7732-5563-2BA975051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JOptionPane</a:t>
            </a:r>
            <a:r>
              <a:rPr lang="en-US" dirty="0"/>
              <a:t> examples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F4A5-BA19-5B2D-6407-1AF68DA48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import javax.swing.*;</a:t>
            </a:r>
          </a:p>
          <a:p>
            <a:pPr marL="0" indent="0">
              <a:buNone/>
            </a:pPr>
            <a:r>
              <a:rPr lang="en-US"/>
              <a:t>class ConfirmDialogExample {</a:t>
            </a:r>
          </a:p>
          <a:p>
            <a:pPr marL="0" indent="0">
              <a:buNone/>
            </a:pPr>
            <a:r>
              <a:rPr lang="en-US"/>
              <a:t> public static void main(String[] args) {</a:t>
            </a:r>
          </a:p>
          <a:p>
            <a:pPr marL="0" indent="0">
              <a:buNone/>
            </a:pPr>
            <a:r>
              <a:rPr lang="en-US"/>
              <a:t> int choice = JOptionPane.showConfirmDialog(null,</a:t>
            </a:r>
          </a:p>
          <a:p>
            <a:pPr marL="0" indent="0">
              <a:buNone/>
            </a:pPr>
            <a:r>
              <a:rPr lang="en-US"/>
              <a:t> "Erase your hard disk?");</a:t>
            </a:r>
          </a:p>
          <a:p>
            <a:pPr marL="0" indent="0">
              <a:buNone/>
            </a:pPr>
            <a:r>
              <a:rPr lang="en-US"/>
              <a:t> if (choice == JOptionPane.YES_OPTION) {</a:t>
            </a:r>
          </a:p>
          <a:p>
            <a:pPr marL="0" indent="0">
              <a:buNone/>
            </a:pPr>
            <a:r>
              <a:rPr lang="en-US"/>
              <a:t> JOptionPane.showMessageDialog(null, "Disk erased!");</a:t>
            </a:r>
          </a:p>
          <a:p>
            <a:pPr marL="0" indent="0">
              <a:buNone/>
            </a:pPr>
            <a:r>
              <a:rPr lang="en-US"/>
              <a:t> } else {</a:t>
            </a:r>
          </a:p>
          <a:p>
            <a:pPr marL="0" indent="0">
              <a:buNone/>
            </a:pPr>
            <a:r>
              <a:rPr lang="en-US"/>
              <a:t> JOptionPane.showMessageDialog(null, "Cancelled.");</a:t>
            </a:r>
          </a:p>
          <a:p>
            <a:pPr marL="0" indent="0">
              <a:buNone/>
            </a:pPr>
            <a:r>
              <a:rPr lang="en-US"/>
              <a:t> }</a:t>
            </a:r>
          </a:p>
          <a:p>
            <a:pPr marL="0" indent="0">
              <a:buNone/>
            </a:pPr>
            <a:r>
              <a:rPr lang="en-US"/>
              <a:t> }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80D14-B540-1031-C093-8C4A72542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87" y="5302250"/>
            <a:ext cx="887597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3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40DE-C72A-C6EA-99D3-181A0B6D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JOptionPane</a:t>
            </a:r>
            <a:r>
              <a:rPr lang="en-US" dirty="0"/>
              <a:t> examples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8B432-9987-D75C-F446-AB4C2E134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javax.swing</a:t>
            </a:r>
            <a:r>
              <a:rPr lang="en-US" dirty="0"/>
              <a:t>.*;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InputDialogExample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String name = </a:t>
            </a:r>
            <a:r>
              <a:rPr lang="en-US" dirty="0" err="1"/>
              <a:t>JOptionPane.showInputDialog</a:t>
            </a:r>
            <a:r>
              <a:rPr lang="en-US" dirty="0"/>
              <a:t>(null,</a:t>
            </a:r>
          </a:p>
          <a:p>
            <a:pPr marL="0" indent="0">
              <a:buNone/>
            </a:pPr>
            <a:r>
              <a:rPr lang="en-US" dirty="0"/>
              <a:t> "What’s your name?");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JOptionPane.showMessageDialog</a:t>
            </a:r>
            <a:r>
              <a:rPr lang="en-US" dirty="0"/>
              <a:t>(null, “Hello " + name);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2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8EAE-3F4A-5A2F-F5D8-CF687F17F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Dialogs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BC952-4CAC-C4B5-2977-6819E1F9E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message dialog box simply displays a message to alert the user and waits for the user to click the OK button to close the dialog.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E0591-0D9C-6FDC-768E-1A07AA21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999" y="2966003"/>
            <a:ext cx="84391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79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EBA0F-4551-E240-1D2F-D23CBD8C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7AE60-6C9F-7529-0DC3-45412563F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97" y="1588000"/>
            <a:ext cx="9115865" cy="509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70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E070-6239-4C06-9AF0-3B49024B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Confirmation Dialogs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9C074-8DF8-F929-ECEF-11D6F2E8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message dialog box displays a message and waits for the user to click the OK button to dismiss the dialog. The message dialog does not return any value. A confirmation dialog asks a question and requires the user to respond with an appropriate button. The confirmation dialog returns a value that corresponds to a selected button.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3B10A-F3A0-CCBB-5E10-0D1526242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98" y="4457493"/>
            <a:ext cx="10593238" cy="20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70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594</Words>
  <Application>Microsoft Office PowerPoint</Application>
  <PresentationFormat>Widescreen</PresentationFormat>
  <Paragraphs>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Java JOptionPane</vt:lpstr>
      <vt:lpstr>Types of JOptionPanes</vt:lpstr>
      <vt:lpstr>JOptionPane examples 1</vt:lpstr>
      <vt:lpstr>JOptionPane examples 2</vt:lpstr>
      <vt:lpstr>JOptionPane examples 3</vt:lpstr>
      <vt:lpstr>Message Dialogs</vt:lpstr>
      <vt:lpstr>Message Types</vt:lpstr>
      <vt:lpstr>Confirmation Dialogs</vt:lpstr>
      <vt:lpstr>Input Dialogs</vt:lpstr>
      <vt:lpstr>PowerPoint Presentation</vt:lpstr>
      <vt:lpstr>JColorChooser</vt:lpstr>
      <vt:lpstr>PowerPoint Presentation</vt:lpstr>
      <vt:lpstr>JFileChooser</vt:lpstr>
      <vt:lpstr>Using JFileChooser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Mahwish Fatima BUKC</dc:creator>
  <cp:lastModifiedBy>Mahwish Fatima BUKC</cp:lastModifiedBy>
  <cp:revision>6</cp:revision>
  <dcterms:created xsi:type="dcterms:W3CDTF">2023-05-16T07:23:31Z</dcterms:created>
  <dcterms:modified xsi:type="dcterms:W3CDTF">2023-05-16T08:49:48Z</dcterms:modified>
</cp:coreProperties>
</file>