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65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0" autoAdjust="0"/>
    <p:restoredTop sz="86397" autoAdjust="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21B48-0FAB-4AF3-BFAE-D13D8A7D8EBD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56044C-74F1-4E3B-8EF5-4250048BDAFD}">
      <dgm:prSet phldrT="[Text]"/>
      <dgm:spPr/>
      <dgm:t>
        <a:bodyPr/>
        <a:lstStyle/>
        <a:p>
          <a:r>
            <a:rPr lang="en-US" b="1" dirty="0" smtClean="0"/>
            <a:t>Psychodynamic</a:t>
          </a:r>
          <a:endParaRPr lang="en-US" b="1" dirty="0"/>
        </a:p>
      </dgm:t>
    </dgm:pt>
    <dgm:pt modelId="{24E30B82-2B41-4C0B-9338-76E2A399BEF0}" type="parTrans" cxnId="{552BB238-DB1F-419C-A033-2DAD069A528B}">
      <dgm:prSet/>
      <dgm:spPr/>
      <dgm:t>
        <a:bodyPr/>
        <a:lstStyle/>
        <a:p>
          <a:endParaRPr lang="en-US"/>
        </a:p>
      </dgm:t>
    </dgm:pt>
    <dgm:pt modelId="{0DB273B5-D71C-43B5-930B-B7B88AC4D430}" type="sibTrans" cxnId="{552BB238-DB1F-419C-A033-2DAD069A528B}">
      <dgm:prSet/>
      <dgm:spPr/>
      <dgm:t>
        <a:bodyPr/>
        <a:lstStyle/>
        <a:p>
          <a:endParaRPr lang="en-US"/>
        </a:p>
      </dgm:t>
    </dgm:pt>
    <dgm:pt modelId="{8EAE7D6A-72AF-43CB-AE20-54B15C86802F}">
      <dgm:prSet/>
      <dgm:spPr/>
      <dgm:t>
        <a:bodyPr/>
        <a:lstStyle/>
        <a:p>
          <a:r>
            <a:rPr lang="en-US" dirty="0" smtClean="0"/>
            <a:t>Sees personality as an aspect of self which is developed by childhood experiences and unconscious motivations</a:t>
          </a:r>
          <a:endParaRPr lang="en-US" dirty="0"/>
        </a:p>
      </dgm:t>
    </dgm:pt>
    <dgm:pt modelId="{039D548C-5079-40B5-A963-745B8C98E8DF}" type="parTrans" cxnId="{0EDAF6B3-3154-4EF0-A306-2E55D595E70B}">
      <dgm:prSet/>
      <dgm:spPr/>
      <dgm:t>
        <a:bodyPr/>
        <a:lstStyle/>
        <a:p>
          <a:endParaRPr lang="en-US"/>
        </a:p>
      </dgm:t>
    </dgm:pt>
    <dgm:pt modelId="{133076B7-96D9-4E32-8CB3-712A1DC3F580}" type="sibTrans" cxnId="{0EDAF6B3-3154-4EF0-A306-2E55D595E70B}">
      <dgm:prSet/>
      <dgm:spPr/>
      <dgm:t>
        <a:bodyPr/>
        <a:lstStyle/>
        <a:p>
          <a:endParaRPr lang="en-US"/>
        </a:p>
      </dgm:t>
    </dgm:pt>
    <dgm:pt modelId="{06DE3024-831B-4B34-A539-2A7E6D363C4E}">
      <dgm:prSet/>
      <dgm:spPr/>
      <dgm:t>
        <a:bodyPr/>
        <a:lstStyle/>
        <a:p>
          <a:pPr algn="l"/>
          <a:r>
            <a:rPr lang="en-US" b="1" dirty="0" smtClean="0"/>
            <a:t>Biological</a:t>
          </a:r>
          <a:endParaRPr lang="en-US" b="1" dirty="0"/>
        </a:p>
      </dgm:t>
    </dgm:pt>
    <dgm:pt modelId="{1F45F52D-12BC-4223-BF6A-87AA1A48FB62}" type="parTrans" cxnId="{FAA7F305-CC81-40FA-BB12-E7CEF4DD07A1}">
      <dgm:prSet/>
      <dgm:spPr/>
      <dgm:t>
        <a:bodyPr/>
        <a:lstStyle/>
        <a:p>
          <a:endParaRPr lang="en-US"/>
        </a:p>
      </dgm:t>
    </dgm:pt>
    <dgm:pt modelId="{5EDB9F0C-A9AA-468E-A8A4-2CAD4D67A449}" type="sibTrans" cxnId="{FAA7F305-CC81-40FA-BB12-E7CEF4DD07A1}">
      <dgm:prSet/>
      <dgm:spPr/>
      <dgm:t>
        <a:bodyPr/>
        <a:lstStyle/>
        <a:p>
          <a:endParaRPr lang="en-US"/>
        </a:p>
      </dgm:t>
    </dgm:pt>
    <dgm:pt modelId="{E8D17221-ED03-4CB7-AFE1-5D44891F0495}">
      <dgm:prSet/>
      <dgm:spPr/>
      <dgm:t>
        <a:bodyPr/>
        <a:lstStyle/>
        <a:p>
          <a:pPr algn="just"/>
          <a:r>
            <a:rPr lang="en-US" dirty="0" smtClean="0"/>
            <a:t>Sees personality as a set of characteristics inherited from parents</a:t>
          </a:r>
          <a:endParaRPr lang="en-US" dirty="0"/>
        </a:p>
      </dgm:t>
    </dgm:pt>
    <dgm:pt modelId="{707CC4CE-1F29-43BA-906D-4AEEED939758}" type="parTrans" cxnId="{282A073E-EC2F-4686-8062-0F4C2AC4F836}">
      <dgm:prSet/>
      <dgm:spPr/>
      <dgm:t>
        <a:bodyPr/>
        <a:lstStyle/>
        <a:p>
          <a:endParaRPr lang="en-US"/>
        </a:p>
      </dgm:t>
    </dgm:pt>
    <dgm:pt modelId="{3BA66A17-E86F-4EE9-9572-F38972B7E098}" type="sibTrans" cxnId="{282A073E-EC2F-4686-8062-0F4C2AC4F836}">
      <dgm:prSet/>
      <dgm:spPr/>
      <dgm:t>
        <a:bodyPr/>
        <a:lstStyle/>
        <a:p>
          <a:endParaRPr lang="en-US"/>
        </a:p>
      </dgm:t>
    </dgm:pt>
    <dgm:pt modelId="{D2B42076-A207-4A9C-B217-39E7D5B04A83}">
      <dgm:prSet/>
      <dgm:spPr/>
      <dgm:t>
        <a:bodyPr/>
        <a:lstStyle/>
        <a:p>
          <a:pPr algn="l"/>
          <a:r>
            <a:rPr lang="en-US" b="1" dirty="0" smtClean="0"/>
            <a:t>Humanistic</a:t>
          </a:r>
          <a:endParaRPr lang="en-US" b="1" dirty="0"/>
        </a:p>
      </dgm:t>
    </dgm:pt>
    <dgm:pt modelId="{3668FFE8-FD4F-47CB-A3AE-439F30FFCEBC}" type="parTrans" cxnId="{3344859E-610C-459B-8104-8796B494A2BD}">
      <dgm:prSet/>
      <dgm:spPr/>
      <dgm:t>
        <a:bodyPr/>
        <a:lstStyle/>
        <a:p>
          <a:endParaRPr lang="en-US"/>
        </a:p>
      </dgm:t>
    </dgm:pt>
    <dgm:pt modelId="{FBA1A29E-1FB1-4DDC-B4F4-B2D0C8E6B318}" type="sibTrans" cxnId="{3344859E-610C-459B-8104-8796B494A2BD}">
      <dgm:prSet/>
      <dgm:spPr/>
      <dgm:t>
        <a:bodyPr/>
        <a:lstStyle/>
        <a:p>
          <a:endParaRPr lang="en-US"/>
        </a:p>
      </dgm:t>
    </dgm:pt>
    <dgm:pt modelId="{C3BD610C-53BD-4827-80EA-C3765A7F2FE7}">
      <dgm:prSet/>
      <dgm:spPr/>
      <dgm:t>
        <a:bodyPr/>
        <a:lstStyle/>
        <a:p>
          <a:pPr algn="just"/>
          <a:r>
            <a:rPr lang="en-US" dirty="0" smtClean="0"/>
            <a:t>Sees personality as developed from a set of individual needs and motivation</a:t>
          </a:r>
          <a:endParaRPr lang="en-US" dirty="0"/>
        </a:p>
      </dgm:t>
    </dgm:pt>
    <dgm:pt modelId="{709A16E4-F701-40B7-864D-9C0A136DD41A}" type="parTrans" cxnId="{F874D859-0963-43C1-9549-D6E160DB4EF0}">
      <dgm:prSet/>
      <dgm:spPr/>
      <dgm:t>
        <a:bodyPr/>
        <a:lstStyle/>
        <a:p>
          <a:endParaRPr lang="en-US"/>
        </a:p>
      </dgm:t>
    </dgm:pt>
    <dgm:pt modelId="{737112D8-3A10-4C61-B65B-F65A86772F77}" type="sibTrans" cxnId="{F874D859-0963-43C1-9549-D6E160DB4EF0}">
      <dgm:prSet/>
      <dgm:spPr/>
      <dgm:t>
        <a:bodyPr/>
        <a:lstStyle/>
        <a:p>
          <a:endParaRPr lang="en-US"/>
        </a:p>
      </dgm:t>
    </dgm:pt>
    <dgm:pt modelId="{3B1A5E3A-9A93-432D-A8C8-6DEF1047E438}">
      <dgm:prSet/>
      <dgm:spPr/>
      <dgm:t>
        <a:bodyPr/>
        <a:lstStyle/>
        <a:p>
          <a:pPr algn="l"/>
          <a:r>
            <a:rPr lang="en-US" b="1" dirty="0" smtClean="0"/>
            <a:t>Social-Cognitive</a:t>
          </a:r>
          <a:endParaRPr lang="en-US" b="1" dirty="0"/>
        </a:p>
      </dgm:t>
    </dgm:pt>
    <dgm:pt modelId="{2178D616-DA34-4564-8056-5DF8E8A6A23B}" type="parTrans" cxnId="{165A78EB-7134-436B-8187-B3B24AE28A19}">
      <dgm:prSet/>
      <dgm:spPr/>
      <dgm:t>
        <a:bodyPr/>
        <a:lstStyle/>
        <a:p>
          <a:endParaRPr lang="en-US"/>
        </a:p>
      </dgm:t>
    </dgm:pt>
    <dgm:pt modelId="{23CDCE84-C85B-4CDB-A37F-E91460169ABC}" type="sibTrans" cxnId="{165A78EB-7134-436B-8187-B3B24AE28A19}">
      <dgm:prSet/>
      <dgm:spPr/>
      <dgm:t>
        <a:bodyPr/>
        <a:lstStyle/>
        <a:p>
          <a:endParaRPr lang="en-US"/>
        </a:p>
      </dgm:t>
    </dgm:pt>
    <dgm:pt modelId="{3735B2BD-1EFA-4971-981A-BBE0E16CC1A5}">
      <dgm:prSet/>
      <dgm:spPr/>
      <dgm:t>
        <a:bodyPr/>
        <a:lstStyle/>
        <a:p>
          <a:pPr algn="just"/>
          <a:r>
            <a:rPr lang="en-US" dirty="0" smtClean="0"/>
            <a:t>Influence of environment and thought processes</a:t>
          </a:r>
          <a:endParaRPr lang="en-US" dirty="0"/>
        </a:p>
      </dgm:t>
    </dgm:pt>
    <dgm:pt modelId="{8E88A1B4-9C41-4821-A858-C8047E7BFD47}" type="parTrans" cxnId="{F0A2168D-A81E-499B-B512-96202BFDEFEF}">
      <dgm:prSet/>
      <dgm:spPr/>
      <dgm:t>
        <a:bodyPr/>
        <a:lstStyle/>
        <a:p>
          <a:endParaRPr lang="en-US"/>
        </a:p>
      </dgm:t>
    </dgm:pt>
    <dgm:pt modelId="{6743A719-15A1-49B1-95B3-AEBBDC562B54}" type="sibTrans" cxnId="{F0A2168D-A81E-499B-B512-96202BFDEFEF}">
      <dgm:prSet/>
      <dgm:spPr/>
      <dgm:t>
        <a:bodyPr/>
        <a:lstStyle/>
        <a:p>
          <a:endParaRPr lang="en-US"/>
        </a:p>
      </dgm:t>
    </dgm:pt>
    <dgm:pt modelId="{27F2D9B9-48CD-4C46-8C9A-8555A6CEE597}" type="pres">
      <dgm:prSet presAssocID="{EB421B48-0FAB-4AF3-BFAE-D13D8A7D8E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F95056-A59A-46FC-95B2-A5C8133FE8BF}" type="pres">
      <dgm:prSet presAssocID="{2A56044C-74F1-4E3B-8EF5-4250048BDAF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BEF3-61D9-4C92-AA1A-BF8E92F1D93D}" type="pres">
      <dgm:prSet presAssocID="{0DB273B5-D71C-43B5-930B-B7B88AC4D430}" presName="sibTrans" presStyleCnt="0"/>
      <dgm:spPr/>
    </dgm:pt>
    <dgm:pt modelId="{5CFA3DD4-F713-407C-90FF-7B8EAAFF6753}" type="pres">
      <dgm:prSet presAssocID="{06DE3024-831B-4B34-A539-2A7E6D363C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B5D3A-38CA-43FA-8C5C-E06A5C6DEDD9}" type="pres">
      <dgm:prSet presAssocID="{5EDB9F0C-A9AA-468E-A8A4-2CAD4D67A449}" presName="sibTrans" presStyleCnt="0"/>
      <dgm:spPr/>
    </dgm:pt>
    <dgm:pt modelId="{242D88E5-9958-4056-8E08-038734DBBC60}" type="pres">
      <dgm:prSet presAssocID="{D2B42076-A207-4A9C-B217-39E7D5B04A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984A-E47B-4E4B-9C8D-2087AAB97500}" type="pres">
      <dgm:prSet presAssocID="{FBA1A29E-1FB1-4DDC-B4F4-B2D0C8E6B318}" presName="sibTrans" presStyleCnt="0"/>
      <dgm:spPr/>
    </dgm:pt>
    <dgm:pt modelId="{0659A175-5E9C-40F3-9483-A738106D512D}" type="pres">
      <dgm:prSet presAssocID="{3B1A5E3A-9A93-432D-A8C8-6DEF1047E43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DC0F68-E083-46BD-BFEA-F4EAD79AF7BA}" type="presOf" srcId="{EB421B48-0FAB-4AF3-BFAE-D13D8A7D8EBD}" destId="{27F2D9B9-48CD-4C46-8C9A-8555A6CEE597}" srcOrd="0" destOrd="0" presId="urn:microsoft.com/office/officeart/2005/8/layout/default#1"/>
    <dgm:cxn modelId="{165A78EB-7134-436B-8187-B3B24AE28A19}" srcId="{EB421B48-0FAB-4AF3-BFAE-D13D8A7D8EBD}" destId="{3B1A5E3A-9A93-432D-A8C8-6DEF1047E438}" srcOrd="3" destOrd="0" parTransId="{2178D616-DA34-4564-8056-5DF8E8A6A23B}" sibTransId="{23CDCE84-C85B-4CDB-A37F-E91460169ABC}"/>
    <dgm:cxn modelId="{FD573AA6-4004-45CB-B041-A4A64F990A03}" type="presOf" srcId="{3B1A5E3A-9A93-432D-A8C8-6DEF1047E438}" destId="{0659A175-5E9C-40F3-9483-A738106D512D}" srcOrd="0" destOrd="0" presId="urn:microsoft.com/office/officeart/2005/8/layout/default#1"/>
    <dgm:cxn modelId="{552BB238-DB1F-419C-A033-2DAD069A528B}" srcId="{EB421B48-0FAB-4AF3-BFAE-D13D8A7D8EBD}" destId="{2A56044C-74F1-4E3B-8EF5-4250048BDAFD}" srcOrd="0" destOrd="0" parTransId="{24E30B82-2B41-4C0B-9338-76E2A399BEF0}" sibTransId="{0DB273B5-D71C-43B5-930B-B7B88AC4D430}"/>
    <dgm:cxn modelId="{F1EE5A09-3B47-4934-B564-5401D26AECB6}" type="presOf" srcId="{D2B42076-A207-4A9C-B217-39E7D5B04A83}" destId="{242D88E5-9958-4056-8E08-038734DBBC60}" srcOrd="0" destOrd="0" presId="urn:microsoft.com/office/officeart/2005/8/layout/default#1"/>
    <dgm:cxn modelId="{3344859E-610C-459B-8104-8796B494A2BD}" srcId="{EB421B48-0FAB-4AF3-BFAE-D13D8A7D8EBD}" destId="{D2B42076-A207-4A9C-B217-39E7D5B04A83}" srcOrd="2" destOrd="0" parTransId="{3668FFE8-FD4F-47CB-A3AE-439F30FFCEBC}" sibTransId="{FBA1A29E-1FB1-4DDC-B4F4-B2D0C8E6B318}"/>
    <dgm:cxn modelId="{49BC85C7-1D3E-4941-8A83-3DC61D0460F5}" type="presOf" srcId="{8EAE7D6A-72AF-43CB-AE20-54B15C86802F}" destId="{2AF95056-A59A-46FC-95B2-A5C8133FE8BF}" srcOrd="0" destOrd="1" presId="urn:microsoft.com/office/officeart/2005/8/layout/default#1"/>
    <dgm:cxn modelId="{0EDAF6B3-3154-4EF0-A306-2E55D595E70B}" srcId="{2A56044C-74F1-4E3B-8EF5-4250048BDAFD}" destId="{8EAE7D6A-72AF-43CB-AE20-54B15C86802F}" srcOrd="0" destOrd="0" parTransId="{039D548C-5079-40B5-A963-745B8C98E8DF}" sibTransId="{133076B7-96D9-4E32-8CB3-712A1DC3F580}"/>
    <dgm:cxn modelId="{1C4DE1DA-1CA9-4FE5-BFAA-8B339F975AAE}" type="presOf" srcId="{E8D17221-ED03-4CB7-AFE1-5D44891F0495}" destId="{5CFA3DD4-F713-407C-90FF-7B8EAAFF6753}" srcOrd="0" destOrd="1" presId="urn:microsoft.com/office/officeart/2005/8/layout/default#1"/>
    <dgm:cxn modelId="{282A073E-EC2F-4686-8062-0F4C2AC4F836}" srcId="{06DE3024-831B-4B34-A539-2A7E6D363C4E}" destId="{E8D17221-ED03-4CB7-AFE1-5D44891F0495}" srcOrd="0" destOrd="0" parTransId="{707CC4CE-1F29-43BA-906D-4AEEED939758}" sibTransId="{3BA66A17-E86F-4EE9-9572-F38972B7E098}"/>
    <dgm:cxn modelId="{BF026F87-62A4-45A2-B403-ADA1CB8256A6}" type="presOf" srcId="{2A56044C-74F1-4E3B-8EF5-4250048BDAFD}" destId="{2AF95056-A59A-46FC-95B2-A5C8133FE8BF}" srcOrd="0" destOrd="0" presId="urn:microsoft.com/office/officeart/2005/8/layout/default#1"/>
    <dgm:cxn modelId="{F0A2168D-A81E-499B-B512-96202BFDEFEF}" srcId="{3B1A5E3A-9A93-432D-A8C8-6DEF1047E438}" destId="{3735B2BD-1EFA-4971-981A-BBE0E16CC1A5}" srcOrd="0" destOrd="0" parTransId="{8E88A1B4-9C41-4821-A858-C8047E7BFD47}" sibTransId="{6743A719-15A1-49B1-95B3-AEBBDC562B54}"/>
    <dgm:cxn modelId="{F874D859-0963-43C1-9549-D6E160DB4EF0}" srcId="{D2B42076-A207-4A9C-B217-39E7D5B04A83}" destId="{C3BD610C-53BD-4827-80EA-C3765A7F2FE7}" srcOrd="0" destOrd="0" parTransId="{709A16E4-F701-40B7-864D-9C0A136DD41A}" sibTransId="{737112D8-3A10-4C61-B65B-F65A86772F77}"/>
    <dgm:cxn modelId="{14A253DF-A14D-4063-A55B-EB69D1493718}" type="presOf" srcId="{06DE3024-831B-4B34-A539-2A7E6D363C4E}" destId="{5CFA3DD4-F713-407C-90FF-7B8EAAFF6753}" srcOrd="0" destOrd="0" presId="urn:microsoft.com/office/officeart/2005/8/layout/default#1"/>
    <dgm:cxn modelId="{DABC2EAB-F259-42D3-A80C-F488F8E7ACDE}" type="presOf" srcId="{C3BD610C-53BD-4827-80EA-C3765A7F2FE7}" destId="{242D88E5-9958-4056-8E08-038734DBBC60}" srcOrd="0" destOrd="1" presId="urn:microsoft.com/office/officeart/2005/8/layout/default#1"/>
    <dgm:cxn modelId="{FAA7F305-CC81-40FA-BB12-E7CEF4DD07A1}" srcId="{EB421B48-0FAB-4AF3-BFAE-D13D8A7D8EBD}" destId="{06DE3024-831B-4B34-A539-2A7E6D363C4E}" srcOrd="1" destOrd="0" parTransId="{1F45F52D-12BC-4223-BF6A-87AA1A48FB62}" sibTransId="{5EDB9F0C-A9AA-468E-A8A4-2CAD4D67A449}"/>
    <dgm:cxn modelId="{607E8E4A-3F06-4DF9-9107-D5A8ED2D8A8D}" type="presOf" srcId="{3735B2BD-1EFA-4971-981A-BBE0E16CC1A5}" destId="{0659A175-5E9C-40F3-9483-A738106D512D}" srcOrd="0" destOrd="1" presId="urn:microsoft.com/office/officeart/2005/8/layout/default#1"/>
    <dgm:cxn modelId="{F3960563-091B-4536-B439-F2F4FF4D690A}" type="presParOf" srcId="{27F2D9B9-48CD-4C46-8C9A-8555A6CEE597}" destId="{2AF95056-A59A-46FC-95B2-A5C8133FE8BF}" srcOrd="0" destOrd="0" presId="urn:microsoft.com/office/officeart/2005/8/layout/default#1"/>
    <dgm:cxn modelId="{00920B58-C40C-4E42-B861-A2248C5E9458}" type="presParOf" srcId="{27F2D9B9-48CD-4C46-8C9A-8555A6CEE597}" destId="{A966BEF3-61D9-4C92-AA1A-BF8E92F1D93D}" srcOrd="1" destOrd="0" presId="urn:microsoft.com/office/officeart/2005/8/layout/default#1"/>
    <dgm:cxn modelId="{4A5CE107-9602-4CF4-8AB8-606FC33F1037}" type="presParOf" srcId="{27F2D9B9-48CD-4C46-8C9A-8555A6CEE597}" destId="{5CFA3DD4-F713-407C-90FF-7B8EAAFF6753}" srcOrd="2" destOrd="0" presId="urn:microsoft.com/office/officeart/2005/8/layout/default#1"/>
    <dgm:cxn modelId="{06E22CF3-51E6-4042-85F6-5630A80A76B4}" type="presParOf" srcId="{27F2D9B9-48CD-4C46-8C9A-8555A6CEE597}" destId="{5EFB5D3A-38CA-43FA-8C5C-E06A5C6DEDD9}" srcOrd="3" destOrd="0" presId="urn:microsoft.com/office/officeart/2005/8/layout/default#1"/>
    <dgm:cxn modelId="{8904B87A-8DA0-46D9-A9FF-A416A4798860}" type="presParOf" srcId="{27F2D9B9-48CD-4C46-8C9A-8555A6CEE597}" destId="{242D88E5-9958-4056-8E08-038734DBBC60}" srcOrd="4" destOrd="0" presId="urn:microsoft.com/office/officeart/2005/8/layout/default#1"/>
    <dgm:cxn modelId="{5838200C-C9EE-4392-94FB-DC9F9EE71431}" type="presParOf" srcId="{27F2D9B9-48CD-4C46-8C9A-8555A6CEE597}" destId="{E8E3984A-E47B-4E4B-9C8D-2087AAB97500}" srcOrd="5" destOrd="0" presId="urn:microsoft.com/office/officeart/2005/8/layout/default#1"/>
    <dgm:cxn modelId="{5E8577EA-3BE8-4664-87CE-88E25FBFCF7C}" type="presParOf" srcId="{27F2D9B9-48CD-4C46-8C9A-8555A6CEE597}" destId="{0659A175-5E9C-40F3-9483-A738106D512D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769E8-9F7E-44FA-92A5-026D08C6812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B9DBD-B678-4A91-B2D7-02C7024D0028}">
      <dgm:prSet phldrT="[Text]"/>
      <dgm:spPr/>
      <dgm:t>
        <a:bodyPr/>
        <a:lstStyle/>
        <a:p>
          <a:pPr algn="just"/>
          <a:r>
            <a:rPr lang="en-US" b="1" u="sng" dirty="0" smtClean="0"/>
            <a:t>Unconscious forces</a:t>
          </a:r>
          <a:r>
            <a:rPr lang="en-US" b="1" dirty="0" smtClean="0"/>
            <a:t> act as determinants of personality</a:t>
          </a:r>
          <a:endParaRPr lang="en-US" dirty="0"/>
        </a:p>
      </dgm:t>
    </dgm:pt>
    <dgm:pt modelId="{4DBE8F0E-D418-4E9C-88BD-82D57AC03546}" type="parTrans" cxnId="{FACA6AC4-E249-4002-BC3F-A613EBC36175}">
      <dgm:prSet/>
      <dgm:spPr/>
      <dgm:t>
        <a:bodyPr/>
        <a:lstStyle/>
        <a:p>
          <a:endParaRPr lang="en-US"/>
        </a:p>
      </dgm:t>
    </dgm:pt>
    <dgm:pt modelId="{5620A964-67EB-445F-836B-FEB4EBA45F8D}" type="sibTrans" cxnId="{FACA6AC4-E249-4002-BC3F-A613EBC36175}">
      <dgm:prSet/>
      <dgm:spPr/>
      <dgm:t>
        <a:bodyPr/>
        <a:lstStyle/>
        <a:p>
          <a:endParaRPr lang="en-US"/>
        </a:p>
      </dgm:t>
    </dgm:pt>
    <dgm:pt modelId="{EAA4E24D-5559-4533-9111-798BEAF659A7}">
      <dgm:prSet/>
      <dgm:spPr/>
      <dgm:t>
        <a:bodyPr/>
        <a:lstStyle/>
        <a:p>
          <a:pPr algn="just"/>
          <a:r>
            <a:rPr lang="en-US" b="1" smtClean="0"/>
            <a:t>We are not aware of/ Cannot be observed directly</a:t>
          </a:r>
          <a:endParaRPr lang="en-US" dirty="0" smtClean="0"/>
        </a:p>
      </dgm:t>
    </dgm:pt>
    <dgm:pt modelId="{C79B68D0-F91D-4C59-B486-107819666898}" type="parTrans" cxnId="{B7A7B50C-CA7D-47E1-8072-D79064EBE895}">
      <dgm:prSet/>
      <dgm:spPr/>
      <dgm:t>
        <a:bodyPr/>
        <a:lstStyle/>
        <a:p>
          <a:endParaRPr lang="en-US"/>
        </a:p>
      </dgm:t>
    </dgm:pt>
    <dgm:pt modelId="{F39A1C53-3A35-418A-8A07-6889F88FD3A0}" type="sibTrans" cxnId="{B7A7B50C-CA7D-47E1-8072-D79064EBE895}">
      <dgm:prSet/>
      <dgm:spPr/>
      <dgm:t>
        <a:bodyPr/>
        <a:lstStyle/>
        <a:p>
          <a:endParaRPr lang="en-US"/>
        </a:p>
      </dgm:t>
    </dgm:pt>
    <dgm:pt modelId="{EB4C13DA-21C7-4865-A556-89494A7CB201}">
      <dgm:prSet/>
      <dgm:spPr/>
      <dgm:t>
        <a:bodyPr/>
        <a:lstStyle/>
        <a:p>
          <a:pPr algn="just"/>
          <a:r>
            <a:rPr lang="en-US" b="1" dirty="0" smtClean="0"/>
            <a:t>Interpret clues : Slip of tongue, dreams, fantasies</a:t>
          </a:r>
          <a:endParaRPr lang="en-US" dirty="0" smtClean="0"/>
        </a:p>
      </dgm:t>
    </dgm:pt>
    <dgm:pt modelId="{A8CAC911-A17D-4E96-8ADD-48767BD94ED6}" type="parTrans" cxnId="{446C4151-137B-43EC-AD19-FB65085D6683}">
      <dgm:prSet/>
      <dgm:spPr/>
      <dgm:t>
        <a:bodyPr/>
        <a:lstStyle/>
        <a:p>
          <a:endParaRPr lang="en-US"/>
        </a:p>
      </dgm:t>
    </dgm:pt>
    <dgm:pt modelId="{311AA750-F9CF-4207-AA03-329246F9492B}" type="sibTrans" cxnId="{446C4151-137B-43EC-AD19-FB65085D6683}">
      <dgm:prSet/>
      <dgm:spPr/>
      <dgm:t>
        <a:bodyPr/>
        <a:lstStyle/>
        <a:p>
          <a:endParaRPr lang="en-US"/>
        </a:p>
      </dgm:t>
    </dgm:pt>
    <dgm:pt modelId="{927478AA-C855-42BF-A51D-9C45D2DA0D58}">
      <dgm:prSet/>
      <dgm:spPr/>
      <dgm:t>
        <a:bodyPr/>
        <a:lstStyle/>
        <a:p>
          <a:pPr algn="just"/>
          <a:r>
            <a:rPr lang="en-US" b="1" dirty="0" smtClean="0"/>
            <a:t>Hidden unconscious provides ‘safe heaven’ for recollection of threatening events (pain, conflict) which shapes our personality</a:t>
          </a:r>
          <a:endParaRPr lang="en-US" dirty="0"/>
        </a:p>
      </dgm:t>
    </dgm:pt>
    <dgm:pt modelId="{22F7ADC1-6178-4A2A-8B43-33695242F317}" type="parTrans" cxnId="{89924A4D-FA92-43D0-9413-E77A647E4E3A}">
      <dgm:prSet/>
      <dgm:spPr/>
      <dgm:t>
        <a:bodyPr/>
        <a:lstStyle/>
        <a:p>
          <a:endParaRPr lang="en-US"/>
        </a:p>
      </dgm:t>
    </dgm:pt>
    <dgm:pt modelId="{898B8816-50A3-43B1-9CBE-5893A4DAE736}" type="sibTrans" cxnId="{89924A4D-FA92-43D0-9413-E77A647E4E3A}">
      <dgm:prSet/>
      <dgm:spPr/>
      <dgm:t>
        <a:bodyPr/>
        <a:lstStyle/>
        <a:p>
          <a:endParaRPr lang="en-US"/>
        </a:p>
      </dgm:t>
    </dgm:pt>
    <dgm:pt modelId="{0681329C-556D-4BAD-A457-FA829E7D3E8E}" type="pres">
      <dgm:prSet presAssocID="{C9B769E8-9F7E-44FA-92A5-026D08C681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E0F41B-72E7-4FC7-964A-DD6EE3745270}" type="pres">
      <dgm:prSet presAssocID="{C9B769E8-9F7E-44FA-92A5-026D08C68121}" presName="dummyMaxCanvas" presStyleCnt="0">
        <dgm:presLayoutVars/>
      </dgm:prSet>
      <dgm:spPr/>
    </dgm:pt>
    <dgm:pt modelId="{B33857A1-F5F3-44ED-BDFC-A33685D129CB}" type="pres">
      <dgm:prSet presAssocID="{C9B769E8-9F7E-44FA-92A5-026D08C6812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7A139-97CB-4CCD-8BE4-34D866CFDCED}" type="pres">
      <dgm:prSet presAssocID="{C9B769E8-9F7E-44FA-92A5-026D08C6812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4AE7F-15BC-4799-98EC-C8E11D3F9D7B}" type="pres">
      <dgm:prSet presAssocID="{C9B769E8-9F7E-44FA-92A5-026D08C6812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B02F-472D-4E18-9635-CC4B8543A51C}" type="pres">
      <dgm:prSet presAssocID="{C9B769E8-9F7E-44FA-92A5-026D08C6812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36B11-CB5D-4DD4-84EE-697C84193594}" type="pres">
      <dgm:prSet presAssocID="{C9B769E8-9F7E-44FA-92A5-026D08C6812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2C85-DA92-4878-B343-45BC3642376C}" type="pres">
      <dgm:prSet presAssocID="{C9B769E8-9F7E-44FA-92A5-026D08C6812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49B3E-F935-4220-A4C0-BF2283647B57}" type="pres">
      <dgm:prSet presAssocID="{C9B769E8-9F7E-44FA-92A5-026D08C6812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E86FD-0F65-44A9-BAEC-279071441D2A}" type="pres">
      <dgm:prSet presAssocID="{C9B769E8-9F7E-44FA-92A5-026D08C6812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159FC-794B-43E6-BE15-763910516980}" type="pres">
      <dgm:prSet presAssocID="{C9B769E8-9F7E-44FA-92A5-026D08C6812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085DC-0E65-4EC6-B7DE-CD32D0C9145F}" type="pres">
      <dgm:prSet presAssocID="{C9B769E8-9F7E-44FA-92A5-026D08C6812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45574-7DAD-486D-B385-DA94025F8D70}" type="pres">
      <dgm:prSet presAssocID="{C9B769E8-9F7E-44FA-92A5-026D08C6812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DE8714-E10E-415C-BA86-5BA63C3F53F9}" type="presOf" srcId="{927478AA-C855-42BF-A51D-9C45D2DA0D58}" destId="{DC83B02F-472D-4E18-9635-CC4B8543A51C}" srcOrd="0" destOrd="0" presId="urn:microsoft.com/office/officeart/2005/8/layout/vProcess5"/>
    <dgm:cxn modelId="{C52EB4FF-A8FD-413B-8A84-7C13207B003A}" type="presOf" srcId="{325B9DBD-B678-4A91-B2D7-02C7024D0028}" destId="{B33857A1-F5F3-44ED-BDFC-A33685D129CB}" srcOrd="0" destOrd="0" presId="urn:microsoft.com/office/officeart/2005/8/layout/vProcess5"/>
    <dgm:cxn modelId="{6BDB0784-A015-4DEA-B130-5DC641989AE0}" type="presOf" srcId="{EB4C13DA-21C7-4865-A556-89494A7CB201}" destId="{6BF085DC-0E65-4EC6-B7DE-CD32D0C9145F}" srcOrd="1" destOrd="0" presId="urn:microsoft.com/office/officeart/2005/8/layout/vProcess5"/>
    <dgm:cxn modelId="{446C4151-137B-43EC-AD19-FB65085D6683}" srcId="{C9B769E8-9F7E-44FA-92A5-026D08C68121}" destId="{EB4C13DA-21C7-4865-A556-89494A7CB201}" srcOrd="2" destOrd="0" parTransId="{A8CAC911-A17D-4E96-8ADD-48767BD94ED6}" sibTransId="{311AA750-F9CF-4207-AA03-329246F9492B}"/>
    <dgm:cxn modelId="{B7A7B50C-CA7D-47E1-8072-D79064EBE895}" srcId="{C9B769E8-9F7E-44FA-92A5-026D08C68121}" destId="{EAA4E24D-5559-4533-9111-798BEAF659A7}" srcOrd="1" destOrd="0" parTransId="{C79B68D0-F91D-4C59-B486-107819666898}" sibTransId="{F39A1C53-3A35-418A-8A07-6889F88FD3A0}"/>
    <dgm:cxn modelId="{0CD9D6BC-DA0B-4EC4-BC6B-65FDAB914C80}" type="presOf" srcId="{EAA4E24D-5559-4533-9111-798BEAF659A7}" destId="{A147A139-97CB-4CCD-8BE4-34D866CFDCED}" srcOrd="0" destOrd="0" presId="urn:microsoft.com/office/officeart/2005/8/layout/vProcess5"/>
    <dgm:cxn modelId="{9AF65689-9979-4E98-B671-98D39A53E39E}" type="presOf" srcId="{EAA4E24D-5559-4533-9111-798BEAF659A7}" destId="{DDE159FC-794B-43E6-BE15-763910516980}" srcOrd="1" destOrd="0" presId="urn:microsoft.com/office/officeart/2005/8/layout/vProcess5"/>
    <dgm:cxn modelId="{89924A4D-FA92-43D0-9413-E77A647E4E3A}" srcId="{C9B769E8-9F7E-44FA-92A5-026D08C68121}" destId="{927478AA-C855-42BF-A51D-9C45D2DA0D58}" srcOrd="3" destOrd="0" parTransId="{22F7ADC1-6178-4A2A-8B43-33695242F317}" sibTransId="{898B8816-50A3-43B1-9CBE-5893A4DAE736}"/>
    <dgm:cxn modelId="{09FD3FED-5A8D-442F-8775-94DC817037FA}" type="presOf" srcId="{927478AA-C855-42BF-A51D-9C45D2DA0D58}" destId="{E1545574-7DAD-486D-B385-DA94025F8D70}" srcOrd="1" destOrd="0" presId="urn:microsoft.com/office/officeart/2005/8/layout/vProcess5"/>
    <dgm:cxn modelId="{DBEBDDC7-DF92-478D-A56D-5E9D1BBD5BE0}" type="presOf" srcId="{311AA750-F9CF-4207-AA03-329246F9492B}" destId="{93B49B3E-F935-4220-A4C0-BF2283647B57}" srcOrd="0" destOrd="0" presId="urn:microsoft.com/office/officeart/2005/8/layout/vProcess5"/>
    <dgm:cxn modelId="{422DA810-92EE-432E-AE06-7DA64F5B74DD}" type="presOf" srcId="{325B9DBD-B678-4A91-B2D7-02C7024D0028}" destId="{256E86FD-0F65-44A9-BAEC-279071441D2A}" srcOrd="1" destOrd="0" presId="urn:microsoft.com/office/officeart/2005/8/layout/vProcess5"/>
    <dgm:cxn modelId="{C5649652-74F8-4AD7-9088-729BAF5E3471}" type="presOf" srcId="{EB4C13DA-21C7-4865-A556-89494A7CB201}" destId="{AE24AE7F-15BC-4799-98EC-C8E11D3F9D7B}" srcOrd="0" destOrd="0" presId="urn:microsoft.com/office/officeart/2005/8/layout/vProcess5"/>
    <dgm:cxn modelId="{007F45AE-8991-40F2-AB9E-2E4A7D7E748F}" type="presOf" srcId="{C9B769E8-9F7E-44FA-92A5-026D08C68121}" destId="{0681329C-556D-4BAD-A457-FA829E7D3E8E}" srcOrd="0" destOrd="0" presId="urn:microsoft.com/office/officeart/2005/8/layout/vProcess5"/>
    <dgm:cxn modelId="{F1478BE7-2A3F-4F40-89FD-F20096F99FD2}" type="presOf" srcId="{F39A1C53-3A35-418A-8A07-6889F88FD3A0}" destId="{2CE82C85-DA92-4878-B343-45BC3642376C}" srcOrd="0" destOrd="0" presId="urn:microsoft.com/office/officeart/2005/8/layout/vProcess5"/>
    <dgm:cxn modelId="{8219291B-4D26-4092-964F-B01F1F42159B}" type="presOf" srcId="{5620A964-67EB-445F-836B-FEB4EBA45F8D}" destId="{42836B11-CB5D-4DD4-84EE-697C84193594}" srcOrd="0" destOrd="0" presId="urn:microsoft.com/office/officeart/2005/8/layout/vProcess5"/>
    <dgm:cxn modelId="{FACA6AC4-E249-4002-BC3F-A613EBC36175}" srcId="{C9B769E8-9F7E-44FA-92A5-026D08C68121}" destId="{325B9DBD-B678-4A91-B2D7-02C7024D0028}" srcOrd="0" destOrd="0" parTransId="{4DBE8F0E-D418-4E9C-88BD-82D57AC03546}" sibTransId="{5620A964-67EB-445F-836B-FEB4EBA45F8D}"/>
    <dgm:cxn modelId="{613EFB38-9E69-4693-A446-E7EAA0FA779F}" type="presParOf" srcId="{0681329C-556D-4BAD-A457-FA829E7D3E8E}" destId="{AFE0F41B-72E7-4FC7-964A-DD6EE3745270}" srcOrd="0" destOrd="0" presId="urn:microsoft.com/office/officeart/2005/8/layout/vProcess5"/>
    <dgm:cxn modelId="{3A4F9C6C-0BFD-4689-940D-8AA7FC46A0A5}" type="presParOf" srcId="{0681329C-556D-4BAD-A457-FA829E7D3E8E}" destId="{B33857A1-F5F3-44ED-BDFC-A33685D129CB}" srcOrd="1" destOrd="0" presId="urn:microsoft.com/office/officeart/2005/8/layout/vProcess5"/>
    <dgm:cxn modelId="{613484AD-17EF-449D-9955-4805A574E5D2}" type="presParOf" srcId="{0681329C-556D-4BAD-A457-FA829E7D3E8E}" destId="{A147A139-97CB-4CCD-8BE4-34D866CFDCED}" srcOrd="2" destOrd="0" presId="urn:microsoft.com/office/officeart/2005/8/layout/vProcess5"/>
    <dgm:cxn modelId="{509E5609-0CF7-49A4-AA25-E98A6D6FC50A}" type="presParOf" srcId="{0681329C-556D-4BAD-A457-FA829E7D3E8E}" destId="{AE24AE7F-15BC-4799-98EC-C8E11D3F9D7B}" srcOrd="3" destOrd="0" presId="urn:microsoft.com/office/officeart/2005/8/layout/vProcess5"/>
    <dgm:cxn modelId="{EDBDD271-6538-4901-B606-AA1ED9D02F48}" type="presParOf" srcId="{0681329C-556D-4BAD-A457-FA829E7D3E8E}" destId="{DC83B02F-472D-4E18-9635-CC4B8543A51C}" srcOrd="4" destOrd="0" presId="urn:microsoft.com/office/officeart/2005/8/layout/vProcess5"/>
    <dgm:cxn modelId="{1813FD7F-B3E9-4FAB-A347-5DCD3A2BAE75}" type="presParOf" srcId="{0681329C-556D-4BAD-A457-FA829E7D3E8E}" destId="{42836B11-CB5D-4DD4-84EE-697C84193594}" srcOrd="5" destOrd="0" presId="urn:microsoft.com/office/officeart/2005/8/layout/vProcess5"/>
    <dgm:cxn modelId="{46495EEF-8A2E-4A01-A02F-5949F0E80570}" type="presParOf" srcId="{0681329C-556D-4BAD-A457-FA829E7D3E8E}" destId="{2CE82C85-DA92-4878-B343-45BC3642376C}" srcOrd="6" destOrd="0" presId="urn:microsoft.com/office/officeart/2005/8/layout/vProcess5"/>
    <dgm:cxn modelId="{FA072386-41FF-4A29-80AF-AFE3B9D977BB}" type="presParOf" srcId="{0681329C-556D-4BAD-A457-FA829E7D3E8E}" destId="{93B49B3E-F935-4220-A4C0-BF2283647B57}" srcOrd="7" destOrd="0" presId="urn:microsoft.com/office/officeart/2005/8/layout/vProcess5"/>
    <dgm:cxn modelId="{84CE2CE3-CB4D-4DF0-AFE4-F3F23E4B9ADC}" type="presParOf" srcId="{0681329C-556D-4BAD-A457-FA829E7D3E8E}" destId="{256E86FD-0F65-44A9-BAEC-279071441D2A}" srcOrd="8" destOrd="0" presId="urn:microsoft.com/office/officeart/2005/8/layout/vProcess5"/>
    <dgm:cxn modelId="{026FBCDD-CDFF-4C4E-A4D8-457BEBF0F1EF}" type="presParOf" srcId="{0681329C-556D-4BAD-A457-FA829E7D3E8E}" destId="{DDE159FC-794B-43E6-BE15-763910516980}" srcOrd="9" destOrd="0" presId="urn:microsoft.com/office/officeart/2005/8/layout/vProcess5"/>
    <dgm:cxn modelId="{198C579C-4DF5-4EE0-B76F-5D1D6A45339D}" type="presParOf" srcId="{0681329C-556D-4BAD-A457-FA829E7D3E8E}" destId="{6BF085DC-0E65-4EC6-B7DE-CD32D0C9145F}" srcOrd="10" destOrd="0" presId="urn:microsoft.com/office/officeart/2005/8/layout/vProcess5"/>
    <dgm:cxn modelId="{D68B565D-BB4F-4D19-A95E-2F17473ED25B}" type="presParOf" srcId="{0681329C-556D-4BAD-A457-FA829E7D3E8E}" destId="{E1545574-7DAD-486D-B385-DA94025F8D7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A9958-29C9-4520-AE3F-26973042131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9253B-29D7-4F20-A47A-750B4556CB61}">
      <dgm:prSet phldrT="[Text]"/>
      <dgm:spPr/>
      <dgm:t>
        <a:bodyPr/>
        <a:lstStyle/>
        <a:p>
          <a:r>
            <a:rPr lang="en-US" dirty="0" smtClean="0"/>
            <a:t>Ego: Reality principle</a:t>
          </a:r>
        </a:p>
        <a:p>
          <a:r>
            <a:rPr lang="en-US" dirty="0" smtClean="0"/>
            <a:t>(May be I can find a compromise)</a:t>
          </a:r>
          <a:endParaRPr lang="en-US" dirty="0"/>
        </a:p>
      </dgm:t>
    </dgm:pt>
    <dgm:pt modelId="{68264E7D-CFFF-4E84-9EE0-8E0D5754A96D}" type="parTrans" cxnId="{9EC972F7-99F4-4AAB-8531-2C78AE246D58}">
      <dgm:prSet/>
      <dgm:spPr/>
      <dgm:t>
        <a:bodyPr/>
        <a:lstStyle/>
        <a:p>
          <a:endParaRPr lang="en-US"/>
        </a:p>
      </dgm:t>
    </dgm:pt>
    <dgm:pt modelId="{784B57C2-88C9-4BAB-A42D-8DB4DBCD82D2}" type="sibTrans" cxnId="{9EC972F7-99F4-4AAB-8531-2C78AE246D58}">
      <dgm:prSet/>
      <dgm:spPr/>
      <dgm:t>
        <a:bodyPr/>
        <a:lstStyle/>
        <a:p>
          <a:endParaRPr lang="en-US"/>
        </a:p>
      </dgm:t>
    </dgm:pt>
    <dgm:pt modelId="{8055DDC0-12AB-48A0-9AAC-0A8D56F6BDF6}">
      <dgm:prSet phldrT="[Text]"/>
      <dgm:spPr/>
      <dgm:t>
        <a:bodyPr/>
        <a:lstStyle/>
        <a:p>
          <a:r>
            <a:rPr lang="en-US" dirty="0" smtClean="0"/>
            <a:t>Superego: Moral Imperatives</a:t>
          </a:r>
        </a:p>
        <a:p>
          <a:r>
            <a:rPr lang="en-US" dirty="0" smtClean="0"/>
            <a:t>(Nice people don’t do it)</a:t>
          </a:r>
          <a:endParaRPr lang="en-US" dirty="0"/>
        </a:p>
      </dgm:t>
    </dgm:pt>
    <dgm:pt modelId="{1AF71543-298A-48EB-B1BD-DCE0FBD14D84}" type="parTrans" cxnId="{94087FAD-303B-4EEF-A29F-778E2245CBBA}">
      <dgm:prSet/>
      <dgm:spPr/>
      <dgm:t>
        <a:bodyPr/>
        <a:lstStyle/>
        <a:p>
          <a:endParaRPr lang="en-US"/>
        </a:p>
      </dgm:t>
    </dgm:pt>
    <dgm:pt modelId="{63CD5E26-B9FE-47AD-8638-4982A4862401}" type="sibTrans" cxnId="{94087FAD-303B-4EEF-A29F-778E2245CBBA}">
      <dgm:prSet/>
      <dgm:spPr/>
      <dgm:t>
        <a:bodyPr/>
        <a:lstStyle/>
        <a:p>
          <a:endParaRPr lang="en-US"/>
        </a:p>
      </dgm:t>
    </dgm:pt>
    <dgm:pt modelId="{AF365DA0-A0E1-46E6-B797-C4EBA1D4E89E}">
      <dgm:prSet phldrT="[Text]"/>
      <dgm:spPr/>
      <dgm:t>
        <a:bodyPr/>
        <a:lstStyle/>
        <a:p>
          <a:r>
            <a:rPr lang="en-US" dirty="0" smtClean="0"/>
            <a:t>ID: Pleasure principle</a:t>
          </a:r>
        </a:p>
        <a:p>
          <a:r>
            <a:rPr lang="en-US" dirty="0" smtClean="0"/>
            <a:t>(I want it right now)</a:t>
          </a:r>
          <a:endParaRPr lang="en-US" dirty="0"/>
        </a:p>
      </dgm:t>
    </dgm:pt>
    <dgm:pt modelId="{C10D0AA4-1C8B-4B80-A148-00F037484684}" type="parTrans" cxnId="{0BD4706B-B75F-4912-8008-624C34F7CFC1}">
      <dgm:prSet/>
      <dgm:spPr/>
      <dgm:t>
        <a:bodyPr/>
        <a:lstStyle/>
        <a:p>
          <a:endParaRPr lang="en-US"/>
        </a:p>
      </dgm:t>
    </dgm:pt>
    <dgm:pt modelId="{6C523916-AA78-4A39-A811-0DECD8D0C477}" type="sibTrans" cxnId="{0BD4706B-B75F-4912-8008-624C34F7CFC1}">
      <dgm:prSet/>
      <dgm:spPr/>
      <dgm:t>
        <a:bodyPr/>
        <a:lstStyle/>
        <a:p>
          <a:endParaRPr lang="en-US"/>
        </a:p>
      </dgm:t>
    </dgm:pt>
    <dgm:pt modelId="{9AFCAC9E-11D3-4FDF-AF8F-BE5A163B2705}" type="pres">
      <dgm:prSet presAssocID="{403A9958-29C9-4520-AE3F-2697304213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59E9A-CE5E-4FB8-8805-72C64BAA0B7F}" type="pres">
      <dgm:prSet presAssocID="{4829253B-29D7-4F20-A47A-750B4556CB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D8D2B-2415-446D-A1E7-EC5E4C4A0AFC}" type="pres">
      <dgm:prSet presAssocID="{784B57C2-88C9-4BAB-A42D-8DB4DBCD82D2}" presName="sibTrans" presStyleLbl="sibTrans2D1" presStyleIdx="0" presStyleCnt="3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4EFCD767-0052-4860-8C1E-2A67F1836145}" type="pres">
      <dgm:prSet presAssocID="{784B57C2-88C9-4BAB-A42D-8DB4DBCD82D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CB6E0E4-0DC7-4853-89D6-AA53F948DAAC}" type="pres">
      <dgm:prSet presAssocID="{8055DDC0-12AB-48A0-9AAC-0A8D56F6BD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5B37-CA9C-40E4-AF74-CCDD563884A6}" type="pres">
      <dgm:prSet presAssocID="{63CD5E26-B9FE-47AD-8638-4982A4862401}" presName="sibTrans" presStyleLbl="sibTrans2D1" presStyleIdx="1" presStyleCnt="3"/>
      <dgm:spPr>
        <a:prstGeom prst="flowChartProcess">
          <a:avLst/>
        </a:prstGeom>
      </dgm:spPr>
      <dgm:t>
        <a:bodyPr/>
        <a:lstStyle/>
        <a:p>
          <a:endParaRPr lang="en-US"/>
        </a:p>
      </dgm:t>
    </dgm:pt>
    <dgm:pt modelId="{E9898975-1D53-4641-B41F-32DF1220B708}" type="pres">
      <dgm:prSet presAssocID="{63CD5E26-B9FE-47AD-8638-4982A486240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6151863-225D-43DE-9396-5A344B8FC216}" type="pres">
      <dgm:prSet presAssocID="{AF365DA0-A0E1-46E6-B797-C4EBA1D4E8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686A1-CE11-4278-92BD-CD4327D00616}" type="pres">
      <dgm:prSet presAssocID="{6C523916-AA78-4A39-A811-0DECD8D0C477}" presName="sib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AD6A1547-FDEB-4859-8563-8F6F431CFEE2}" type="pres">
      <dgm:prSet presAssocID="{6C523916-AA78-4A39-A811-0DECD8D0C47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8E8F60-11DC-4D83-8E19-11F437696240}" type="presOf" srcId="{8055DDC0-12AB-48A0-9AAC-0A8D56F6BDF6}" destId="{ACB6E0E4-0DC7-4853-89D6-AA53F948DAAC}" srcOrd="0" destOrd="0" presId="urn:microsoft.com/office/officeart/2005/8/layout/cycle7"/>
    <dgm:cxn modelId="{94087FAD-303B-4EEF-A29F-778E2245CBBA}" srcId="{403A9958-29C9-4520-AE3F-26973042131D}" destId="{8055DDC0-12AB-48A0-9AAC-0A8D56F6BDF6}" srcOrd="1" destOrd="0" parTransId="{1AF71543-298A-48EB-B1BD-DCE0FBD14D84}" sibTransId="{63CD5E26-B9FE-47AD-8638-4982A4862401}"/>
    <dgm:cxn modelId="{52868969-E660-4D0B-922F-CE593929C91A}" type="presOf" srcId="{784B57C2-88C9-4BAB-A42D-8DB4DBCD82D2}" destId="{4EFCD767-0052-4860-8C1E-2A67F1836145}" srcOrd="1" destOrd="0" presId="urn:microsoft.com/office/officeart/2005/8/layout/cycle7"/>
    <dgm:cxn modelId="{582FB2A1-8A79-4C66-A2E4-4A07DB20ABC4}" type="presOf" srcId="{AF365DA0-A0E1-46E6-B797-C4EBA1D4E89E}" destId="{56151863-225D-43DE-9396-5A344B8FC216}" srcOrd="0" destOrd="0" presId="urn:microsoft.com/office/officeart/2005/8/layout/cycle7"/>
    <dgm:cxn modelId="{9EC972F7-99F4-4AAB-8531-2C78AE246D58}" srcId="{403A9958-29C9-4520-AE3F-26973042131D}" destId="{4829253B-29D7-4F20-A47A-750B4556CB61}" srcOrd="0" destOrd="0" parTransId="{68264E7D-CFFF-4E84-9EE0-8E0D5754A96D}" sibTransId="{784B57C2-88C9-4BAB-A42D-8DB4DBCD82D2}"/>
    <dgm:cxn modelId="{E298BDE3-71EF-40C5-AA79-5E33DC457C22}" type="presOf" srcId="{63CD5E26-B9FE-47AD-8638-4982A4862401}" destId="{AF655B37-CA9C-40E4-AF74-CCDD563884A6}" srcOrd="0" destOrd="0" presId="urn:microsoft.com/office/officeart/2005/8/layout/cycle7"/>
    <dgm:cxn modelId="{D3B5AAE8-9C4F-408D-8D0A-DA6BF8722F0D}" type="presOf" srcId="{403A9958-29C9-4520-AE3F-26973042131D}" destId="{9AFCAC9E-11D3-4FDF-AF8F-BE5A163B2705}" srcOrd="0" destOrd="0" presId="urn:microsoft.com/office/officeart/2005/8/layout/cycle7"/>
    <dgm:cxn modelId="{E99C40CE-CD9F-4310-B9E8-18EB43EF8AB5}" type="presOf" srcId="{6C523916-AA78-4A39-A811-0DECD8D0C477}" destId="{AD6A1547-FDEB-4859-8563-8F6F431CFEE2}" srcOrd="1" destOrd="0" presId="urn:microsoft.com/office/officeart/2005/8/layout/cycle7"/>
    <dgm:cxn modelId="{D6E9B29F-AD45-4E80-A6C9-2640E6CC1DD1}" type="presOf" srcId="{63CD5E26-B9FE-47AD-8638-4982A4862401}" destId="{E9898975-1D53-4641-B41F-32DF1220B708}" srcOrd="1" destOrd="0" presId="urn:microsoft.com/office/officeart/2005/8/layout/cycle7"/>
    <dgm:cxn modelId="{5469B00C-F61A-40ED-A375-1C722BB9883F}" type="presOf" srcId="{4829253B-29D7-4F20-A47A-750B4556CB61}" destId="{74D59E9A-CE5E-4FB8-8805-72C64BAA0B7F}" srcOrd="0" destOrd="0" presId="urn:microsoft.com/office/officeart/2005/8/layout/cycle7"/>
    <dgm:cxn modelId="{0BD4706B-B75F-4912-8008-624C34F7CFC1}" srcId="{403A9958-29C9-4520-AE3F-26973042131D}" destId="{AF365DA0-A0E1-46E6-B797-C4EBA1D4E89E}" srcOrd="2" destOrd="0" parTransId="{C10D0AA4-1C8B-4B80-A148-00F037484684}" sibTransId="{6C523916-AA78-4A39-A811-0DECD8D0C477}"/>
    <dgm:cxn modelId="{D696FE69-5C99-452D-8184-6180C94DFFA7}" type="presOf" srcId="{784B57C2-88C9-4BAB-A42D-8DB4DBCD82D2}" destId="{43AD8D2B-2415-446D-A1E7-EC5E4C4A0AFC}" srcOrd="0" destOrd="0" presId="urn:microsoft.com/office/officeart/2005/8/layout/cycle7"/>
    <dgm:cxn modelId="{1B0357FE-D0AC-4299-8070-DD6A233BE453}" type="presOf" srcId="{6C523916-AA78-4A39-A811-0DECD8D0C477}" destId="{B32686A1-CE11-4278-92BD-CD4327D00616}" srcOrd="0" destOrd="0" presId="urn:microsoft.com/office/officeart/2005/8/layout/cycle7"/>
    <dgm:cxn modelId="{E2425C16-01FB-4D9B-A385-24CB43F9D077}" type="presParOf" srcId="{9AFCAC9E-11D3-4FDF-AF8F-BE5A163B2705}" destId="{74D59E9A-CE5E-4FB8-8805-72C64BAA0B7F}" srcOrd="0" destOrd="0" presId="urn:microsoft.com/office/officeart/2005/8/layout/cycle7"/>
    <dgm:cxn modelId="{2E263AAA-E075-482C-A33A-4FD3B81DC2B3}" type="presParOf" srcId="{9AFCAC9E-11D3-4FDF-AF8F-BE5A163B2705}" destId="{43AD8D2B-2415-446D-A1E7-EC5E4C4A0AFC}" srcOrd="1" destOrd="0" presId="urn:microsoft.com/office/officeart/2005/8/layout/cycle7"/>
    <dgm:cxn modelId="{B2E9D8BD-C9FB-49A5-8D02-BEC3534C4FE1}" type="presParOf" srcId="{43AD8D2B-2415-446D-A1E7-EC5E4C4A0AFC}" destId="{4EFCD767-0052-4860-8C1E-2A67F1836145}" srcOrd="0" destOrd="0" presId="urn:microsoft.com/office/officeart/2005/8/layout/cycle7"/>
    <dgm:cxn modelId="{47F1AD87-3394-4439-BEFA-AA31DA34CD6A}" type="presParOf" srcId="{9AFCAC9E-11D3-4FDF-AF8F-BE5A163B2705}" destId="{ACB6E0E4-0DC7-4853-89D6-AA53F948DAAC}" srcOrd="2" destOrd="0" presId="urn:microsoft.com/office/officeart/2005/8/layout/cycle7"/>
    <dgm:cxn modelId="{E8F984A4-CB76-4EF5-91C8-66B1E9BC4318}" type="presParOf" srcId="{9AFCAC9E-11D3-4FDF-AF8F-BE5A163B2705}" destId="{AF655B37-CA9C-40E4-AF74-CCDD563884A6}" srcOrd="3" destOrd="0" presId="urn:microsoft.com/office/officeart/2005/8/layout/cycle7"/>
    <dgm:cxn modelId="{DB0E4555-D0C4-4AF9-AC59-B3B79ED5B40E}" type="presParOf" srcId="{AF655B37-CA9C-40E4-AF74-CCDD563884A6}" destId="{E9898975-1D53-4641-B41F-32DF1220B708}" srcOrd="0" destOrd="0" presId="urn:microsoft.com/office/officeart/2005/8/layout/cycle7"/>
    <dgm:cxn modelId="{DCCD69D5-EBE4-41AB-8A16-8737BFA25007}" type="presParOf" srcId="{9AFCAC9E-11D3-4FDF-AF8F-BE5A163B2705}" destId="{56151863-225D-43DE-9396-5A344B8FC216}" srcOrd="4" destOrd="0" presId="urn:microsoft.com/office/officeart/2005/8/layout/cycle7"/>
    <dgm:cxn modelId="{03EA0B05-D5D0-4471-8C14-B1BE0920EA74}" type="presParOf" srcId="{9AFCAC9E-11D3-4FDF-AF8F-BE5A163B2705}" destId="{B32686A1-CE11-4278-92BD-CD4327D00616}" srcOrd="5" destOrd="0" presId="urn:microsoft.com/office/officeart/2005/8/layout/cycle7"/>
    <dgm:cxn modelId="{15F0EE70-2678-481F-8CFA-1E5E99F47391}" type="presParOf" srcId="{B32686A1-CE11-4278-92BD-CD4327D00616}" destId="{AD6A1547-FDEB-4859-8563-8F6F431CFEE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F24B7-4951-4759-A9EE-300677B0018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6336F-1DE2-4BF6-993D-7DAE8E0858C4}">
      <dgm:prSet phldrT="[Text]"/>
      <dgm:spPr/>
      <dgm:t>
        <a:bodyPr/>
        <a:lstStyle/>
        <a:p>
          <a:pPr algn="just"/>
          <a:r>
            <a:rPr lang="en-US" b="1" dirty="0" smtClean="0"/>
            <a:t>Oral:</a:t>
          </a:r>
          <a:r>
            <a:rPr lang="en-US" dirty="0" smtClean="0"/>
            <a:t> Birth to 12-18 months, Oral gratification – sucking, eating, biting</a:t>
          </a:r>
          <a:endParaRPr lang="en-US" dirty="0"/>
        </a:p>
      </dgm:t>
    </dgm:pt>
    <dgm:pt modelId="{7FF718BE-B3AD-48F1-94E9-7254C9B0A72A}" type="parTrans" cxnId="{9956D157-ED82-4068-B58C-014F82E7DF6F}">
      <dgm:prSet/>
      <dgm:spPr/>
      <dgm:t>
        <a:bodyPr/>
        <a:lstStyle/>
        <a:p>
          <a:endParaRPr lang="en-US"/>
        </a:p>
      </dgm:t>
    </dgm:pt>
    <dgm:pt modelId="{A060591D-6D84-4610-A9D0-FC7727D92A2E}" type="sibTrans" cxnId="{9956D157-ED82-4068-B58C-014F82E7DF6F}">
      <dgm:prSet/>
      <dgm:spPr/>
      <dgm:t>
        <a:bodyPr/>
        <a:lstStyle/>
        <a:p>
          <a:endParaRPr lang="en-US"/>
        </a:p>
      </dgm:t>
    </dgm:pt>
    <dgm:pt modelId="{BEAE51D7-9CE7-46E9-ADE8-A39B018C07FB}">
      <dgm:prSet phldrT="[Text]" phldr="1"/>
      <dgm:spPr/>
      <dgm:t>
        <a:bodyPr/>
        <a:lstStyle/>
        <a:p>
          <a:endParaRPr lang="en-US"/>
        </a:p>
      </dgm:t>
    </dgm:pt>
    <dgm:pt modelId="{F037CD32-3C35-4939-B7E6-8DC2C8190404}" type="parTrans" cxnId="{0C92B37B-B114-4712-8C8F-B25576FE33DC}">
      <dgm:prSet/>
      <dgm:spPr/>
      <dgm:t>
        <a:bodyPr/>
        <a:lstStyle/>
        <a:p>
          <a:endParaRPr lang="en-US"/>
        </a:p>
      </dgm:t>
    </dgm:pt>
    <dgm:pt modelId="{07B5C216-0F37-4B63-AD28-4C071CD3991A}" type="sibTrans" cxnId="{0C92B37B-B114-4712-8C8F-B25576FE33DC}">
      <dgm:prSet/>
      <dgm:spPr/>
      <dgm:t>
        <a:bodyPr/>
        <a:lstStyle/>
        <a:p>
          <a:endParaRPr lang="en-US"/>
        </a:p>
      </dgm:t>
    </dgm:pt>
    <dgm:pt modelId="{F362023A-20A4-429C-BA04-688161AA73FD}">
      <dgm:prSet phldrT="[Text]" phldr="1"/>
      <dgm:spPr/>
      <dgm:t>
        <a:bodyPr/>
        <a:lstStyle/>
        <a:p>
          <a:endParaRPr lang="en-US"/>
        </a:p>
      </dgm:t>
    </dgm:pt>
    <dgm:pt modelId="{19FB468B-F3B2-4D6C-87C2-A9A69E75781D}" type="parTrans" cxnId="{A1CDABA9-8E63-4BA6-8F0F-8DC8B0D31386}">
      <dgm:prSet/>
      <dgm:spPr/>
      <dgm:t>
        <a:bodyPr/>
        <a:lstStyle/>
        <a:p>
          <a:endParaRPr lang="en-US"/>
        </a:p>
      </dgm:t>
    </dgm:pt>
    <dgm:pt modelId="{408467C1-A341-4321-B80D-B01635B55D00}" type="sibTrans" cxnId="{A1CDABA9-8E63-4BA6-8F0F-8DC8B0D31386}">
      <dgm:prSet/>
      <dgm:spPr/>
      <dgm:t>
        <a:bodyPr/>
        <a:lstStyle/>
        <a:p>
          <a:endParaRPr lang="en-US"/>
        </a:p>
      </dgm:t>
    </dgm:pt>
    <dgm:pt modelId="{FBCBC205-4EB5-4826-B028-B7A5711BA322}">
      <dgm:prSet/>
      <dgm:spPr/>
      <dgm:t>
        <a:bodyPr/>
        <a:lstStyle/>
        <a:p>
          <a:pPr algn="just"/>
          <a:r>
            <a:rPr lang="en-US" b="1" dirty="0" smtClean="0"/>
            <a:t>Anal:</a:t>
          </a:r>
          <a:r>
            <a:rPr lang="en-US" dirty="0" smtClean="0"/>
            <a:t> 18 months to 3 yrs, Expelling &amp; withholding feces, toilet training</a:t>
          </a:r>
        </a:p>
      </dgm:t>
    </dgm:pt>
    <dgm:pt modelId="{59B87C42-47DA-4BCD-8178-BCD7A643B0B5}" type="parTrans" cxnId="{A64C36D1-8A01-4A95-A2BC-5CE8ED6BD417}">
      <dgm:prSet/>
      <dgm:spPr/>
      <dgm:t>
        <a:bodyPr/>
        <a:lstStyle/>
        <a:p>
          <a:endParaRPr lang="en-US"/>
        </a:p>
      </dgm:t>
    </dgm:pt>
    <dgm:pt modelId="{44ED315E-51A7-453C-A768-9F644A6C8212}" type="sibTrans" cxnId="{A64C36D1-8A01-4A95-A2BC-5CE8ED6BD417}">
      <dgm:prSet/>
      <dgm:spPr/>
      <dgm:t>
        <a:bodyPr/>
        <a:lstStyle/>
        <a:p>
          <a:endParaRPr lang="en-US"/>
        </a:p>
      </dgm:t>
    </dgm:pt>
    <dgm:pt modelId="{182009B2-70DD-48A5-85E9-949664400F51}">
      <dgm:prSet/>
      <dgm:spPr/>
      <dgm:t>
        <a:bodyPr/>
        <a:lstStyle/>
        <a:p>
          <a:pPr algn="just"/>
          <a:r>
            <a:rPr lang="en-US" b="1" dirty="0" smtClean="0"/>
            <a:t>Phallic:</a:t>
          </a:r>
          <a:r>
            <a:rPr lang="en-US" dirty="0" smtClean="0"/>
            <a:t> 3 to 5-6 yrs, Interest in genitals</a:t>
          </a:r>
        </a:p>
      </dgm:t>
    </dgm:pt>
    <dgm:pt modelId="{B7902766-6A96-4D21-A8CB-F07DE5E4E7A4}" type="parTrans" cxnId="{0DE58245-C7A6-43B0-AE56-C38BD22B5B83}">
      <dgm:prSet/>
      <dgm:spPr/>
      <dgm:t>
        <a:bodyPr/>
        <a:lstStyle/>
        <a:p>
          <a:endParaRPr lang="en-US"/>
        </a:p>
      </dgm:t>
    </dgm:pt>
    <dgm:pt modelId="{D9B122CB-4A63-4BA1-ACE1-B6D7CB8D0BE2}" type="sibTrans" cxnId="{0DE58245-C7A6-43B0-AE56-C38BD22B5B83}">
      <dgm:prSet/>
      <dgm:spPr/>
      <dgm:t>
        <a:bodyPr/>
        <a:lstStyle/>
        <a:p>
          <a:endParaRPr lang="en-US"/>
        </a:p>
      </dgm:t>
    </dgm:pt>
    <dgm:pt modelId="{5D03BFFB-38C3-4B60-9B4F-F452D5D3D96A}">
      <dgm:prSet/>
      <dgm:spPr/>
      <dgm:t>
        <a:bodyPr/>
        <a:lstStyle/>
        <a:p>
          <a:pPr algn="just"/>
          <a:r>
            <a:rPr lang="en-US" b="1" dirty="0" smtClean="0"/>
            <a:t>Latency</a:t>
          </a:r>
          <a:r>
            <a:rPr lang="en-US" dirty="0" smtClean="0"/>
            <a:t>: 5-6 yrs to adolescence, Sexual concerns largely unimportant (Social contracts)</a:t>
          </a:r>
        </a:p>
      </dgm:t>
    </dgm:pt>
    <dgm:pt modelId="{8824C5F9-7161-48B6-8451-193AA929CF2E}" type="parTrans" cxnId="{23E31868-97E5-4D67-88CD-6EED8B3444B9}">
      <dgm:prSet/>
      <dgm:spPr/>
      <dgm:t>
        <a:bodyPr/>
        <a:lstStyle/>
        <a:p>
          <a:endParaRPr lang="en-US"/>
        </a:p>
      </dgm:t>
    </dgm:pt>
    <dgm:pt modelId="{E9FA7B91-1D18-4A25-9FDD-A1B162DDD533}" type="sibTrans" cxnId="{23E31868-97E5-4D67-88CD-6EED8B3444B9}">
      <dgm:prSet/>
      <dgm:spPr/>
      <dgm:t>
        <a:bodyPr/>
        <a:lstStyle/>
        <a:p>
          <a:endParaRPr lang="en-US"/>
        </a:p>
      </dgm:t>
    </dgm:pt>
    <dgm:pt modelId="{02134455-D0AF-4F7A-B525-E05D452CEFA1}">
      <dgm:prSet/>
      <dgm:spPr/>
      <dgm:t>
        <a:bodyPr/>
        <a:lstStyle/>
        <a:p>
          <a:pPr algn="just"/>
          <a:r>
            <a:rPr lang="en-US" b="1" smtClean="0"/>
            <a:t>Genital:</a:t>
          </a:r>
          <a:r>
            <a:rPr lang="en-US" smtClean="0"/>
            <a:t> Adolescence to adulthood Reemergence of sexual interests, establishment intimate relationships.</a:t>
          </a:r>
          <a:endParaRPr lang="en-US" dirty="0" smtClean="0"/>
        </a:p>
      </dgm:t>
    </dgm:pt>
    <dgm:pt modelId="{DE3091AD-D2DD-4E90-A9E9-7FDA7B26CA14}" type="parTrans" cxnId="{BF8D42B3-5C84-4592-B2DA-1F3E095C4D25}">
      <dgm:prSet/>
      <dgm:spPr/>
      <dgm:t>
        <a:bodyPr/>
        <a:lstStyle/>
        <a:p>
          <a:endParaRPr lang="en-US"/>
        </a:p>
      </dgm:t>
    </dgm:pt>
    <dgm:pt modelId="{19F9DB63-0BE5-444C-81F1-508AA4B71265}" type="sibTrans" cxnId="{BF8D42B3-5C84-4592-B2DA-1F3E095C4D25}">
      <dgm:prSet/>
      <dgm:spPr/>
      <dgm:t>
        <a:bodyPr/>
        <a:lstStyle/>
        <a:p>
          <a:endParaRPr lang="en-US"/>
        </a:p>
      </dgm:t>
    </dgm:pt>
    <dgm:pt modelId="{857A8F37-7F6C-4167-B440-99D78665EE2B}" type="pres">
      <dgm:prSet presAssocID="{ED2F24B7-4951-4759-A9EE-300677B0018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82DFF9-93E2-47AC-85A3-41C09ABBD71F}" type="pres">
      <dgm:prSet presAssocID="{ED2F24B7-4951-4759-A9EE-300677B00185}" presName="dummyMaxCanvas" presStyleCnt="0">
        <dgm:presLayoutVars/>
      </dgm:prSet>
      <dgm:spPr/>
    </dgm:pt>
    <dgm:pt modelId="{A1DAD371-52A2-4A4B-B6DD-778D22CE5FDC}" type="pres">
      <dgm:prSet presAssocID="{ED2F24B7-4951-4759-A9EE-300677B0018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7097D-0046-4B7B-BEBC-5048FB1A16DF}" type="pres">
      <dgm:prSet presAssocID="{ED2F24B7-4951-4759-A9EE-300677B0018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5E3DF-C87B-443E-9B3B-52C895073E33}" type="pres">
      <dgm:prSet presAssocID="{ED2F24B7-4951-4759-A9EE-300677B0018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FFA1E-7415-4DB4-BADC-5FBF49106CC1}" type="pres">
      <dgm:prSet presAssocID="{ED2F24B7-4951-4759-A9EE-300677B0018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29A2F-E1C2-4F78-B780-AA5E2634E193}" type="pres">
      <dgm:prSet presAssocID="{ED2F24B7-4951-4759-A9EE-300677B0018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77DB2-8132-43FD-BF07-75F3DF2445AC}" type="pres">
      <dgm:prSet presAssocID="{ED2F24B7-4951-4759-A9EE-300677B0018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62135-8F50-4B00-B888-BF7361AB4FD2}" type="pres">
      <dgm:prSet presAssocID="{ED2F24B7-4951-4759-A9EE-300677B0018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23CCD-3449-4CE8-977B-05B81600A3B7}" type="pres">
      <dgm:prSet presAssocID="{ED2F24B7-4951-4759-A9EE-300677B0018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9EB9B-A4A5-4554-A1A9-0593B7CAC770}" type="pres">
      <dgm:prSet presAssocID="{ED2F24B7-4951-4759-A9EE-300677B0018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1E169-B49A-48D7-8765-8D2B0D327912}" type="pres">
      <dgm:prSet presAssocID="{ED2F24B7-4951-4759-A9EE-300677B0018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76829-9742-4662-99B5-388F9594416A}" type="pres">
      <dgm:prSet presAssocID="{ED2F24B7-4951-4759-A9EE-300677B0018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BF185-59C5-4906-8CB2-EEA443F673EC}" type="pres">
      <dgm:prSet presAssocID="{ED2F24B7-4951-4759-A9EE-300677B0018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BFE02-A1C3-4009-9CCB-9F120ACA6FC5}" type="pres">
      <dgm:prSet presAssocID="{ED2F24B7-4951-4759-A9EE-300677B0018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B9556-FBC1-4AFB-A2FE-D1E90AC3FC0F}" type="pres">
      <dgm:prSet presAssocID="{ED2F24B7-4951-4759-A9EE-300677B0018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92B37B-B114-4712-8C8F-B25576FE33DC}" srcId="{ED2F24B7-4951-4759-A9EE-300677B00185}" destId="{BEAE51D7-9CE7-46E9-ADE8-A39B018C07FB}" srcOrd="5" destOrd="0" parTransId="{F037CD32-3C35-4939-B7E6-8DC2C8190404}" sibTransId="{07B5C216-0F37-4B63-AD28-4C071CD3991A}"/>
    <dgm:cxn modelId="{CF9B50D1-632E-4473-8D85-F9FC80F15B75}" type="presOf" srcId="{5D03BFFB-38C3-4B60-9B4F-F452D5D3D96A}" destId="{1C9FFA1E-7415-4DB4-BADC-5FBF49106CC1}" srcOrd="0" destOrd="0" presId="urn:microsoft.com/office/officeart/2005/8/layout/vProcess5"/>
    <dgm:cxn modelId="{404C54EE-8C84-4E87-9AD2-F9A669879863}" type="presOf" srcId="{E9FA7B91-1D18-4A25-9FDD-A1B162DDD533}" destId="{2EA9EB9B-A4A5-4554-A1A9-0593B7CAC770}" srcOrd="0" destOrd="0" presId="urn:microsoft.com/office/officeart/2005/8/layout/vProcess5"/>
    <dgm:cxn modelId="{ED6D57DB-D2B9-4FAE-A9AA-ABFF575F58D4}" type="presOf" srcId="{B9A6336F-1DE2-4BF6-993D-7DAE8E0858C4}" destId="{A1DAD371-52A2-4A4B-B6DD-778D22CE5FDC}" srcOrd="0" destOrd="0" presId="urn:microsoft.com/office/officeart/2005/8/layout/vProcess5"/>
    <dgm:cxn modelId="{9956D157-ED82-4068-B58C-014F82E7DF6F}" srcId="{ED2F24B7-4951-4759-A9EE-300677B00185}" destId="{B9A6336F-1DE2-4BF6-993D-7DAE8E0858C4}" srcOrd="0" destOrd="0" parTransId="{7FF718BE-B3AD-48F1-94E9-7254C9B0A72A}" sibTransId="{A060591D-6D84-4610-A9D0-FC7727D92A2E}"/>
    <dgm:cxn modelId="{AB2D3C90-CAFA-4011-B208-BF45F64E51D9}" type="presOf" srcId="{182009B2-70DD-48A5-85E9-949664400F51}" destId="{1915E3DF-C87B-443E-9B3B-52C895073E33}" srcOrd="0" destOrd="0" presId="urn:microsoft.com/office/officeart/2005/8/layout/vProcess5"/>
    <dgm:cxn modelId="{9F9C6716-6BEA-48D8-A353-9037DDF350F7}" type="presOf" srcId="{182009B2-70DD-48A5-85E9-949664400F51}" destId="{447BF185-59C5-4906-8CB2-EEA443F673EC}" srcOrd="1" destOrd="0" presId="urn:microsoft.com/office/officeart/2005/8/layout/vProcess5"/>
    <dgm:cxn modelId="{E2E5CAAB-D8FF-4E89-83F8-D24EC27D8E22}" type="presOf" srcId="{B9A6336F-1DE2-4BF6-993D-7DAE8E0858C4}" destId="{E6A1E169-B49A-48D7-8765-8D2B0D327912}" srcOrd="1" destOrd="0" presId="urn:microsoft.com/office/officeart/2005/8/layout/vProcess5"/>
    <dgm:cxn modelId="{D4F78D60-8672-4B2B-83D2-D4CCDE7CB808}" type="presOf" srcId="{FBCBC205-4EB5-4826-B028-B7A5711BA322}" destId="{05D7097D-0046-4B7B-BEBC-5048FB1A16DF}" srcOrd="0" destOrd="0" presId="urn:microsoft.com/office/officeart/2005/8/layout/vProcess5"/>
    <dgm:cxn modelId="{23E31868-97E5-4D67-88CD-6EED8B3444B9}" srcId="{ED2F24B7-4951-4759-A9EE-300677B00185}" destId="{5D03BFFB-38C3-4B60-9B4F-F452D5D3D96A}" srcOrd="3" destOrd="0" parTransId="{8824C5F9-7161-48B6-8451-193AA929CF2E}" sibTransId="{E9FA7B91-1D18-4A25-9FDD-A1B162DDD533}"/>
    <dgm:cxn modelId="{0DE58245-C7A6-43B0-AE56-C38BD22B5B83}" srcId="{ED2F24B7-4951-4759-A9EE-300677B00185}" destId="{182009B2-70DD-48A5-85E9-949664400F51}" srcOrd="2" destOrd="0" parTransId="{B7902766-6A96-4D21-A8CB-F07DE5E4E7A4}" sibTransId="{D9B122CB-4A63-4BA1-ACE1-B6D7CB8D0BE2}"/>
    <dgm:cxn modelId="{F3BF9A6D-E121-4276-B715-A90528435D5E}" type="presOf" srcId="{02134455-D0AF-4F7A-B525-E05D452CEFA1}" destId="{E5FB9556-FBC1-4AFB-A2FE-D1E90AC3FC0F}" srcOrd="1" destOrd="0" presId="urn:microsoft.com/office/officeart/2005/8/layout/vProcess5"/>
    <dgm:cxn modelId="{88F0477E-00BA-432F-AC18-11DDEEA08E46}" type="presOf" srcId="{44ED315E-51A7-453C-A768-9F644A6C8212}" destId="{4A462135-8F50-4B00-B888-BF7361AB4FD2}" srcOrd="0" destOrd="0" presId="urn:microsoft.com/office/officeart/2005/8/layout/vProcess5"/>
    <dgm:cxn modelId="{94FDD55A-7E00-40E4-995C-3A761DE7470B}" type="presOf" srcId="{FBCBC205-4EB5-4826-B028-B7A5711BA322}" destId="{8B976829-9742-4662-99B5-388F9594416A}" srcOrd="1" destOrd="0" presId="urn:microsoft.com/office/officeart/2005/8/layout/vProcess5"/>
    <dgm:cxn modelId="{BF8D42B3-5C84-4592-B2DA-1F3E095C4D25}" srcId="{ED2F24B7-4951-4759-A9EE-300677B00185}" destId="{02134455-D0AF-4F7A-B525-E05D452CEFA1}" srcOrd="4" destOrd="0" parTransId="{DE3091AD-D2DD-4E90-A9E9-7FDA7B26CA14}" sibTransId="{19F9DB63-0BE5-444C-81F1-508AA4B71265}"/>
    <dgm:cxn modelId="{575F54AF-2DDD-4F08-9361-D1EB06483493}" type="presOf" srcId="{02134455-D0AF-4F7A-B525-E05D452CEFA1}" destId="{7AB29A2F-E1C2-4F78-B780-AA5E2634E193}" srcOrd="0" destOrd="0" presId="urn:microsoft.com/office/officeart/2005/8/layout/vProcess5"/>
    <dgm:cxn modelId="{A64C36D1-8A01-4A95-A2BC-5CE8ED6BD417}" srcId="{ED2F24B7-4951-4759-A9EE-300677B00185}" destId="{FBCBC205-4EB5-4826-B028-B7A5711BA322}" srcOrd="1" destOrd="0" parTransId="{59B87C42-47DA-4BCD-8178-BCD7A643B0B5}" sibTransId="{44ED315E-51A7-453C-A768-9F644A6C8212}"/>
    <dgm:cxn modelId="{E0F04F48-78D8-4170-B419-60BC94A0BD3A}" type="presOf" srcId="{5D03BFFB-38C3-4B60-9B4F-F452D5D3D96A}" destId="{6FDBFE02-A1C3-4009-9CCB-9F120ACA6FC5}" srcOrd="1" destOrd="0" presId="urn:microsoft.com/office/officeart/2005/8/layout/vProcess5"/>
    <dgm:cxn modelId="{C75670F2-76CF-4957-AFF1-2F0844056C90}" type="presOf" srcId="{A060591D-6D84-4610-A9D0-FC7727D92A2E}" destId="{F8877DB2-8132-43FD-BF07-75F3DF2445AC}" srcOrd="0" destOrd="0" presId="urn:microsoft.com/office/officeart/2005/8/layout/vProcess5"/>
    <dgm:cxn modelId="{B801AA6B-FB63-4567-9F44-B7E8EB6D79F7}" type="presOf" srcId="{ED2F24B7-4951-4759-A9EE-300677B00185}" destId="{857A8F37-7F6C-4167-B440-99D78665EE2B}" srcOrd="0" destOrd="0" presId="urn:microsoft.com/office/officeart/2005/8/layout/vProcess5"/>
    <dgm:cxn modelId="{0EF8D2A7-50A0-4796-B8EF-38BFB5518A80}" type="presOf" srcId="{D9B122CB-4A63-4BA1-ACE1-B6D7CB8D0BE2}" destId="{A7723CCD-3449-4CE8-977B-05B81600A3B7}" srcOrd="0" destOrd="0" presId="urn:microsoft.com/office/officeart/2005/8/layout/vProcess5"/>
    <dgm:cxn modelId="{A1CDABA9-8E63-4BA6-8F0F-8DC8B0D31386}" srcId="{ED2F24B7-4951-4759-A9EE-300677B00185}" destId="{F362023A-20A4-429C-BA04-688161AA73FD}" srcOrd="6" destOrd="0" parTransId="{19FB468B-F3B2-4D6C-87C2-A9A69E75781D}" sibTransId="{408467C1-A341-4321-B80D-B01635B55D00}"/>
    <dgm:cxn modelId="{8494A5DE-5C05-41A5-97C4-A468660B0E8A}" type="presParOf" srcId="{857A8F37-7F6C-4167-B440-99D78665EE2B}" destId="{D882DFF9-93E2-47AC-85A3-41C09ABBD71F}" srcOrd="0" destOrd="0" presId="urn:microsoft.com/office/officeart/2005/8/layout/vProcess5"/>
    <dgm:cxn modelId="{F7A14D6B-AA88-4022-832B-A7E6EAC06E5E}" type="presParOf" srcId="{857A8F37-7F6C-4167-B440-99D78665EE2B}" destId="{A1DAD371-52A2-4A4B-B6DD-778D22CE5FDC}" srcOrd="1" destOrd="0" presId="urn:microsoft.com/office/officeart/2005/8/layout/vProcess5"/>
    <dgm:cxn modelId="{BCD6837E-34EC-4A04-A8A0-A8C7992E93F8}" type="presParOf" srcId="{857A8F37-7F6C-4167-B440-99D78665EE2B}" destId="{05D7097D-0046-4B7B-BEBC-5048FB1A16DF}" srcOrd="2" destOrd="0" presId="urn:microsoft.com/office/officeart/2005/8/layout/vProcess5"/>
    <dgm:cxn modelId="{5920B3C9-70B4-4E66-9681-396286CA7520}" type="presParOf" srcId="{857A8F37-7F6C-4167-B440-99D78665EE2B}" destId="{1915E3DF-C87B-443E-9B3B-52C895073E33}" srcOrd="3" destOrd="0" presId="urn:microsoft.com/office/officeart/2005/8/layout/vProcess5"/>
    <dgm:cxn modelId="{3EE081B3-23BA-4CC1-A063-1253DE4D270F}" type="presParOf" srcId="{857A8F37-7F6C-4167-B440-99D78665EE2B}" destId="{1C9FFA1E-7415-4DB4-BADC-5FBF49106CC1}" srcOrd="4" destOrd="0" presId="urn:microsoft.com/office/officeart/2005/8/layout/vProcess5"/>
    <dgm:cxn modelId="{2CF02938-B447-419F-8698-8EE29C921CC4}" type="presParOf" srcId="{857A8F37-7F6C-4167-B440-99D78665EE2B}" destId="{7AB29A2F-E1C2-4F78-B780-AA5E2634E193}" srcOrd="5" destOrd="0" presId="urn:microsoft.com/office/officeart/2005/8/layout/vProcess5"/>
    <dgm:cxn modelId="{0F6D6C53-0494-45F4-BBCF-1716FD1C7B25}" type="presParOf" srcId="{857A8F37-7F6C-4167-B440-99D78665EE2B}" destId="{F8877DB2-8132-43FD-BF07-75F3DF2445AC}" srcOrd="6" destOrd="0" presId="urn:microsoft.com/office/officeart/2005/8/layout/vProcess5"/>
    <dgm:cxn modelId="{A6C563BE-46DF-4069-9F3A-03DB5963EF41}" type="presParOf" srcId="{857A8F37-7F6C-4167-B440-99D78665EE2B}" destId="{4A462135-8F50-4B00-B888-BF7361AB4FD2}" srcOrd="7" destOrd="0" presId="urn:microsoft.com/office/officeart/2005/8/layout/vProcess5"/>
    <dgm:cxn modelId="{52BA4047-C6AF-40A1-B823-C78DD12E0E68}" type="presParOf" srcId="{857A8F37-7F6C-4167-B440-99D78665EE2B}" destId="{A7723CCD-3449-4CE8-977B-05B81600A3B7}" srcOrd="8" destOrd="0" presId="urn:microsoft.com/office/officeart/2005/8/layout/vProcess5"/>
    <dgm:cxn modelId="{21036935-9164-44A0-A69C-5E2FB63DFC57}" type="presParOf" srcId="{857A8F37-7F6C-4167-B440-99D78665EE2B}" destId="{2EA9EB9B-A4A5-4554-A1A9-0593B7CAC770}" srcOrd="9" destOrd="0" presId="urn:microsoft.com/office/officeart/2005/8/layout/vProcess5"/>
    <dgm:cxn modelId="{B09BF166-9877-46E9-99C0-16EECAC00CE5}" type="presParOf" srcId="{857A8F37-7F6C-4167-B440-99D78665EE2B}" destId="{E6A1E169-B49A-48D7-8765-8D2B0D327912}" srcOrd="10" destOrd="0" presId="urn:microsoft.com/office/officeart/2005/8/layout/vProcess5"/>
    <dgm:cxn modelId="{11C4B63E-AD5B-4E0B-BEAB-F5719B97F1CF}" type="presParOf" srcId="{857A8F37-7F6C-4167-B440-99D78665EE2B}" destId="{8B976829-9742-4662-99B5-388F9594416A}" srcOrd="11" destOrd="0" presId="urn:microsoft.com/office/officeart/2005/8/layout/vProcess5"/>
    <dgm:cxn modelId="{E39154EB-1C6B-4BBA-B998-3407DCA404ED}" type="presParOf" srcId="{857A8F37-7F6C-4167-B440-99D78665EE2B}" destId="{447BF185-59C5-4906-8CB2-EEA443F673EC}" srcOrd="12" destOrd="0" presId="urn:microsoft.com/office/officeart/2005/8/layout/vProcess5"/>
    <dgm:cxn modelId="{239CD229-90F6-4D67-9608-CEE17A65ECD9}" type="presParOf" srcId="{857A8F37-7F6C-4167-B440-99D78665EE2B}" destId="{6FDBFE02-A1C3-4009-9CCB-9F120ACA6FC5}" srcOrd="13" destOrd="0" presId="urn:microsoft.com/office/officeart/2005/8/layout/vProcess5"/>
    <dgm:cxn modelId="{A04A50AE-C035-4D0D-98F8-D597F6654B23}" type="presParOf" srcId="{857A8F37-7F6C-4167-B440-99D78665EE2B}" destId="{E5FB9556-FBC1-4AFB-A2FE-D1E90AC3FC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5056-A59A-46FC-95B2-A5C8133FE8BF}">
      <dsp:nvSpPr>
        <dsp:cNvPr id="0" name=""/>
        <dsp:cNvSpPr/>
      </dsp:nvSpPr>
      <dsp:spPr>
        <a:xfrm>
          <a:off x="976" y="140304"/>
          <a:ext cx="3809069" cy="2285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Psychodynamic</a:t>
          </a:r>
          <a:endParaRPr lang="en-US" sz="29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Sees personality as an aspect of self which is developed by childhood experiences and unconscious motivations</a:t>
          </a:r>
          <a:endParaRPr lang="en-US" sz="2300" kern="1200" dirty="0"/>
        </a:p>
      </dsp:txBody>
      <dsp:txXfrm>
        <a:off x="976" y="140304"/>
        <a:ext cx="3809069" cy="2285441"/>
      </dsp:txXfrm>
    </dsp:sp>
    <dsp:sp modelId="{5CFA3DD4-F713-407C-90FF-7B8EAAFF6753}">
      <dsp:nvSpPr>
        <dsp:cNvPr id="0" name=""/>
        <dsp:cNvSpPr/>
      </dsp:nvSpPr>
      <dsp:spPr>
        <a:xfrm>
          <a:off x="4190953" y="140304"/>
          <a:ext cx="3809069" cy="2285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Biological</a:t>
          </a:r>
          <a:endParaRPr lang="en-US" sz="2900" b="1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Sees personality as a set of characteristics inherited from parents</a:t>
          </a:r>
          <a:endParaRPr lang="en-US" sz="2300" kern="1200" dirty="0"/>
        </a:p>
      </dsp:txBody>
      <dsp:txXfrm>
        <a:off x="4190953" y="140304"/>
        <a:ext cx="3809069" cy="2285441"/>
      </dsp:txXfrm>
    </dsp:sp>
    <dsp:sp modelId="{242D88E5-9958-4056-8E08-038734DBBC60}">
      <dsp:nvSpPr>
        <dsp:cNvPr id="0" name=""/>
        <dsp:cNvSpPr/>
      </dsp:nvSpPr>
      <dsp:spPr>
        <a:xfrm>
          <a:off x="976" y="2806653"/>
          <a:ext cx="3809069" cy="2285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Humanistic</a:t>
          </a:r>
          <a:endParaRPr lang="en-US" sz="2900" b="1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Sees personality as developed from a set of individual needs and motivation</a:t>
          </a:r>
          <a:endParaRPr lang="en-US" sz="2300" kern="1200" dirty="0"/>
        </a:p>
      </dsp:txBody>
      <dsp:txXfrm>
        <a:off x="976" y="2806653"/>
        <a:ext cx="3809069" cy="2285441"/>
      </dsp:txXfrm>
    </dsp:sp>
    <dsp:sp modelId="{0659A175-5E9C-40F3-9483-A738106D512D}">
      <dsp:nvSpPr>
        <dsp:cNvPr id="0" name=""/>
        <dsp:cNvSpPr/>
      </dsp:nvSpPr>
      <dsp:spPr>
        <a:xfrm>
          <a:off x="4190953" y="2806653"/>
          <a:ext cx="3809069" cy="2285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Social-Cognitive</a:t>
          </a:r>
          <a:endParaRPr lang="en-US" sz="2900" b="1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Influence of environment and thought processes</a:t>
          </a:r>
          <a:endParaRPr lang="en-US" sz="2300" kern="1200" dirty="0"/>
        </a:p>
      </dsp:txBody>
      <dsp:txXfrm>
        <a:off x="4190953" y="2806653"/>
        <a:ext cx="3809069" cy="2285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857A1-F5F3-44ED-BDFC-A33685D129CB}">
      <dsp:nvSpPr>
        <dsp:cNvPr id="0" name=""/>
        <dsp:cNvSpPr/>
      </dsp:nvSpPr>
      <dsp:spPr>
        <a:xfrm>
          <a:off x="0" y="0"/>
          <a:ext cx="6339840" cy="147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/>
            <a:t>Unconscious forces</a:t>
          </a:r>
          <a:r>
            <a:rPr lang="en-US" sz="2200" b="1" kern="1200" dirty="0" smtClean="0"/>
            <a:t> act as determinants of personality</a:t>
          </a:r>
          <a:endParaRPr lang="en-US" sz="2200" kern="1200" dirty="0"/>
        </a:p>
      </dsp:txBody>
      <dsp:txXfrm>
        <a:off x="43208" y="43208"/>
        <a:ext cx="4623292" cy="1388816"/>
      </dsp:txXfrm>
    </dsp:sp>
    <dsp:sp modelId="{A147A139-97CB-4CCD-8BE4-34D866CFDCED}">
      <dsp:nvSpPr>
        <dsp:cNvPr id="0" name=""/>
        <dsp:cNvSpPr/>
      </dsp:nvSpPr>
      <dsp:spPr>
        <a:xfrm>
          <a:off x="530961" y="1743456"/>
          <a:ext cx="6339840" cy="147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We are not aware of/ Cannot be observed directly</a:t>
          </a:r>
          <a:endParaRPr lang="en-US" sz="2200" kern="1200" dirty="0" smtClean="0"/>
        </a:p>
      </dsp:txBody>
      <dsp:txXfrm>
        <a:off x="574169" y="1786664"/>
        <a:ext cx="4763561" cy="1388816"/>
      </dsp:txXfrm>
    </dsp:sp>
    <dsp:sp modelId="{AE24AE7F-15BC-4799-98EC-C8E11D3F9D7B}">
      <dsp:nvSpPr>
        <dsp:cNvPr id="0" name=""/>
        <dsp:cNvSpPr/>
      </dsp:nvSpPr>
      <dsp:spPr>
        <a:xfrm>
          <a:off x="1053998" y="3486912"/>
          <a:ext cx="6339840" cy="147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Interpret clues : Slip of tongue, dreams, fantasies</a:t>
          </a:r>
          <a:endParaRPr lang="en-US" sz="2200" kern="1200" dirty="0" smtClean="0"/>
        </a:p>
      </dsp:txBody>
      <dsp:txXfrm>
        <a:off x="1097206" y="3530120"/>
        <a:ext cx="4771486" cy="1388816"/>
      </dsp:txXfrm>
    </dsp:sp>
    <dsp:sp modelId="{DC83B02F-472D-4E18-9635-CC4B8543A51C}">
      <dsp:nvSpPr>
        <dsp:cNvPr id="0" name=""/>
        <dsp:cNvSpPr/>
      </dsp:nvSpPr>
      <dsp:spPr>
        <a:xfrm>
          <a:off x="1584959" y="5230368"/>
          <a:ext cx="6339840" cy="1475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Hidden unconscious provides ‘safe heaven’ for recollection of threatening events (pain, conflict) which shapes our personality</a:t>
          </a:r>
          <a:endParaRPr lang="en-US" sz="2200" kern="1200" dirty="0"/>
        </a:p>
      </dsp:txBody>
      <dsp:txXfrm>
        <a:off x="1628167" y="5273576"/>
        <a:ext cx="4763561" cy="1388816"/>
      </dsp:txXfrm>
    </dsp:sp>
    <dsp:sp modelId="{42836B11-CB5D-4DD4-84EE-697C84193594}">
      <dsp:nvSpPr>
        <dsp:cNvPr id="0" name=""/>
        <dsp:cNvSpPr/>
      </dsp:nvSpPr>
      <dsp:spPr>
        <a:xfrm>
          <a:off x="5380939" y="1129893"/>
          <a:ext cx="958900" cy="9589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96692" y="1129893"/>
        <a:ext cx="527395" cy="721572"/>
      </dsp:txXfrm>
    </dsp:sp>
    <dsp:sp modelId="{2CE82C85-DA92-4878-B343-45BC3642376C}">
      <dsp:nvSpPr>
        <dsp:cNvPr id="0" name=""/>
        <dsp:cNvSpPr/>
      </dsp:nvSpPr>
      <dsp:spPr>
        <a:xfrm>
          <a:off x="5911900" y="2873349"/>
          <a:ext cx="958900" cy="9589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27653" y="2873349"/>
        <a:ext cx="527395" cy="721572"/>
      </dsp:txXfrm>
    </dsp:sp>
    <dsp:sp modelId="{93B49B3E-F935-4220-A4C0-BF2283647B57}">
      <dsp:nvSpPr>
        <dsp:cNvPr id="0" name=""/>
        <dsp:cNvSpPr/>
      </dsp:nvSpPr>
      <dsp:spPr>
        <a:xfrm>
          <a:off x="6434937" y="4616805"/>
          <a:ext cx="958900" cy="9589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50690" y="4616805"/>
        <a:ext cx="527395" cy="721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59E9A-CE5E-4FB8-8805-72C64BAA0B7F}">
      <dsp:nvSpPr>
        <dsp:cNvPr id="0" name=""/>
        <dsp:cNvSpPr/>
      </dsp:nvSpPr>
      <dsp:spPr>
        <a:xfrm>
          <a:off x="2426977" y="2037"/>
          <a:ext cx="2918445" cy="1459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Ego: Reality principle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(May be I can find a compromise)</a:t>
          </a:r>
          <a:endParaRPr lang="en-US" sz="2000" kern="1200" dirty="0"/>
        </a:p>
      </dsp:txBody>
      <dsp:txXfrm>
        <a:off x="2469716" y="44776"/>
        <a:ext cx="2832967" cy="1373744"/>
      </dsp:txXfrm>
    </dsp:sp>
    <dsp:sp modelId="{43AD8D2B-2415-446D-A1E7-EC5E4C4A0AFC}">
      <dsp:nvSpPr>
        <dsp:cNvPr id="0" name=""/>
        <dsp:cNvSpPr/>
      </dsp:nvSpPr>
      <dsp:spPr>
        <a:xfrm rot="3600000">
          <a:off x="4330359" y="2564036"/>
          <a:ext cx="1522408" cy="510727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83577" y="2666181"/>
        <a:ext cx="1215972" cy="306437"/>
      </dsp:txXfrm>
    </dsp:sp>
    <dsp:sp modelId="{ACB6E0E4-0DC7-4853-89D6-AA53F948DAAC}">
      <dsp:nvSpPr>
        <dsp:cNvPr id="0" name=""/>
        <dsp:cNvSpPr/>
      </dsp:nvSpPr>
      <dsp:spPr>
        <a:xfrm>
          <a:off x="4837705" y="4177540"/>
          <a:ext cx="2918445" cy="1459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Superego: Moral Imperatives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(Nice people don’t do it)</a:t>
          </a:r>
          <a:endParaRPr lang="en-US" sz="2000" kern="1200" dirty="0"/>
        </a:p>
      </dsp:txBody>
      <dsp:txXfrm>
        <a:off x="4880444" y="4220279"/>
        <a:ext cx="2832967" cy="1373744"/>
      </dsp:txXfrm>
    </dsp:sp>
    <dsp:sp modelId="{AF655B37-CA9C-40E4-AF74-CCDD563884A6}">
      <dsp:nvSpPr>
        <dsp:cNvPr id="0" name=""/>
        <dsp:cNvSpPr/>
      </dsp:nvSpPr>
      <dsp:spPr>
        <a:xfrm rot="10800000">
          <a:off x="3124995" y="4651787"/>
          <a:ext cx="1522408" cy="510727"/>
        </a:xfrm>
        <a:prstGeom prst="flowChartProces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78213" y="4753932"/>
        <a:ext cx="1215972" cy="306437"/>
      </dsp:txXfrm>
    </dsp:sp>
    <dsp:sp modelId="{56151863-225D-43DE-9396-5A344B8FC216}">
      <dsp:nvSpPr>
        <dsp:cNvPr id="0" name=""/>
        <dsp:cNvSpPr/>
      </dsp:nvSpPr>
      <dsp:spPr>
        <a:xfrm>
          <a:off x="16249" y="4177540"/>
          <a:ext cx="2918445" cy="1459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ID: Pleasure principle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(I want it right now)</a:t>
          </a:r>
          <a:endParaRPr lang="en-US" sz="2000" kern="1200" dirty="0"/>
        </a:p>
      </dsp:txBody>
      <dsp:txXfrm>
        <a:off x="58988" y="4220279"/>
        <a:ext cx="2832967" cy="1373744"/>
      </dsp:txXfrm>
    </dsp:sp>
    <dsp:sp modelId="{B32686A1-CE11-4278-92BD-CD4327D00616}">
      <dsp:nvSpPr>
        <dsp:cNvPr id="0" name=""/>
        <dsp:cNvSpPr/>
      </dsp:nvSpPr>
      <dsp:spPr>
        <a:xfrm rot="18000000">
          <a:off x="1919631" y="2564036"/>
          <a:ext cx="1522408" cy="510727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72849" y="2666181"/>
        <a:ext cx="1215972" cy="306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AD371-52A2-4A4B-B6DD-778D22CE5FDC}">
      <dsp:nvSpPr>
        <dsp:cNvPr id="0" name=""/>
        <dsp:cNvSpPr/>
      </dsp:nvSpPr>
      <dsp:spPr>
        <a:xfrm>
          <a:off x="0" y="0"/>
          <a:ext cx="6278118" cy="1014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Oral:</a:t>
          </a:r>
          <a:r>
            <a:rPr lang="en-US" sz="2000" kern="1200" dirty="0" smtClean="0"/>
            <a:t> Birth to 12-18 months, Oral gratification – sucking, eating, biting</a:t>
          </a:r>
          <a:endParaRPr lang="en-US" sz="2000" kern="1200" dirty="0"/>
        </a:p>
      </dsp:txBody>
      <dsp:txXfrm>
        <a:off x="29728" y="29728"/>
        <a:ext cx="5064117" cy="955528"/>
      </dsp:txXfrm>
    </dsp:sp>
    <dsp:sp modelId="{05D7097D-0046-4B7B-BEBC-5048FB1A16DF}">
      <dsp:nvSpPr>
        <dsp:cNvPr id="0" name=""/>
        <dsp:cNvSpPr/>
      </dsp:nvSpPr>
      <dsp:spPr>
        <a:xfrm>
          <a:off x="468820" y="1155954"/>
          <a:ext cx="6278118" cy="1014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Anal:</a:t>
          </a:r>
          <a:r>
            <a:rPr lang="en-US" sz="2000" kern="1200" dirty="0" smtClean="0"/>
            <a:t> 18 months to 3 yrs, Expelling &amp; withholding feces, toilet training</a:t>
          </a:r>
        </a:p>
      </dsp:txBody>
      <dsp:txXfrm>
        <a:off x="498548" y="1185682"/>
        <a:ext cx="5090101" cy="955528"/>
      </dsp:txXfrm>
    </dsp:sp>
    <dsp:sp modelId="{1915E3DF-C87B-443E-9B3B-52C895073E33}">
      <dsp:nvSpPr>
        <dsp:cNvPr id="0" name=""/>
        <dsp:cNvSpPr/>
      </dsp:nvSpPr>
      <dsp:spPr>
        <a:xfrm>
          <a:off x="937640" y="2311907"/>
          <a:ext cx="6278118" cy="1014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Phallic:</a:t>
          </a:r>
          <a:r>
            <a:rPr lang="en-US" sz="2000" kern="1200" dirty="0" smtClean="0"/>
            <a:t> 3 to 5-6 yrs, Interest in genitals</a:t>
          </a:r>
        </a:p>
      </dsp:txBody>
      <dsp:txXfrm>
        <a:off x="967368" y="2341635"/>
        <a:ext cx="5090101" cy="955528"/>
      </dsp:txXfrm>
    </dsp:sp>
    <dsp:sp modelId="{1C9FFA1E-7415-4DB4-BADC-5FBF49106CC1}">
      <dsp:nvSpPr>
        <dsp:cNvPr id="0" name=""/>
        <dsp:cNvSpPr/>
      </dsp:nvSpPr>
      <dsp:spPr>
        <a:xfrm>
          <a:off x="1406461" y="3467862"/>
          <a:ext cx="6278118" cy="1014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Latency</a:t>
          </a:r>
          <a:r>
            <a:rPr lang="en-US" sz="2000" kern="1200" dirty="0" smtClean="0"/>
            <a:t>: 5-6 yrs to adolescence, Sexual concerns largely unimportant (Social contracts)</a:t>
          </a:r>
        </a:p>
      </dsp:txBody>
      <dsp:txXfrm>
        <a:off x="1436189" y="3497590"/>
        <a:ext cx="5090101" cy="955528"/>
      </dsp:txXfrm>
    </dsp:sp>
    <dsp:sp modelId="{7AB29A2F-E1C2-4F78-B780-AA5E2634E193}">
      <dsp:nvSpPr>
        <dsp:cNvPr id="0" name=""/>
        <dsp:cNvSpPr/>
      </dsp:nvSpPr>
      <dsp:spPr>
        <a:xfrm>
          <a:off x="1875281" y="4623815"/>
          <a:ext cx="6278118" cy="1014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Genital:</a:t>
          </a:r>
          <a:r>
            <a:rPr lang="en-US" sz="2000" kern="1200" smtClean="0"/>
            <a:t> Adolescence to adulthood Reemergence of sexual interests, establishment intimate relationships.</a:t>
          </a:r>
          <a:endParaRPr lang="en-US" sz="2000" kern="1200" dirty="0" smtClean="0"/>
        </a:p>
      </dsp:txBody>
      <dsp:txXfrm>
        <a:off x="1905009" y="4653543"/>
        <a:ext cx="5090101" cy="955528"/>
      </dsp:txXfrm>
    </dsp:sp>
    <dsp:sp modelId="{F8877DB2-8132-43FD-BF07-75F3DF2445AC}">
      <dsp:nvSpPr>
        <dsp:cNvPr id="0" name=""/>
        <dsp:cNvSpPr/>
      </dsp:nvSpPr>
      <dsp:spPr>
        <a:xfrm>
          <a:off x="5618378" y="741502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766819" y="741502"/>
        <a:ext cx="362857" cy="496454"/>
      </dsp:txXfrm>
    </dsp:sp>
    <dsp:sp modelId="{4A462135-8F50-4B00-B888-BF7361AB4FD2}">
      <dsp:nvSpPr>
        <dsp:cNvPr id="0" name=""/>
        <dsp:cNvSpPr/>
      </dsp:nvSpPr>
      <dsp:spPr>
        <a:xfrm>
          <a:off x="6087198" y="1897456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235639" y="1897456"/>
        <a:ext cx="362857" cy="496454"/>
      </dsp:txXfrm>
    </dsp:sp>
    <dsp:sp modelId="{A7723CCD-3449-4CE8-977B-05B81600A3B7}">
      <dsp:nvSpPr>
        <dsp:cNvPr id="0" name=""/>
        <dsp:cNvSpPr/>
      </dsp:nvSpPr>
      <dsp:spPr>
        <a:xfrm>
          <a:off x="6556019" y="3036493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6704460" y="3036493"/>
        <a:ext cx="362857" cy="496454"/>
      </dsp:txXfrm>
    </dsp:sp>
    <dsp:sp modelId="{2EA9EB9B-A4A5-4554-A1A9-0593B7CAC770}">
      <dsp:nvSpPr>
        <dsp:cNvPr id="0" name=""/>
        <dsp:cNvSpPr/>
      </dsp:nvSpPr>
      <dsp:spPr>
        <a:xfrm>
          <a:off x="7024839" y="4203725"/>
          <a:ext cx="659739" cy="6597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173280" y="4203725"/>
        <a:ext cx="362857" cy="49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C52E9DE-B5DD-4702-ADF1-1415BAF6C2D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F99583-4F5B-44DD-818A-83DCBF82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685800"/>
            <a:ext cx="5105400" cy="2868168"/>
          </a:xfrm>
        </p:spPr>
        <p:txBody>
          <a:bodyPr/>
          <a:lstStyle/>
          <a:p>
            <a:r>
              <a:rPr lang="en-US" dirty="0" smtClean="0"/>
              <a:t>PERSONALITY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114778" cy="1101248"/>
          </a:xfrm>
        </p:spPr>
        <p:txBody>
          <a:bodyPr/>
          <a:lstStyle/>
          <a:p>
            <a:r>
              <a:rPr lang="en-US" dirty="0" err="1" smtClean="0"/>
              <a:t>Numera</a:t>
            </a:r>
            <a:r>
              <a:rPr lang="en-US" dirty="0" smtClean="0"/>
              <a:t> </a:t>
            </a:r>
            <a:r>
              <a:rPr lang="en-US" dirty="0" err="1" smtClean="0"/>
              <a:t>Younus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Personality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219200"/>
          <a:ext cx="7772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llo_id-ego-superego-599dc5e3c41244001354e25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153400" cy="6781799"/>
          </a:xfr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Freud’s stages of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66800"/>
          <a:ext cx="8153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DAD371-52A2-4A4B-B6DD-778D22CE5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A1DAD371-52A2-4A4B-B6DD-778D22CE5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877DB2-8132-43FD-BF07-75F3DF244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F8877DB2-8132-43FD-BF07-75F3DF2445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D7097D-0046-4B7B-BEBC-5048FB1A1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05D7097D-0046-4B7B-BEBC-5048FB1A1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62135-8F50-4B00-B888-BF7361AB4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4A462135-8F50-4B00-B888-BF7361AB4F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15E3DF-C87B-443E-9B3B-52C895073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1915E3DF-C87B-443E-9B3B-52C895073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723CCD-3449-4CE8-977B-05B81600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A7723CCD-3449-4CE8-977B-05B81600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FFA1E-7415-4DB4-BADC-5FBF49106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1C9FFA1E-7415-4DB4-BADC-5FBF49106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A9EB9B-A4A5-4554-A1A9-0593B7CAC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graphicEl>
                                              <a:dgm id="{2EA9EB9B-A4A5-4554-A1A9-0593B7CAC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B29A2F-E1C2-4F78-B780-AA5E2634E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7AB29A2F-E1C2-4F78-B780-AA5E2634E1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Freud’s concept of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A </a:t>
            </a:r>
            <a:r>
              <a:rPr lang="en-US" b="1" dirty="0" smtClean="0"/>
              <a:t>FIXATION</a:t>
            </a:r>
            <a:r>
              <a:rPr lang="en-US" dirty="0" smtClean="0"/>
              <a:t> is a persistent focus of the id’s pleasure-seeking energies at an early stage of psychosexual development. </a:t>
            </a:r>
          </a:p>
          <a:p>
            <a:pPr algn="just" fontAlgn="base"/>
            <a:r>
              <a:rPr lang="en-US" dirty="0" smtClean="0"/>
              <a:t>Oral, anal, and phallic </a:t>
            </a:r>
            <a:r>
              <a:rPr lang="en-US" b="1" dirty="0" smtClean="0"/>
              <a:t>fixations occur when an issue or conflict in a psychosexual stage remains unresolved</a:t>
            </a:r>
            <a:r>
              <a:rPr lang="en-US" dirty="0" smtClean="0"/>
              <a:t>, leaving the individual focused on this stage and unable to move onto the next.</a:t>
            </a:r>
          </a:p>
          <a:p>
            <a:pPr algn="just" fontAlgn="base"/>
            <a:r>
              <a:rPr lang="en-US" dirty="0" smtClean="0"/>
              <a:t>For example, individuals with oral fixations may have problems with drinking, smoking, eating, or nail-biting.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Freud’s concept of Fixation</a:t>
            </a:r>
            <a:endParaRPr lang="en-US" dirty="0"/>
          </a:p>
        </p:txBody>
      </p:sp>
      <p:pic>
        <p:nvPicPr>
          <p:cNvPr id="6" name="Content Placeholder 5" descr="what-is-a-fixation-2795188_color-6b6fccdd74a64ad1bb660e352a0a21d9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8153400" cy="5715000"/>
          </a:xfrm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/>
              <a:t>Unconscious</a:t>
            </a:r>
            <a:r>
              <a:rPr lang="en-US" dirty="0" smtClean="0"/>
              <a:t> </a:t>
            </a:r>
            <a:r>
              <a:rPr lang="en-US" b="1" u="sng" dirty="0" smtClean="0"/>
              <a:t>strategies</a:t>
            </a:r>
            <a:r>
              <a:rPr lang="en-US" dirty="0" smtClean="0"/>
              <a:t> people use to reduce anxiety by concealing the </a:t>
            </a:r>
            <a:r>
              <a:rPr lang="en-US" b="1" u="sng" dirty="0" smtClean="0"/>
              <a:t>source of anxiety</a:t>
            </a:r>
            <a:r>
              <a:rPr lang="en-US" b="1" dirty="0" smtClean="0"/>
              <a:t> </a:t>
            </a:r>
            <a:r>
              <a:rPr lang="en-US" dirty="0" smtClean="0"/>
              <a:t>from themselves &amp; others.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Use these to avoid painful situations but over use of defense mechanisms produce mental disorder what Freud called ‘neurosis’.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Anxiety</a:t>
            </a:r>
            <a:r>
              <a:rPr lang="en-US" dirty="0" smtClean="0"/>
              <a:t> is defined as an intense, negative emotional experience , it is a danger signal to Ego, as irrational impulses from Id threaten to become uncontrollable…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fense-mechanis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r>
              <a:rPr lang="en-US" dirty="0" smtClean="0"/>
              <a:t>Conscious behaviors are adopted to overcompensate for the anxiety a person feels regarding their socially unacceptable unconscious thoughts or emotions. </a:t>
            </a:r>
          </a:p>
          <a:p>
            <a:pPr algn="just" fontAlgn="t"/>
            <a:r>
              <a:rPr lang="en-US" b="1" dirty="0" smtClean="0"/>
              <a:t>Example</a:t>
            </a:r>
            <a:r>
              <a:rPr lang="en-US" dirty="0" smtClean="0"/>
              <a:t> : A man's self-esteem is threatened by the possibility that he is not masculine enough, so he overcompensates by acting aggressive and macho.</a:t>
            </a:r>
          </a:p>
          <a:p>
            <a:pPr algn="just" fontAlgn="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 on Freud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dirty="0" smtClean="0"/>
              <a:t>Freud theory has significant impact on field of psychology but widely criticized:</a:t>
            </a:r>
          </a:p>
          <a:p>
            <a:pPr lvl="1" algn="just" fontAlgn="base"/>
            <a:r>
              <a:rPr lang="en-US" sz="2800" dirty="0" smtClean="0"/>
              <a:t>Individual approach</a:t>
            </a:r>
          </a:p>
          <a:p>
            <a:pPr lvl="1" algn="just" fontAlgn="base"/>
            <a:r>
              <a:rPr lang="en-US" sz="2800" dirty="0" smtClean="0"/>
              <a:t>Unobservable abstract concepts</a:t>
            </a:r>
          </a:p>
          <a:p>
            <a:pPr lvl="1" algn="just" fontAlgn="base"/>
            <a:r>
              <a:rPr lang="en-US" sz="2800" dirty="0" smtClean="0"/>
              <a:t>Difficult to predict developmental problems in adults</a:t>
            </a:r>
          </a:p>
          <a:p>
            <a:pPr lvl="1" algn="just" fontAlgn="base"/>
            <a:r>
              <a:rPr lang="en-US" sz="2800" dirty="0" smtClean="0"/>
              <a:t>Culturally influenced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 Wonder?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everyone acts the same in similar situations?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Consistency across situations</a:t>
            </a:r>
          </a:p>
          <a:p>
            <a:pPr algn="just" fontAlgn="base"/>
            <a:r>
              <a:rPr lang="en-US" dirty="0" smtClean="0"/>
              <a:t>Stable</a:t>
            </a:r>
            <a:r>
              <a:rPr lang="en-US" sz="2400" dirty="0" smtClean="0"/>
              <a:t>/</a:t>
            </a:r>
            <a:r>
              <a:rPr lang="en-US" dirty="0" smtClean="0"/>
              <a:t>Remains </a:t>
            </a:r>
            <a:r>
              <a:rPr lang="en-US" dirty="0"/>
              <a:t>relatively constant &amp; unchanging overtime</a:t>
            </a:r>
            <a:endParaRPr lang="en-US" sz="2200" dirty="0"/>
          </a:p>
          <a:p>
            <a:pPr algn="just" fontAlgn="base"/>
            <a:r>
              <a:rPr lang="en-US" dirty="0"/>
              <a:t>Internal</a:t>
            </a:r>
            <a:endParaRPr lang="en-US" sz="2400" dirty="0"/>
          </a:p>
          <a:p>
            <a:pPr lvl="1" algn="just" fontAlgn="base"/>
            <a:r>
              <a:rPr lang="en-US" dirty="0"/>
              <a:t>Lies within us, but our behavior is determined in part by </a:t>
            </a:r>
            <a:r>
              <a:rPr lang="en-US" dirty="0" smtClean="0"/>
              <a:t>personality</a:t>
            </a:r>
          </a:p>
          <a:p>
            <a:pPr algn="just"/>
            <a:r>
              <a:rPr lang="en-US" dirty="0" smtClean="0"/>
              <a:t>Distinctive</a:t>
            </a:r>
          </a:p>
          <a:p>
            <a:pPr algn="just"/>
            <a:r>
              <a:rPr lang="en-US" dirty="0" smtClean="0"/>
              <a:t>Personality refers to an individual’s unique constellation of consistent behavioral traits.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Personality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personality trait is a durable disposition to behave in a particular way in a variety of situations.</a:t>
            </a:r>
          </a:p>
          <a:p>
            <a:pPr algn="just"/>
            <a:r>
              <a:rPr lang="en-US" dirty="0" smtClean="0"/>
              <a:t>Adjectives such as: honest, moody, impulsive optimistic etc.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1143000"/>
          </a:xfrm>
        </p:spPr>
        <p:txBody>
          <a:bodyPr/>
          <a:lstStyle/>
          <a:p>
            <a:r>
              <a:rPr lang="en-US" dirty="0" smtClean="0"/>
              <a:t>Approaches to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2000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1447800"/>
          <a:ext cx="80010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F95056-A59A-46FC-95B2-A5C8133FE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2AF95056-A59A-46FC-95B2-A5C8133FE8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FA3DD4-F713-407C-90FF-7B8EAAFF6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5CFA3DD4-F713-407C-90FF-7B8EAAFF6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2D88E5-9958-4056-8E08-038734DBB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242D88E5-9958-4056-8E08-038734DBB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59A175-5E9C-40F3-9483-A738106D5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0659A175-5E9C-40F3-9483-A738106D51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Theories by Sigmund Freud which mainly focus on unconscious mental forces</a:t>
            </a:r>
          </a:p>
          <a:p>
            <a:pPr algn="just"/>
            <a:r>
              <a:rPr lang="en-US" dirty="0" smtClean="0"/>
              <a:t>Freud’s Psychoanalytic Theory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Structure of personality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Level of Awareness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Anxiety &amp; Defense Mechanisms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Psychoanalytic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Attempts to explain: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Personality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Motivation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Psychological disorder by focusing on the influence of early childhood experiences, on unconscious motives and conflicts and coping mechanism of individuals.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52400"/>
          <a:ext cx="7924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3857A1-F5F3-44ED-BDFC-A33685D12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B33857A1-F5F3-44ED-BDFC-A33685D12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836B11-CB5D-4DD4-84EE-697C84193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42836B11-CB5D-4DD4-84EE-697C84193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47A139-97CB-4CCD-8BE4-34D866CFD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A147A139-97CB-4CCD-8BE4-34D866CFDC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E82C85-DA92-4878-B343-45BC36423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2CE82C85-DA92-4878-B343-45BC36423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24AE7F-15BC-4799-98EC-C8E11D3F9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AE24AE7F-15BC-4799-98EC-C8E11D3F9D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B49B3E-F935-4220-A4C0-BF2283647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93B49B3E-F935-4220-A4C0-BF2283647B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83B02F-472D-4E18-9635-CC4B8543A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DC83B02F-472D-4E18-9635-CC4B8543A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Personality structure</a:t>
            </a:r>
            <a:endParaRPr lang="en-US" dirty="0"/>
          </a:p>
        </p:txBody>
      </p:sp>
      <p:pic>
        <p:nvPicPr>
          <p:cNvPr id="4" name="Content Placeholder 3" descr="glacier-fre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8153400" cy="6096000"/>
          </a:xfrm>
        </p:spPr>
      </p:pic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2941</TotalTime>
  <Words>544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Trebuchet MS</vt:lpstr>
      <vt:lpstr>Wingdings</vt:lpstr>
      <vt:lpstr>Wingdings 2</vt:lpstr>
      <vt:lpstr>Opulent</vt:lpstr>
      <vt:lpstr>PERSONALITY Development</vt:lpstr>
      <vt:lpstr>Ever Wonder?</vt:lpstr>
      <vt:lpstr>Personality</vt:lpstr>
      <vt:lpstr>Personality Traits</vt:lpstr>
      <vt:lpstr>Approaches to Personality</vt:lpstr>
      <vt:lpstr>Psychodynamic</vt:lpstr>
      <vt:lpstr>Psychoanalytic Theory</vt:lpstr>
      <vt:lpstr>PowerPoint Presentation</vt:lpstr>
      <vt:lpstr> Personality structure</vt:lpstr>
      <vt:lpstr>Personality structure</vt:lpstr>
      <vt:lpstr>PowerPoint Presentation</vt:lpstr>
      <vt:lpstr>Freud’s stages of development</vt:lpstr>
      <vt:lpstr>Freud’s concept of Fixation</vt:lpstr>
      <vt:lpstr>Freud’s concept of Fixation</vt:lpstr>
      <vt:lpstr>Defense Mechanisms</vt:lpstr>
      <vt:lpstr>PowerPoint Presentation</vt:lpstr>
      <vt:lpstr>Reaction Formation</vt:lpstr>
      <vt:lpstr>Criticism on Freud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</dc:title>
  <dc:creator>MarviMakhdoom</dc:creator>
  <cp:lastModifiedBy>Microsoft account</cp:lastModifiedBy>
  <cp:revision>6</cp:revision>
  <dcterms:created xsi:type="dcterms:W3CDTF">2022-09-29T16:27:38Z</dcterms:created>
  <dcterms:modified xsi:type="dcterms:W3CDTF">2023-10-23T14:58:20Z</dcterms:modified>
</cp:coreProperties>
</file>