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7" r:id="rId1"/>
  </p:sldMasterIdLst>
  <p:notesMasterIdLst>
    <p:notesMasterId r:id="rId15"/>
  </p:notesMasterIdLst>
  <p:sldIdLst>
    <p:sldId id="256" r:id="rId2"/>
    <p:sldId id="275" r:id="rId3"/>
    <p:sldId id="276" r:id="rId4"/>
    <p:sldId id="277" r:id="rId5"/>
    <p:sldId id="278" r:id="rId6"/>
    <p:sldId id="279" r:id="rId7"/>
    <p:sldId id="280" r:id="rId8"/>
    <p:sldId id="294" r:id="rId9"/>
    <p:sldId id="295" r:id="rId10"/>
    <p:sldId id="296" r:id="rId11"/>
    <p:sldId id="297" r:id="rId12"/>
    <p:sldId id="293" r:id="rId13"/>
    <p:sldId id="27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791036-EF0A-4599-8915-2231134AF3CD}" type="datetimeFigureOut">
              <a:rPr lang="en-US" smtClean="0"/>
              <a:t>11-Nov-2021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0F7183-0697-4494-9460-E0CCC6D80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8513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F7183-0697-4494-9460-E0CCC6D803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361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0E78-A804-486B-9736-60E39A9E8481}" type="datetime1">
              <a:rPr lang="en-US" smtClean="0"/>
              <a:t>11-Nov-2021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4237BF9-6925-4FE3-8F98-72FCD8F1A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886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A23A1-E821-4658-9FBD-816816CA25C6}" type="datetime1">
              <a:rPr lang="en-US" smtClean="0"/>
              <a:t>11-Nov-2021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4237BF9-6925-4FE3-8F98-72FCD8F1A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864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FC8B1-3408-498E-9CA2-256CAC24C843}" type="datetime1">
              <a:rPr lang="en-US" smtClean="0"/>
              <a:t>11-Nov-2021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4237BF9-6925-4FE3-8F98-72FCD8F1A9AE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184688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76956-9355-422E-9712-5DF0DCDA5EDA}" type="datetime1">
              <a:rPr lang="en-US" smtClean="0"/>
              <a:t>11-Nov-2021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4237BF9-6925-4FE3-8F98-72FCD8F1A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4499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C5708-1C60-4F78-AEE7-65289B0F67AF}" type="datetime1">
              <a:rPr lang="en-US" smtClean="0"/>
              <a:t>11-Nov-2021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4237BF9-6925-4FE3-8F98-72FCD8F1A9AE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817175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B032E-EB0D-4762-B6D8-FC8AFE8FE159}" type="datetime1">
              <a:rPr lang="en-US" smtClean="0"/>
              <a:t>11-Nov-2021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4237BF9-6925-4FE3-8F98-72FCD8F1A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2735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538A0-57D2-4BF2-BCB4-FFB5CA15B3BC}" type="datetime1">
              <a:rPr lang="en-US" smtClean="0"/>
              <a:t>11-Nov-2021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37BF9-6925-4FE3-8F98-72FCD8F1A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1553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339C7-8FA0-4B83-9493-95BA2F81931E}" type="datetime1">
              <a:rPr lang="en-US" smtClean="0"/>
              <a:t>11-Nov-2021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37BF9-6925-4FE3-8F98-72FCD8F1A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424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2CCB8-730A-46A0-81A2-FB5ED352C581}" type="datetime1">
              <a:rPr lang="en-US" smtClean="0"/>
              <a:t>11-Nov-2021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37BF9-6925-4FE3-8F98-72FCD8F1A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834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26CAC-403F-4748-8E58-D5EEFE60DBFE}" type="datetime1">
              <a:rPr lang="en-US" smtClean="0"/>
              <a:t>11-Nov-2021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4237BF9-6925-4FE3-8F98-72FCD8F1A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069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FC44C-199E-4470-A6CB-A71BE828272F}" type="datetime1">
              <a:rPr lang="en-US" smtClean="0"/>
              <a:t>11-Nov-2021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4237BF9-6925-4FE3-8F98-72FCD8F1A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011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D2A61-183C-4D64-93B7-36756F1816F5}" type="datetime1">
              <a:rPr lang="en-US" smtClean="0"/>
              <a:t>11-Nov-2021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4237BF9-6925-4FE3-8F98-72FCD8F1A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907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C5D09-9C2D-4D1E-92C7-B2F39CB08674}" type="datetime1">
              <a:rPr lang="en-US" smtClean="0"/>
              <a:t>11-Nov-2021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37BF9-6925-4FE3-8F98-72FCD8F1A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145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16554-D2AB-42C9-BAF9-F6B8D02C72B4}" type="datetime1">
              <a:rPr lang="en-US" smtClean="0"/>
              <a:t>11-Nov-2021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37BF9-6925-4FE3-8F98-72FCD8F1A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667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6790A-5CAD-48C5-8B7C-F014143A29E6}" type="datetime1">
              <a:rPr lang="en-US" smtClean="0"/>
              <a:t>11-Nov-2021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37BF9-6925-4FE3-8F98-72FCD8F1A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385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DAD5D-82BB-4795-9D7E-7BF7D3F746CA}" type="datetime1">
              <a:rPr lang="en-US" smtClean="0"/>
              <a:t>11-Nov-2021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4237BF9-6925-4FE3-8F98-72FCD8F1A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918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CE470A-CCDC-455A-9FB8-F477D1EA7080}" type="datetime1">
              <a:rPr lang="en-US" smtClean="0"/>
              <a:t>11-Nov-2021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4237BF9-6925-4FE3-8F98-72FCD8F1A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108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</p:sldLayoutIdLst>
  <p:hf hdr="0" ft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/>
        </p:nvSpPr>
        <p:spPr>
          <a:xfrm>
            <a:off x="4047866" y="2412717"/>
            <a:ext cx="8144134" cy="147717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 Lab 5 </a:t>
            </a:r>
            <a:b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/>
              <a:t>STACK</a:t>
            </a:r>
            <a:endParaRPr lang="en-US" sz="4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ubtitle 2"/>
          <p:cNvSpPr>
            <a:spLocks noGrp="1"/>
          </p:cNvSpPr>
          <p:nvPr/>
        </p:nvSpPr>
        <p:spPr>
          <a:xfrm>
            <a:off x="4047866" y="5191369"/>
            <a:ext cx="8144134" cy="11176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/>
              <a:t>CSC-221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IN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Engr. </a:t>
            </a:r>
            <a:r>
              <a:rPr lang="en-IN" sz="1800" b="1" dirty="0">
                <a:latin typeface="Arial" panose="020B0604020202020204" pitchFamily="34" charset="0"/>
                <a:cs typeface="Arial" panose="020B0604020202020204" pitchFamily="34" charset="0"/>
              </a:rPr>
              <a:t>Ayesha Khan</a:t>
            </a:r>
          </a:p>
          <a:p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Data Structure and Algorithms</a:t>
            </a:r>
          </a:p>
          <a:p>
            <a:endParaRPr lang="en-IN" sz="1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5861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BASIC METHODS IMPLEMENTATION: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CSC-221 Data Structures and Algorithm Bahria University Karachi Campus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6062C61-8FC5-4123-B86E-6A8ED785A0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3881" y="2245828"/>
            <a:ext cx="6961009" cy="3280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7055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BASIC METHODS IMPLEMENTATION: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CSC-221 Data Structures and Algorithm Bahria University Karachi Campus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0D1653-D696-45CE-91E8-CBC07330A7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6672" y="2036693"/>
            <a:ext cx="4051332" cy="3820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3283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Tasks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8711" y="1525187"/>
            <a:ext cx="10694505" cy="4708703"/>
          </a:xfrm>
        </p:spPr>
        <p:txBody>
          <a:bodyPr>
            <a:normAutofit fontScale="92500" lnSpcReduction="20000"/>
          </a:bodyPr>
          <a:lstStyle/>
          <a:p>
            <a:pPr marL="742950" lvl="0" indent="-742950">
              <a:buFont typeface="+mj-lt"/>
              <a:buAutoNum type="arabicPeriod"/>
            </a:pP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Write a program to build your own stack class. The minimum your stack class should include is using your enrollment no :</a:t>
            </a:r>
          </a:p>
          <a:p>
            <a:pPr lvl="2"/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Push(Object) method</a:t>
            </a:r>
          </a:p>
          <a:p>
            <a:pPr lvl="2"/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Pop() method</a:t>
            </a:r>
          </a:p>
          <a:p>
            <a:pPr lvl="2"/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Peek() method</a:t>
            </a:r>
          </a:p>
          <a:p>
            <a:pPr lvl="2"/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IsFull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method</a:t>
            </a:r>
          </a:p>
          <a:p>
            <a:pPr lvl="2"/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IsEmpty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method</a:t>
            </a:r>
          </a:p>
          <a:p>
            <a:pPr lvl="2"/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Display() method</a:t>
            </a:r>
          </a:p>
          <a:p>
            <a:pPr lvl="2"/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Count() method</a:t>
            </a:r>
          </a:p>
        </p:txBody>
      </p:sp>
    </p:spTree>
    <p:extLst>
      <p:ext uri="{BB962C8B-B14F-4D97-AF65-F5344CB8AC3E}">
        <p14:creationId xmlns:p14="http://schemas.microsoft.com/office/powerpoint/2010/main" val="34862835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6208" y="2408087"/>
            <a:ext cx="8911687" cy="1280890"/>
          </a:xfrm>
        </p:spPr>
        <p:txBody>
          <a:bodyPr>
            <a:noAutofit/>
          </a:bodyPr>
          <a:lstStyle/>
          <a:p>
            <a:pPr algn="ctr"/>
            <a:r>
              <a:rPr lang="en-US" sz="9600" dirty="0"/>
              <a:t>Thank You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2CCB8-730A-46A0-81A2-FB5ED352C581}" type="datetime1">
              <a:rPr lang="en-US" smtClean="0"/>
              <a:t>11-Nov-2021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37BF9-6925-4FE3-8F98-72FCD8F1A9A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366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 stack is an Abstract Data Type (ADT), commonly used in most programming languages</a:t>
            </a:r>
          </a:p>
          <a:p>
            <a:r>
              <a:rPr lang="en-US" dirty="0">
                <a:solidFill>
                  <a:schemeClr val="tx1"/>
                </a:solidFill>
              </a:rPr>
              <a:t>Stack ADT allows all data operations at one end only. At any given time, we can only access the top element of a stack.</a:t>
            </a:r>
          </a:p>
          <a:p>
            <a:r>
              <a:rPr lang="en-US" dirty="0">
                <a:solidFill>
                  <a:schemeClr val="tx1"/>
                </a:solidFill>
              </a:rPr>
              <a:t>This feature makes it LIFO data structure. LIFO stands for Last-in-first-out. Here, the element which is placed (inserted or added) last, is accessed first. </a:t>
            </a:r>
          </a:p>
          <a:p>
            <a:r>
              <a:rPr lang="en-US" dirty="0">
                <a:solidFill>
                  <a:schemeClr val="tx1"/>
                </a:solidFill>
              </a:rPr>
              <a:t>In stack terminology, insertion operation is called PUSH operation and removal operation is called POP operation</a:t>
            </a:r>
            <a:r>
              <a:rPr lang="en-US" dirty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CSC-221 Data Structures and Algorithm Bahria University Karachi Campus</a:t>
            </a:r>
          </a:p>
        </p:txBody>
      </p:sp>
    </p:spTree>
    <p:extLst>
      <p:ext uri="{BB962C8B-B14F-4D97-AF65-F5344CB8AC3E}">
        <p14:creationId xmlns:p14="http://schemas.microsoft.com/office/powerpoint/2010/main" val="3399403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Stack Representation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CSC-221 Data Structures and Algorithm Bahria University Karachi Campus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9212" y="2261136"/>
            <a:ext cx="7984490" cy="351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165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Implementation of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 stack can be implemented by means of Array, Structure, Pointer, and Linked List. </a:t>
            </a:r>
          </a:p>
          <a:p>
            <a:r>
              <a:rPr lang="en-US" dirty="0">
                <a:solidFill>
                  <a:schemeClr val="tx1"/>
                </a:solidFill>
              </a:rPr>
              <a:t>Stack can either be a fixed size one or it may have a sense of dynamic resizing. </a:t>
            </a:r>
          </a:p>
          <a:p>
            <a:r>
              <a:rPr lang="en-US" dirty="0">
                <a:solidFill>
                  <a:schemeClr val="tx1"/>
                </a:solidFill>
              </a:rPr>
              <a:t>Here, we are going to implement stack using arrays, which makes it a fixed size stack implementation.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CSC-221 Data Structures and Algorithm Bahria University Karachi Campus</a:t>
            </a:r>
          </a:p>
        </p:txBody>
      </p:sp>
    </p:spTree>
    <p:extLst>
      <p:ext uri="{BB962C8B-B14F-4D97-AF65-F5344CB8AC3E}">
        <p14:creationId xmlns:p14="http://schemas.microsoft.com/office/powerpoint/2010/main" val="2164975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Basic Operations Of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To use a stack efficiently, we need to check the status of stack as well. For the same purpose, the following functionality is added to stacks −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peek() − get the top data element of the stack, without removing it.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 err="1">
                <a:solidFill>
                  <a:schemeClr val="tx1"/>
                </a:solidFill>
              </a:rPr>
              <a:t>isFull</a:t>
            </a:r>
            <a:r>
              <a:rPr lang="en-US" dirty="0">
                <a:solidFill>
                  <a:schemeClr val="tx1"/>
                </a:solidFill>
              </a:rPr>
              <a:t>() − check if stack is full.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 err="1">
                <a:solidFill>
                  <a:schemeClr val="tx1"/>
                </a:solidFill>
              </a:rPr>
              <a:t>isEmpty</a:t>
            </a:r>
            <a:r>
              <a:rPr lang="en-US" dirty="0">
                <a:solidFill>
                  <a:schemeClr val="tx1"/>
                </a:solidFill>
              </a:rPr>
              <a:t>() − check if stack is empty.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CSC-221 Data Structures and Algorithm Bahria University Karachi Campus</a:t>
            </a:r>
          </a:p>
        </p:txBody>
      </p:sp>
    </p:spTree>
    <p:extLst>
      <p:ext uri="{BB962C8B-B14F-4D97-AF65-F5344CB8AC3E}">
        <p14:creationId xmlns:p14="http://schemas.microsoft.com/office/powerpoint/2010/main" val="1684695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Basic Operations of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55114" y="1559116"/>
            <a:ext cx="8915400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Stack operations may involve initializing the stack, using it and then de-initializing it. Apart from these basic stuffs, a stack is used for the following two primary operations −</a:t>
            </a:r>
          </a:p>
          <a:p>
            <a:pPr marL="0" indent="0">
              <a:buNone/>
            </a:pP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push() − Pushing (storing) an element on the stack.</a:t>
            </a:r>
          </a:p>
          <a:p>
            <a:pPr marL="0" indent="0">
              <a:buNone/>
            </a:pP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pop() − Removing (accessing) an element from the stack.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CSC-221 Data Structures and Algorithm Bahria University Karachi Campus</a:t>
            </a:r>
          </a:p>
        </p:txBody>
      </p:sp>
    </p:spTree>
    <p:extLst>
      <p:ext uri="{BB962C8B-B14F-4D97-AF65-F5344CB8AC3E}">
        <p14:creationId xmlns:p14="http://schemas.microsoft.com/office/powerpoint/2010/main" val="2789716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BASIC METHODS IMPLEMENTATION: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CSC-221 Data Structures and Algorithm Bahria University Karachi Campus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65D76B6-D685-41EB-94B4-6C517BC219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3173" y="1951019"/>
            <a:ext cx="3892827" cy="418478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4ED485A-7A6B-4C66-B863-138FBF3416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6373" y="1905000"/>
            <a:ext cx="5378334" cy="3872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8077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BASIC METHODS IMPLEMENTATION: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CSC-221 Data Structures and Algorithm Bahria University Karachi Campus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81500B5-264D-41FD-B135-E8E8DA9C40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101" y="1905000"/>
            <a:ext cx="5237576" cy="387294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00650B9-B13A-486F-8732-7A1A4C9848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6206" y="2091782"/>
            <a:ext cx="6675794" cy="273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7592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BASIC METHODS IMPLEMENTATION: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CSC-221 Data Structures and Algorithm Bahria University Karachi Campus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BADC45-4FE3-4146-8228-622870F3D2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2408" y="1905000"/>
            <a:ext cx="5719367" cy="4024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77357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1722</TotalTime>
  <Words>466</Words>
  <Application>Microsoft Office PowerPoint</Application>
  <PresentationFormat>Widescreen</PresentationFormat>
  <Paragraphs>56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Century Gothic</vt:lpstr>
      <vt:lpstr>Times New Roman</vt:lpstr>
      <vt:lpstr>Wingdings 3</vt:lpstr>
      <vt:lpstr>Wisp</vt:lpstr>
      <vt:lpstr>PowerPoint Presentation</vt:lpstr>
      <vt:lpstr>Stacks</vt:lpstr>
      <vt:lpstr>Stack Representation</vt:lpstr>
      <vt:lpstr>Implementation of Stack</vt:lpstr>
      <vt:lpstr>Basic Operations Of Stack</vt:lpstr>
      <vt:lpstr>Basic Operations of Stack</vt:lpstr>
      <vt:lpstr>BASIC METHODS IMPLEMENTATION:</vt:lpstr>
      <vt:lpstr>BASIC METHODS IMPLEMENTATION:</vt:lpstr>
      <vt:lpstr>BASIC METHODS IMPLEMENTATION:</vt:lpstr>
      <vt:lpstr>BASIC METHODS IMPLEMENTATION:</vt:lpstr>
      <vt:lpstr>BASIC METHODS IMPLEMENTATION:</vt:lpstr>
      <vt:lpstr>Lab Tasks 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sad</dc:creator>
  <cp:lastModifiedBy>Spring2020</cp:lastModifiedBy>
  <cp:revision>89</cp:revision>
  <dcterms:created xsi:type="dcterms:W3CDTF">2018-02-01T04:19:04Z</dcterms:created>
  <dcterms:modified xsi:type="dcterms:W3CDTF">2021-11-11T05:40:06Z</dcterms:modified>
</cp:coreProperties>
</file>