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DD928C-58B8-4A9B-BBE1-AF3BD02A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5F4C09-E5D4-4F68-B1BE-F17E6DF71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7C8316-ACF6-4EA9-9D38-37070DA1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53F43C-2E6F-43F0-BCC4-655A1B39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E9528D-123D-401C-8C11-42F0F3CA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0B38F-7570-44FD-97A2-1EC42B13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DD6EE2-CFF8-4788-89EC-4A2DC3ADF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606D8-BA7E-4F00-81AA-2793626C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A39074-3D7A-4C3F-BA07-77C7FDD6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759205-3F6A-4F1D-8730-3325227D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7B8932-DEEB-4BF2-90E4-EA43AFA89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D5FEC0-8340-471F-97BB-C8C2DC25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222764-242F-496E-9CAB-09960975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DA3817-7561-43EA-B439-875D1CBF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C1D77-CBA2-489F-8E31-0F3981D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2B7B9-942C-4F21-8505-F1E2D9CB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96FD9A-35FA-4A8B-8C36-135D3218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2AAA4-AA67-4E32-8E68-303A2D08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64ED0-FD53-4651-BA1C-08270CD0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B5667-F77E-4C0C-A1D4-5D286156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0A153-5183-4CA0-ACB6-51FFC280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C98BD2-8329-4F63-9F0D-CFC10252D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DFB104-2D29-42BA-BE79-F51FDFF0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DBCF6D-5AD8-43F8-A02C-63D4EF14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0B198F-492F-4131-AA03-E533AC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2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8FDC0-D797-4387-97FF-33681679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FD40E4-F181-46E7-AC54-03086FB85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08E887-E27D-4F67-878A-3C8610DF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065CEF-23F8-4B09-9AC9-A06E2DF6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705A1D-950B-4ACF-BD45-BA81ADD4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65A700-4A67-4B69-9821-47FED33D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3DFD3-3D65-463C-824F-0400F4C0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BFD571-9964-40EC-9867-4805A3BD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19C935-089A-4793-8491-63F7E0F1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D32C33-E49E-4764-9355-7C891CCEE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F6A4405-8BE8-459E-83C5-3691DEF8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C601D5-0E01-44A5-9590-767B31C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9CB7BE-0C9C-4A21-AB40-01E6128B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F9A4D9-7866-4734-9AF8-63E08B32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611BA-089B-4361-8081-C3BEC5E5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E47904-33EE-4602-AF50-0379DE63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298E12-5E30-4FFF-8D9D-8CD807A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8793F5-8CF9-483D-97C9-E2264D81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D5D2E1-9732-4F25-BFD0-60EC27AF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89F285-E385-4DFD-8ECA-72A08790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BC31B3-F597-4DBB-B771-665214C4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CF936-A922-428B-897E-D5F62731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70B69E-8E4D-4768-B937-F3EB5E9D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8BA8ED-331B-4968-A745-8BB96D7C9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D5218B-04F5-4CC2-BEB0-16C6EC57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B961C2-F626-4BB9-9645-35A4EC98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7B0BA8-D1CE-48E8-AB7F-FCA5856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61676-4565-4D70-A074-8E36565D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064473-2084-4E83-BCAA-790AA25C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53038F-C450-4287-B34C-0EA582103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EC7C4F-87C5-4C6E-8B1E-1159B562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E89681-54FC-4446-963F-1BCCEC7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27EC74-AD68-42F1-AA74-3C3CF639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51B6D9-1E05-4662-BB94-AFADCC20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7CA871-0EAA-41EB-A7B8-A1AF4DFE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D5A173-61A8-4558-AF04-717C88F0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7930-D115-4DB5-8A75-DBCF4A870275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62E85B-C766-4589-A7F0-59E27862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166A7D-E4E0-45A5-A091-A3689DF0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1776-2265-4FFE-AF0B-EF5D70E0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4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509E2-3C19-4A0F-9147-3D1CB086B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6 </a:t>
            </a:r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C5EA0E-C8B1-4A9E-91B0-CE0C574A0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9" y="958616"/>
            <a:ext cx="10879462" cy="52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066"/>
            <a:ext cx="10328186" cy="57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156"/>
            <a:ext cx="9954093" cy="5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5" y="712855"/>
            <a:ext cx="11094125" cy="4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0" y="471286"/>
            <a:ext cx="11737799" cy="570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8" y="710551"/>
            <a:ext cx="11557161" cy="546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9" y="365125"/>
            <a:ext cx="11759622" cy="57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39" y="558072"/>
            <a:ext cx="11582489" cy="55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" y="598533"/>
            <a:ext cx="11350172" cy="55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22" y="623887"/>
            <a:ext cx="11301979" cy="55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060A1-595B-4B25-A4F9-EF29CB94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EDBC5B-3C39-4E4D-8964-B75E45D8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process of calling a function by the function itself is known as Recursion.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Well,you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can call a main() within the main()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function,but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you should have a condition that does not call the main() function to terminate the program.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Otherwise,the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program will never return and run infinitely.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1" y="827871"/>
            <a:ext cx="11026517" cy="53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37" y="609823"/>
            <a:ext cx="11019281" cy="54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006" y="843152"/>
            <a:ext cx="10803987" cy="53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6" y="750720"/>
            <a:ext cx="10603807" cy="51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18" y="655816"/>
            <a:ext cx="11267074" cy="55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43" y="767824"/>
            <a:ext cx="10742113" cy="53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8" y="504625"/>
            <a:ext cx="11206532" cy="54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6550" y="1377682"/>
            <a:ext cx="9244518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1)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"Move disk 1 from rod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to rod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(n-1,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"Move disk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 +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from rod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to rod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(n-1,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from_rod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9412" y="1918866"/>
            <a:ext cx="1015662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 Driver method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[]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4;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Number of disks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towerOfHanoi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A, B and C are names of rods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38" y="2588654"/>
            <a:ext cx="34290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82" y="1690688"/>
            <a:ext cx="3762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9D483-FA41-4472-B758-DB397600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iteration looks like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BF1B9D-70F5-412E-9093-5F7A92219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897" y="1516131"/>
            <a:ext cx="8289442" cy="5196745"/>
          </a:xfrm>
        </p:spPr>
      </p:pic>
    </p:spTree>
    <p:extLst>
      <p:ext uri="{BB962C8B-B14F-4D97-AF65-F5344CB8AC3E}">
        <p14:creationId xmlns:p14="http://schemas.microsoft.com/office/powerpoint/2010/main" val="3748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5" y="970387"/>
            <a:ext cx="4739425" cy="3949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81" y="1408269"/>
            <a:ext cx="35147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27" y="922472"/>
            <a:ext cx="3862925" cy="5059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80" y="1035553"/>
            <a:ext cx="4473682" cy="46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D18EA-FE50-40BD-BF7C-98EDDD08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73F6C-913E-4E26-81C6-ECCA570D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which prints the following series: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	4	8	-	-	-	-	n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which calculates the square of a number using odd number series implemented with the help of recursion concept.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which takes input of an integer number and returns the sum of all numbers. i.e., if input is 3453 then the output should be 15 (3+4+5+3).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number of moves for N number of disk in Tower of Hanoi problem using recursion.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calculate H.C.F of two numbers, using recursion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file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9D483-FA41-4472-B758-DB397600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Recursion looks like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1861AC9-520B-44AC-A182-2B309B3E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1690688"/>
            <a:ext cx="11609069" cy="35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F15CB-0D48-4C56-A036-417EEAD3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Factorial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8C984-E3D4-4A75-AE69-2F6532CF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268" cy="4351338"/>
          </a:xfrm>
        </p:spPr>
        <p:txBody>
          <a:bodyPr/>
          <a:lstStyle/>
          <a:p>
            <a:r>
              <a:rPr lang="en-US" dirty="0"/>
              <a:t>FACTORIAL: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AACF98-7435-4421-A716-7F98EDCB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9212"/>
            <a:ext cx="4165356" cy="30241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77C5A7D-4842-4733-BAA3-E7562E439261}"/>
              </a:ext>
            </a:extLst>
          </p:cNvPr>
          <p:cNvSpPr txBox="1">
            <a:spLocks/>
          </p:cNvSpPr>
          <p:nvPr/>
        </p:nvSpPr>
        <p:spPr>
          <a:xfrm>
            <a:off x="6346313" y="1727270"/>
            <a:ext cx="46622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long Factorial(int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(n == 0)</a:t>
            </a:r>
          </a:p>
          <a:p>
            <a:pPr marL="0" indent="0">
              <a:buNone/>
            </a:pPr>
            <a:r>
              <a:rPr lang="en-US" dirty="0"/>
              <a:t>        return 1;</a:t>
            </a:r>
          </a:p>
          <a:p>
            <a:pPr marL="0" indent="0">
              <a:buNone/>
            </a:pPr>
            <a:r>
              <a:rPr lang="en-US" dirty="0"/>
              <a:t>    long value = 1;</a:t>
            </a:r>
          </a:p>
          <a:p>
            <a:pPr marL="0" indent="0"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value *=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85848-04AD-4F71-A81B-CE914751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version of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A6A30-01A4-4F22-B9AC-2BC56EF6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long Factorial(int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0)//The condition that limits the method for calling itself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return n * Factorial(n - 1);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86FFF-F4CD-49C6-B646-A46EDF20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for finding files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EE0BD7-5CF5-4D0B-AC9F-64375989C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1906"/>
            <a:ext cx="9824830" cy="5201381"/>
          </a:xfrm>
        </p:spPr>
      </p:pic>
    </p:spTree>
    <p:extLst>
      <p:ext uri="{BB962C8B-B14F-4D97-AF65-F5344CB8AC3E}">
        <p14:creationId xmlns:p14="http://schemas.microsoft.com/office/powerpoint/2010/main" val="26188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98" y="1328391"/>
            <a:ext cx="9068267" cy="494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0" y="2121056"/>
            <a:ext cx="9514113" cy="33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158</Words>
  <Application>Microsoft Office PowerPoint</Application>
  <PresentationFormat>Widescreen</PresentationFormat>
  <Paragraphs>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Roboto</vt:lpstr>
      <vt:lpstr>Times New Roman</vt:lpstr>
      <vt:lpstr>Office Theme</vt:lpstr>
      <vt:lpstr>Lab 6 Recursion</vt:lpstr>
      <vt:lpstr>What is Recursion?</vt:lpstr>
      <vt:lpstr>What iteration looks like ?</vt:lpstr>
      <vt:lpstr>What Recursion looks like ?</vt:lpstr>
      <vt:lpstr>Iteration Factorial example:</vt:lpstr>
      <vt:lpstr>Recursion version of Factorial</vt:lpstr>
      <vt:lpstr>Recursion for finding files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method</vt:lpstr>
      <vt:lpstr>PowerPoint Presentation</vt:lpstr>
      <vt:lpstr>PowerPoint Presentation</vt:lpstr>
      <vt:lpstr>PowerPoint Presentation</vt:lpstr>
      <vt:lpstr>TASKS: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Recursion</dc:title>
  <dc:creator>Ayesha Khan</dc:creator>
  <cp:lastModifiedBy>Welcome to BUKC</cp:lastModifiedBy>
  <cp:revision>6</cp:revision>
  <dcterms:created xsi:type="dcterms:W3CDTF">2021-10-18T04:59:39Z</dcterms:created>
  <dcterms:modified xsi:type="dcterms:W3CDTF">2021-11-18T11:50:24Z</dcterms:modified>
</cp:coreProperties>
</file>